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1" r:id="rId1"/>
    <p:sldMasterId id="2147483656" r:id="rId2"/>
    <p:sldMasterId id="2147483654" r:id="rId3"/>
  </p:sldMasterIdLst>
  <p:notesMasterIdLst>
    <p:notesMasterId r:id="rId44"/>
  </p:notesMasterIdLst>
  <p:handoutMasterIdLst>
    <p:handoutMasterId r:id="rId45"/>
  </p:handoutMasterIdLst>
  <p:sldIdLst>
    <p:sldId id="316" r:id="rId4"/>
    <p:sldId id="271" r:id="rId5"/>
    <p:sldId id="272" r:id="rId6"/>
    <p:sldId id="392" r:id="rId7"/>
    <p:sldId id="393" r:id="rId8"/>
    <p:sldId id="394" r:id="rId9"/>
    <p:sldId id="395" r:id="rId10"/>
    <p:sldId id="396" r:id="rId11"/>
    <p:sldId id="397" r:id="rId12"/>
    <p:sldId id="398" r:id="rId13"/>
    <p:sldId id="317" r:id="rId14"/>
    <p:sldId id="389" r:id="rId15"/>
    <p:sldId id="400" r:id="rId16"/>
    <p:sldId id="404" r:id="rId17"/>
    <p:sldId id="401" r:id="rId18"/>
    <p:sldId id="390" r:id="rId19"/>
    <p:sldId id="403" r:id="rId20"/>
    <p:sldId id="405" r:id="rId21"/>
    <p:sldId id="409" r:id="rId22"/>
    <p:sldId id="408" r:id="rId23"/>
    <p:sldId id="410" r:id="rId24"/>
    <p:sldId id="411" r:id="rId25"/>
    <p:sldId id="412" r:id="rId26"/>
    <p:sldId id="413" r:id="rId27"/>
    <p:sldId id="414" r:id="rId28"/>
    <p:sldId id="415" r:id="rId29"/>
    <p:sldId id="417" r:id="rId30"/>
    <p:sldId id="426" r:id="rId31"/>
    <p:sldId id="416" r:id="rId32"/>
    <p:sldId id="418" r:id="rId33"/>
    <p:sldId id="420" r:id="rId34"/>
    <p:sldId id="423" r:id="rId35"/>
    <p:sldId id="424" r:id="rId36"/>
    <p:sldId id="425" r:id="rId37"/>
    <p:sldId id="421" r:id="rId38"/>
    <p:sldId id="422" r:id="rId39"/>
    <p:sldId id="427" r:id="rId40"/>
    <p:sldId id="428" r:id="rId41"/>
    <p:sldId id="273" r:id="rId42"/>
    <p:sldId id="314" r:id="rId4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328" userDrawn="1">
          <p15:clr>
            <a:srgbClr val="A4A3A4"/>
          </p15:clr>
        </p15:guide>
        <p15:guide id="2" pos="3864"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855" autoAdjust="0"/>
    <p:restoredTop sz="90292"/>
  </p:normalViewPr>
  <p:slideViewPr>
    <p:cSldViewPr snapToGrid="0" showGuides="1">
      <p:cViewPr varScale="1">
        <p:scale>
          <a:sx n="102" d="100"/>
          <a:sy n="102" d="100"/>
        </p:scale>
        <p:origin x="1072" y="184"/>
      </p:cViewPr>
      <p:guideLst>
        <p:guide orient="horz" pos="2328"/>
        <p:guide pos="3864"/>
      </p:guideLst>
    </p:cSldViewPr>
  </p:slideViewPr>
  <p:outlineViewPr>
    <p:cViewPr>
      <p:scale>
        <a:sx n="33" d="100"/>
        <a:sy n="33" d="100"/>
      </p:scale>
      <p:origin x="0" y="0"/>
    </p:cViewPr>
  </p:outlineViewPr>
  <p:notesTextViewPr>
    <p:cViewPr>
      <p:scale>
        <a:sx n="1" d="1"/>
        <a:sy n="1" d="1"/>
      </p:scale>
      <p:origin x="0" y="0"/>
    </p:cViewPr>
  </p:notesTextViewPr>
  <p:sorterViewPr>
    <p:cViewPr>
      <p:scale>
        <a:sx n="80" d="100"/>
        <a:sy n="80" d="100"/>
      </p:scale>
      <p:origin x="0" y="0"/>
    </p:cViewPr>
  </p:sorterViewPr>
  <p:notesViewPr>
    <p:cSldViewPr snapToGrid="0" showGuides="1">
      <p:cViewPr>
        <p:scale>
          <a:sx n="130" d="100"/>
          <a:sy n="130" d="100"/>
        </p:scale>
        <p:origin x="2968" y="-131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viewProps" Target="viewProp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handoutMaster" Target="handoutMasters/handoutMaster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notesMaster" Target="notesMasters/notesMaster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theme" Target="theme/theme1.xml"/><Relationship Id="rId8" Type="http://schemas.openxmlformats.org/officeDocument/2006/relationships/slide" Target="slides/slide5.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presProps" Target="presProps.xml"/><Relationship Id="rId20" Type="http://schemas.openxmlformats.org/officeDocument/2006/relationships/slide" Target="slides/slide17.xml"/><Relationship Id="rId41" Type="http://schemas.openxmlformats.org/officeDocument/2006/relationships/slide" Target="slides/slide38.xml"/><Relationship Id="rId1" Type="http://schemas.openxmlformats.org/officeDocument/2006/relationships/slideMaster" Target="slideMasters/slideMaster1.xml"/><Relationship Id="rId6" Type="http://schemas.openxmlformats.org/officeDocument/2006/relationships/slide" Target="slides/slide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98439FE-94A4-4394-BEC7-0F98A622314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035EB94D-D734-48CF-9D74-A503AF9711C7}"/>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4308336-F1CD-467F-8FDC-ABD4B658DC6B}" type="datetimeFigureOut">
              <a:rPr lang="en-US" smtClean="0"/>
              <a:t>1/21/23</a:t>
            </a:fld>
            <a:endParaRPr lang="en-US"/>
          </a:p>
        </p:txBody>
      </p:sp>
      <p:sp>
        <p:nvSpPr>
          <p:cNvPr id="4" name="Footer Placeholder 3">
            <a:extLst>
              <a:ext uri="{FF2B5EF4-FFF2-40B4-BE49-F238E27FC236}">
                <a16:creationId xmlns:a16="http://schemas.microsoft.com/office/drawing/2014/main" id="{99BB9547-E2B2-442A-99FE-388E5C77283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298DB4FD-0ECC-403B-9800-DA17BC88EF0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8982CE0-FBF7-4D86-8DEC-B86BC83DA857}" type="slidenum">
              <a:rPr lang="en-US" smtClean="0"/>
              <a:t>‹#›</a:t>
            </a:fld>
            <a:endParaRPr lang="en-US"/>
          </a:p>
        </p:txBody>
      </p:sp>
    </p:spTree>
    <p:extLst>
      <p:ext uri="{BB962C8B-B14F-4D97-AF65-F5344CB8AC3E}">
        <p14:creationId xmlns:p14="http://schemas.microsoft.com/office/powerpoint/2010/main" val="25608110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761F036-9BEF-42F2-A356-589E868B7D72}" type="datetimeFigureOut">
              <a:rPr lang="en-US" smtClean="0"/>
              <a:t>1/21/23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F3B355F-7DE4-4D29-AD17-021F578115DC}" type="slidenum">
              <a:rPr lang="en-US" smtClean="0"/>
              <a:t>‹#›</a:t>
            </a:fld>
            <a:endParaRPr lang="en-US"/>
          </a:p>
        </p:txBody>
      </p:sp>
    </p:spTree>
    <p:extLst>
      <p:ext uri="{BB962C8B-B14F-4D97-AF65-F5344CB8AC3E}">
        <p14:creationId xmlns:p14="http://schemas.microsoft.com/office/powerpoint/2010/main" val="41578109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UA"/>
          </a:p>
        </p:txBody>
      </p:sp>
      <p:sp>
        <p:nvSpPr>
          <p:cNvPr id="4" name="Номер слайда 3"/>
          <p:cNvSpPr>
            <a:spLocks noGrp="1"/>
          </p:cNvSpPr>
          <p:nvPr>
            <p:ph type="sldNum" sz="quarter" idx="5"/>
          </p:nvPr>
        </p:nvSpPr>
        <p:spPr/>
        <p:txBody>
          <a:bodyPr/>
          <a:lstStyle/>
          <a:p>
            <a:fld id="{2F3B355F-7DE4-4D29-AD17-021F578115DC}" type="slidenum">
              <a:rPr lang="en-US" smtClean="0"/>
              <a:t>1</a:t>
            </a:fld>
            <a:endParaRPr lang="en-US"/>
          </a:p>
        </p:txBody>
      </p:sp>
    </p:spTree>
    <p:extLst>
      <p:ext uri="{BB962C8B-B14F-4D97-AF65-F5344CB8AC3E}">
        <p14:creationId xmlns:p14="http://schemas.microsoft.com/office/powerpoint/2010/main" val="30459967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UA"/>
          </a:p>
        </p:txBody>
      </p:sp>
      <p:sp>
        <p:nvSpPr>
          <p:cNvPr id="4" name="Номер слайда 3"/>
          <p:cNvSpPr>
            <a:spLocks noGrp="1"/>
          </p:cNvSpPr>
          <p:nvPr>
            <p:ph type="sldNum" sz="quarter" idx="5"/>
          </p:nvPr>
        </p:nvSpPr>
        <p:spPr/>
        <p:txBody>
          <a:bodyPr/>
          <a:lstStyle/>
          <a:p>
            <a:fld id="{2F3B355F-7DE4-4D29-AD17-021F578115DC}" type="slidenum">
              <a:rPr lang="en-US" smtClean="0"/>
              <a:t>2</a:t>
            </a:fld>
            <a:endParaRPr lang="en-US"/>
          </a:p>
        </p:txBody>
      </p:sp>
    </p:spTree>
    <p:extLst>
      <p:ext uri="{BB962C8B-B14F-4D97-AF65-F5344CB8AC3E}">
        <p14:creationId xmlns:p14="http://schemas.microsoft.com/office/powerpoint/2010/main" val="14893968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algn="just"/>
            <a:r>
              <a:rPr lang="uk-UA" dirty="0">
                <a:effectLst/>
                <a:latin typeface="Arial" panose="020B0604020202020204" pitchFamily="34" charset="0"/>
                <a:ea typeface="Calibri" panose="020F0502020204030204" pitchFamily="34" charset="0"/>
                <a:cs typeface="Arial" panose="020B0604020202020204" pitchFamily="34" charset="0"/>
              </a:rPr>
              <a:t>В сучасних умовах набувають широкого поширення системи на основі відновлювальних джерел енергії (ВДЕ) для електроживлення локальних об’єктів (як приватних домогосподарств, так і споживачів промислового призначення). </a:t>
            </a:r>
            <a:endParaRPr lang="uk-UA" dirty="0">
              <a:effectLst/>
              <a:latin typeface="Arial" panose="020B0604020202020204" pitchFamily="34" charset="0"/>
              <a:ea typeface="Calibri" panose="020F0502020204030204" pitchFamily="34" charset="0"/>
              <a:cs typeface="Times New Roman" panose="02020603050405020304" pitchFamily="18" charset="0"/>
            </a:endParaRPr>
          </a:p>
          <a:p>
            <a:pPr algn="just"/>
            <a:r>
              <a:rPr lang="uk-UA" dirty="0">
                <a:effectLst/>
                <a:latin typeface="Arial" panose="020B0604020202020204" pitchFamily="34" charset="0"/>
                <a:ea typeface="Calibri" panose="020F0502020204030204" pitchFamily="34" charset="0"/>
                <a:cs typeface="Arial" panose="020B0604020202020204" pitchFamily="34" charset="0"/>
              </a:rPr>
              <a:t>Ця тенденція стосується мережевих </a:t>
            </a:r>
            <a:r>
              <a:rPr lang="uk-UA" dirty="0" err="1">
                <a:effectLst/>
                <a:latin typeface="Arial" panose="020B0604020202020204" pitchFamily="34" charset="0"/>
                <a:ea typeface="Calibri" panose="020F0502020204030204" pitchFamily="34" charset="0"/>
                <a:cs typeface="Arial" panose="020B0604020202020204" pitchFamily="34" charset="0"/>
              </a:rPr>
              <a:t>генерувальних</a:t>
            </a:r>
            <a:r>
              <a:rPr lang="uk-UA" dirty="0">
                <a:effectLst/>
                <a:latin typeface="Arial" panose="020B0604020202020204" pitchFamily="34" charset="0"/>
                <a:ea typeface="Calibri" panose="020F0502020204030204" pitchFamily="34" charset="0"/>
                <a:cs typeface="Arial" panose="020B0604020202020204" pitchFamily="34" charset="0"/>
              </a:rPr>
              <a:t> систем, гібридних або комбінованих систем з підключенням до розподільчої мережі (РМ) та систем автономного живлення. </a:t>
            </a:r>
            <a:endParaRPr lang="uk-UA" dirty="0">
              <a:effectLst/>
              <a:latin typeface="Arial" panose="020B0604020202020204" pitchFamily="34" charset="0"/>
              <a:ea typeface="Calibri" panose="020F0502020204030204" pitchFamily="34" charset="0"/>
              <a:cs typeface="Times New Roman" panose="02020603050405020304" pitchFamily="18" charset="0"/>
            </a:endParaRPr>
          </a:p>
          <a:p>
            <a:endParaRPr lang="uk-UA" dirty="0"/>
          </a:p>
        </p:txBody>
      </p:sp>
      <p:sp>
        <p:nvSpPr>
          <p:cNvPr id="4" name="Номер слайда 3"/>
          <p:cNvSpPr>
            <a:spLocks noGrp="1"/>
          </p:cNvSpPr>
          <p:nvPr>
            <p:ph type="sldNum" sz="quarter" idx="5"/>
          </p:nvPr>
        </p:nvSpPr>
        <p:spPr/>
        <p:txBody>
          <a:bodyPr/>
          <a:lstStyle/>
          <a:p>
            <a:fld id="{2F3B355F-7DE4-4D29-AD17-021F578115DC}" type="slidenum">
              <a:rPr lang="en-US" smtClean="0"/>
              <a:t>3</a:t>
            </a:fld>
            <a:endParaRPr lang="en-US"/>
          </a:p>
        </p:txBody>
      </p:sp>
    </p:spTree>
    <p:extLst>
      <p:ext uri="{BB962C8B-B14F-4D97-AF65-F5344CB8AC3E}">
        <p14:creationId xmlns:p14="http://schemas.microsoft.com/office/powerpoint/2010/main" val="23536259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a:xfrm>
            <a:off x="685800" y="4400550"/>
            <a:ext cx="5486400" cy="4533588"/>
          </a:xfrm>
        </p:spPr>
        <p:txBody>
          <a:bodyPr/>
          <a:lstStyle/>
          <a:p>
            <a:pPr algn="just"/>
            <a:r>
              <a:rPr lang="uk-UA" dirty="0">
                <a:effectLst/>
                <a:latin typeface="Arial" panose="020B0604020202020204" pitchFamily="34" charset="0"/>
                <a:ea typeface="Times New Roman" panose="02020603050405020304" pitchFamily="18" charset="0"/>
                <a:cs typeface="Arial" panose="020B0604020202020204" pitchFamily="34" charset="0"/>
              </a:rPr>
              <a:t>Найбільш поширеними є мережеві (</a:t>
            </a:r>
            <a:r>
              <a:rPr lang="en-US" dirty="0">
                <a:effectLst/>
                <a:latin typeface="Arial" panose="020B0604020202020204" pitchFamily="34" charset="0"/>
                <a:ea typeface="Times New Roman" panose="02020603050405020304" pitchFamily="18" charset="0"/>
                <a:cs typeface="Arial" panose="020B0604020202020204" pitchFamily="34" charset="0"/>
              </a:rPr>
              <a:t>On-Grid) </a:t>
            </a:r>
            <a:r>
              <a:rPr lang="uk-UA" dirty="0">
                <a:effectLst/>
                <a:latin typeface="Arial" panose="020B0604020202020204" pitchFamily="34" charset="0"/>
                <a:ea typeface="Times New Roman" panose="02020603050405020304" pitchFamily="18" charset="0"/>
                <a:cs typeface="Arial" panose="020B0604020202020204" pitchFamily="34" charset="0"/>
              </a:rPr>
              <a:t>генерувальні системи, які за відсутності накопичувачів і в умовах дії «зелених» тарифів мають найменший термін окупності. Але за таких умов локальний об’єкт зазвичай підключений до розподільчої мережі і, як мінімум, за відсутності генерації відновлювальних джерел енергії, отримує живлення від мережі. </a:t>
            </a:r>
          </a:p>
          <a:p>
            <a:pPr algn="just"/>
            <a:r>
              <a:rPr lang="uk-UA" dirty="0">
                <a:effectLst/>
                <a:latin typeface="Arial" panose="020B0604020202020204" pitchFamily="34" charset="0"/>
                <a:ea typeface="Times New Roman" panose="02020603050405020304" pitchFamily="18" charset="0"/>
                <a:cs typeface="Arial" panose="020B0604020202020204" pitchFamily="34" charset="0"/>
              </a:rPr>
              <a:t>Сонячні системи, підключені до електромережі, на сьогоднішній день є найпоширенішими та широко використовуються в будинках і на підприємствах. Ці системи не потребують батарей і використовують сонячні інвертори та підключені до громадської електромережі. Будь-який надлишок енергії, яка генерується, експортується в електромережу, і власник отримуєте пільговий тариф або кредити за енергію, яку експортує. Надлишок сонячної енергії проходить через лічильник, який обчислює, скільки енергії експортується або імпортується.</a:t>
            </a:r>
          </a:p>
          <a:p>
            <a:pPr algn="just"/>
            <a:r>
              <a:rPr lang="uk-UA" dirty="0">
                <a:effectLst/>
                <a:latin typeface="Arial" panose="020B0604020202020204" pitchFamily="34" charset="0"/>
                <a:ea typeface="Times New Roman" panose="02020603050405020304" pitchFamily="18" charset="0"/>
                <a:cs typeface="Arial" panose="020B0604020202020204" pitchFamily="34" charset="0"/>
              </a:rPr>
              <a:t>На відміну від гібридних систем, мережеві сонячні системи не можуть працювати або виробляти електроенергію під час відключення електроенергії з міркувань безпеки, оскільки знеструмлення зазвичай відбувається, коли електрична мережа пошкоджена. Якби сонячний інвертор все ще подавав електроенергію в пошкоджену мережу, це загрожувало б безпеці людей, які усувають несправності в мережі.</a:t>
            </a:r>
            <a:endParaRPr lang="ru-UA" b="1" dirty="0"/>
          </a:p>
        </p:txBody>
      </p:sp>
      <p:sp>
        <p:nvSpPr>
          <p:cNvPr id="4" name="Номер слайда 3"/>
          <p:cNvSpPr>
            <a:spLocks noGrp="1"/>
          </p:cNvSpPr>
          <p:nvPr>
            <p:ph type="sldNum" sz="quarter" idx="5"/>
          </p:nvPr>
        </p:nvSpPr>
        <p:spPr/>
        <p:txBody>
          <a:bodyPr/>
          <a:lstStyle/>
          <a:p>
            <a:fld id="{2F3B355F-7DE4-4D29-AD17-021F578115DC}" type="slidenum">
              <a:rPr lang="en-US" smtClean="0"/>
              <a:t>4</a:t>
            </a:fld>
            <a:endParaRPr lang="en-US"/>
          </a:p>
        </p:txBody>
      </p:sp>
    </p:spTree>
    <p:extLst>
      <p:ext uri="{BB962C8B-B14F-4D97-AF65-F5344CB8AC3E}">
        <p14:creationId xmlns:p14="http://schemas.microsoft.com/office/powerpoint/2010/main" val="10414012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a:xfrm>
            <a:off x="685800" y="4400550"/>
            <a:ext cx="5486400" cy="4533588"/>
          </a:xfrm>
        </p:spPr>
        <p:txBody>
          <a:bodyPr/>
          <a:lstStyle/>
          <a:p>
            <a:pPr algn="just"/>
            <a:r>
              <a:rPr lang="uk-UA" dirty="0">
                <a:effectLst/>
                <a:latin typeface="Arial" panose="020B0604020202020204" pitchFamily="34" charset="0"/>
                <a:ea typeface="Times New Roman" panose="02020603050405020304" pitchFamily="18" charset="0"/>
                <a:cs typeface="Arial" panose="020B0604020202020204" pitchFamily="34" charset="0"/>
              </a:rPr>
              <a:t>Автономна </a:t>
            </a:r>
            <a:r>
              <a:rPr lang="en-US" dirty="0">
                <a:effectLst/>
                <a:latin typeface="Arial" panose="020B0604020202020204" pitchFamily="34" charset="0"/>
                <a:ea typeface="Times New Roman" panose="02020603050405020304" pitchFamily="18" charset="0"/>
                <a:cs typeface="Arial" panose="020B0604020202020204" pitchFamily="34" charset="0"/>
              </a:rPr>
              <a:t>(Off-Grid) </a:t>
            </a:r>
            <a:r>
              <a:rPr lang="uk-UA" dirty="0">
                <a:effectLst/>
                <a:latin typeface="Arial" panose="020B0604020202020204" pitchFamily="34" charset="0"/>
                <a:ea typeface="Times New Roman" panose="02020603050405020304" pitchFamily="18" charset="0"/>
                <a:cs typeface="Arial" panose="020B0604020202020204" pitchFamily="34" charset="0"/>
              </a:rPr>
              <a:t>система не підключена до електромережі, тому потребує акумулятора. Автономні сонячні системи повинні бути сконструйовані належним чином, щоб вони виробляли достатньо електроенергії протягом року та мали достатню ємність акумулятора для задоволення потреб будинку, навіть у розпал зими, коли сонячного світла зазвичай набагато менше.</a:t>
            </a:r>
          </a:p>
          <a:p>
            <a:pPr algn="just"/>
            <a:r>
              <a:rPr lang="uk-UA" dirty="0">
                <a:effectLst/>
                <a:latin typeface="Arial" panose="020B0604020202020204" pitchFamily="34" charset="0"/>
                <a:ea typeface="Times New Roman" panose="02020603050405020304" pitchFamily="18" charset="0"/>
                <a:cs typeface="Arial" panose="020B0604020202020204" pitchFamily="34" charset="0"/>
              </a:rPr>
              <a:t>Висока вартість батарей і автономних інверторів означає, що автономні системи набагато дорожчі, ніж мережеві, і тому зазвичай потрібні лише у віддалених районах, які знаходяться далеко від електромережі.</a:t>
            </a:r>
          </a:p>
          <a:p>
            <a:pPr algn="just"/>
            <a:r>
              <a:rPr lang="uk-UA" dirty="0">
                <a:effectLst/>
                <a:latin typeface="Arial" panose="020B0604020202020204" pitchFamily="34" charset="0"/>
                <a:ea typeface="Times New Roman" panose="02020603050405020304" pitchFamily="18" charset="0"/>
                <a:cs typeface="Arial" panose="020B0604020202020204" pitchFamily="34" charset="0"/>
              </a:rPr>
              <a:t>Існують різні типи автономних систем, але взагалі сонячний контролер заряду використовується для керування заряджанням батареї, потім постійний струм перетворюється на змінний струм за допомогою автономного інвертора та живить прилади локального об’єкту. </a:t>
            </a:r>
          </a:p>
          <a:p>
            <a:pPr algn="just"/>
            <a:r>
              <a:rPr lang="uk-UA" dirty="0">
                <a:effectLst/>
                <a:latin typeface="Arial" panose="020B0604020202020204" pitchFamily="34" charset="0"/>
                <a:ea typeface="Times New Roman" panose="02020603050405020304" pitchFamily="18" charset="0"/>
                <a:cs typeface="Arial" panose="020B0604020202020204" pitchFamily="34" charset="0"/>
              </a:rPr>
              <a:t>У автономній системі немає зовнішньої електромережі. Коли прилади використовують сонячну енергію, будь-який надлишок електроенергії надходить до АКБ. Коли батарея зарядиться, вона перестане отримувати живлення від сонячної системи. Коли сонячна система не працює (в нічний час або в похмурі дні), прилади будуть отримувати електроенергію від батарей.</a:t>
            </a:r>
          </a:p>
          <a:p>
            <a:pPr algn="just"/>
            <a:r>
              <a:rPr lang="uk-UA" dirty="0">
                <a:effectLst/>
                <a:latin typeface="Arial" panose="020B0604020202020204" pitchFamily="34" charset="0"/>
                <a:ea typeface="Times New Roman" panose="02020603050405020304" pitchFamily="18" charset="0"/>
                <a:cs typeface="Arial" panose="020B0604020202020204" pitchFamily="34" charset="0"/>
              </a:rPr>
              <a:t>У період року, коли батареї розряджені та погода дуже похмура, зазвичай знадобиться резервне джерело живлення, наприклад резервний генератор або генераторна установка. Розмір генераторної установки повинен бути достатнім для живлення об’єкту та зарядки акумуляторів одночасно.</a:t>
            </a:r>
          </a:p>
          <a:p>
            <a:endParaRPr lang="ru-UA" b="1" dirty="0"/>
          </a:p>
        </p:txBody>
      </p:sp>
      <p:sp>
        <p:nvSpPr>
          <p:cNvPr id="4" name="Номер слайда 3"/>
          <p:cNvSpPr>
            <a:spLocks noGrp="1"/>
          </p:cNvSpPr>
          <p:nvPr>
            <p:ph type="sldNum" sz="quarter" idx="5"/>
          </p:nvPr>
        </p:nvSpPr>
        <p:spPr/>
        <p:txBody>
          <a:bodyPr/>
          <a:lstStyle/>
          <a:p>
            <a:fld id="{2F3B355F-7DE4-4D29-AD17-021F578115DC}" type="slidenum">
              <a:rPr lang="en-US" smtClean="0"/>
              <a:t>5</a:t>
            </a:fld>
            <a:endParaRPr lang="en-US"/>
          </a:p>
        </p:txBody>
      </p:sp>
    </p:spTree>
    <p:extLst>
      <p:ext uri="{BB962C8B-B14F-4D97-AF65-F5344CB8AC3E}">
        <p14:creationId xmlns:p14="http://schemas.microsoft.com/office/powerpoint/2010/main" val="17974493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a:xfrm>
            <a:off x="685800" y="4400550"/>
            <a:ext cx="5486400" cy="4533588"/>
          </a:xfrm>
        </p:spPr>
        <p:txBody>
          <a:bodyPr/>
          <a:lstStyle/>
          <a:p>
            <a:pPr algn="just"/>
            <a:r>
              <a:rPr lang="uk-UA" dirty="0">
                <a:effectLst/>
                <a:latin typeface="Arial" panose="020B0604020202020204" pitchFamily="34" charset="0"/>
                <a:ea typeface="Times New Roman" panose="02020603050405020304" pitchFamily="18" charset="0"/>
                <a:cs typeface="Arial" panose="020B0604020202020204" pitchFamily="34" charset="0"/>
              </a:rPr>
              <a:t>Сучасні гібридні системи поєднують сонячні, акумуляторні накопичувачі та розподільну мережу в одному і тепер доступні в багатьох різних формах і конфігураціях. Завдяки зниженню вартості акумуляторів, системи, які вже підключені до електричної мережі, також можуть використовувати переваги накопичення енергії в АКБ. Це означає можливість зберігати сонячну енергію, яка виробляється вдень, і використовувати її вночі. Коли накопичена енергія вичерпується, мережа є резервом. Гібридні системи також можуть заряджати батареї за допомогою дешевої електроенергії в непіковий період.</a:t>
            </a:r>
          </a:p>
          <a:p>
            <a:pPr algn="just"/>
            <a:r>
              <a:rPr lang="uk-UA" dirty="0">
                <a:effectLst/>
                <a:latin typeface="Arial" panose="020B0604020202020204" pitchFamily="34" charset="0"/>
                <a:ea typeface="Times New Roman" panose="02020603050405020304" pitchFamily="18" charset="0"/>
                <a:cs typeface="Arial" panose="020B0604020202020204" pitchFamily="34" charset="0"/>
              </a:rPr>
              <a:t>У гібридній системі, коли прилади використовують сонячну енергію, будь-яка надлишкова потужність надходить до акумуляторної батареї. Після того, як батарея буде повністю заряджена, вона перестане отримувати живлення від сонячної системи. Потім енергію від батареї можна розряджати та використовувати для живлення локального об’єкту, як правило, у піковий вечірній період, коли вартість електроенергії зазвичай найвища.</a:t>
            </a:r>
          </a:p>
          <a:p>
            <a:pPr algn="just"/>
            <a:r>
              <a:rPr lang="uk-UA" dirty="0">
                <a:effectLst/>
                <a:latin typeface="Arial" panose="020B0604020202020204" pitchFamily="34" charset="0"/>
                <a:ea typeface="Times New Roman" panose="02020603050405020304" pitchFamily="18" charset="0"/>
                <a:cs typeface="Arial" panose="020B0604020202020204" pitchFamily="34" charset="0"/>
              </a:rPr>
              <a:t>Залежно від того, як налаштована гібридна система та чи дозволяє постачальник електроенергії, коли батареї повністю заряджені, надлишок сонячної енергії, який не потребують прилади, може бути експортований до мережі через лічильник. Коли сонячна система не використовується, або при розряді корисної потужності акумуляторів, прилади почнуть отримувати електроенергію з мережі.</a:t>
            </a:r>
            <a:endParaRPr lang="ru-UA" b="1" dirty="0"/>
          </a:p>
        </p:txBody>
      </p:sp>
      <p:sp>
        <p:nvSpPr>
          <p:cNvPr id="4" name="Номер слайда 3"/>
          <p:cNvSpPr>
            <a:spLocks noGrp="1"/>
          </p:cNvSpPr>
          <p:nvPr>
            <p:ph type="sldNum" sz="quarter" idx="5"/>
          </p:nvPr>
        </p:nvSpPr>
        <p:spPr/>
        <p:txBody>
          <a:bodyPr/>
          <a:lstStyle/>
          <a:p>
            <a:fld id="{2F3B355F-7DE4-4D29-AD17-021F578115DC}" type="slidenum">
              <a:rPr lang="en-US" smtClean="0"/>
              <a:t>6</a:t>
            </a:fld>
            <a:endParaRPr lang="en-US"/>
          </a:p>
        </p:txBody>
      </p:sp>
    </p:spTree>
    <p:extLst>
      <p:ext uri="{BB962C8B-B14F-4D97-AF65-F5344CB8AC3E}">
        <p14:creationId xmlns:p14="http://schemas.microsoft.com/office/powerpoint/2010/main" val="4532303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a:xfrm>
            <a:off x="685800" y="4400550"/>
            <a:ext cx="5486400" cy="4533588"/>
          </a:xfrm>
        </p:spPr>
        <p:txBody>
          <a:bodyPr/>
          <a:lstStyle/>
          <a:p>
            <a:pPr algn="just"/>
            <a:r>
              <a:rPr lang="uk-UA" dirty="0">
                <a:effectLst/>
                <a:latin typeface="Arial" panose="020B0604020202020204" pitchFamily="34" charset="0"/>
                <a:ea typeface="Times New Roman" panose="02020603050405020304" pitchFamily="18" charset="0"/>
                <a:cs typeface="Arial" panose="020B0604020202020204" pitchFamily="34" charset="0"/>
              </a:rPr>
              <a:t>Комбіновані системи електроживлення (КСЕ) локальних об’єктів з відновлювальними джерелами енергії становлять перспективний напрямок розвитку розподіленої генерації, насамперед, мова йде про забезпечення власних потреб локального об’єкту:</a:t>
            </a:r>
          </a:p>
          <a:p>
            <a:pPr marL="171450" indent="-171450" algn="just">
              <a:buFont typeface="Системний шрифт звичайний"/>
              <a:buChar char="-"/>
            </a:pPr>
            <a:r>
              <a:rPr lang="uk-UA" dirty="0">
                <a:effectLst/>
                <a:latin typeface="Arial" panose="020B0604020202020204" pitchFamily="34" charset="0"/>
                <a:ea typeface="Times New Roman" panose="02020603050405020304" pitchFamily="18" charset="0"/>
                <a:cs typeface="Arial" panose="020B0604020202020204" pitchFamily="34" charset="0"/>
              </a:rPr>
              <a:t>підвищення надійності електропостачання (наявність двох або більше джерел енергії);</a:t>
            </a:r>
          </a:p>
          <a:p>
            <a:pPr marL="171450" indent="-171450" algn="just">
              <a:buFont typeface="Системний шрифт звичайний"/>
              <a:buChar char="-"/>
            </a:pPr>
            <a:r>
              <a:rPr lang="uk-UA" dirty="0">
                <a:effectLst/>
                <a:latin typeface="Arial" panose="020B0604020202020204" pitchFamily="34" charset="0"/>
                <a:ea typeface="Times New Roman" panose="02020603050405020304" pitchFamily="18" charset="0"/>
                <a:cs typeface="Arial" panose="020B0604020202020204" pitchFamily="34" charset="0"/>
              </a:rPr>
              <a:t>забезпечення відповідності технологічних процесів встановленим вимогам (для промислових локальних об’єктів);</a:t>
            </a:r>
          </a:p>
          <a:p>
            <a:pPr marL="171450" indent="-171450" algn="just">
              <a:buFont typeface="Системний шрифт звичайний"/>
              <a:buChar char="-"/>
            </a:pPr>
            <a:r>
              <a:rPr lang="uk-UA" dirty="0">
                <a:effectLst/>
                <a:latin typeface="Arial" panose="020B0604020202020204" pitchFamily="34" charset="0"/>
                <a:ea typeface="Times New Roman" panose="02020603050405020304" pitchFamily="18" charset="0"/>
                <a:cs typeface="Arial" panose="020B0604020202020204" pitchFamily="34" charset="0"/>
              </a:rPr>
              <a:t>створення комфортних умов для споживачів;</a:t>
            </a:r>
          </a:p>
          <a:p>
            <a:pPr marL="171450" indent="-171450" algn="just">
              <a:buFont typeface="Системний шрифт звичайний"/>
              <a:buChar char="-"/>
            </a:pPr>
            <a:r>
              <a:rPr lang="uk-UA" dirty="0">
                <a:effectLst/>
                <a:latin typeface="Arial" panose="020B0604020202020204" pitchFamily="34" charset="0"/>
                <a:ea typeface="Times New Roman" panose="02020603050405020304" pitchFamily="18" charset="0"/>
                <a:cs typeface="Arial" panose="020B0604020202020204" pitchFamily="34" charset="0"/>
              </a:rPr>
              <a:t>бажанням збільшити потужність споживаної електроенергії понад норми, що лімітується технічними умовами енергопостачальних компаній; </a:t>
            </a:r>
          </a:p>
          <a:p>
            <a:pPr marL="171450" indent="-171450" algn="just">
              <a:buFont typeface="Системний шрифт звичайний"/>
              <a:buChar char="-"/>
            </a:pPr>
            <a:r>
              <a:rPr lang="uk-UA" dirty="0">
                <a:effectLst/>
                <a:latin typeface="Arial" panose="020B0604020202020204" pitchFamily="34" charset="0"/>
                <a:ea typeface="Times New Roman" panose="02020603050405020304" pitchFamily="18" charset="0"/>
                <a:cs typeface="Arial" panose="020B0604020202020204" pitchFamily="34" charset="0"/>
              </a:rPr>
              <a:t>відсутність обмежень пропускної </a:t>
            </a:r>
            <a:r>
              <a:rPr lang="uk-UA" dirty="0" err="1">
                <a:effectLst/>
                <a:latin typeface="Arial" panose="020B0604020202020204" pitchFamily="34" charset="0"/>
                <a:ea typeface="Times New Roman" panose="02020603050405020304" pitchFamily="18" charset="0"/>
                <a:cs typeface="Arial" panose="020B0604020202020204" pitchFamily="34" charset="0"/>
              </a:rPr>
              <a:t>здатністі</a:t>
            </a:r>
            <a:r>
              <a:rPr lang="uk-UA" dirty="0">
                <a:effectLst/>
                <a:latin typeface="Arial" panose="020B0604020202020204" pitchFamily="34" charset="0"/>
                <a:ea typeface="Times New Roman" panose="02020603050405020304" pitchFamily="18" charset="0"/>
                <a:cs typeface="Arial" panose="020B0604020202020204" pitchFamily="34" charset="0"/>
              </a:rPr>
              <a:t> застарілих розподільчих електромереж та зношеністю їх електрообладнання;  </a:t>
            </a:r>
          </a:p>
          <a:p>
            <a:pPr marL="171450" indent="-171450" algn="just">
              <a:buFont typeface="Системний шрифт звичайний"/>
              <a:buChar char="-"/>
            </a:pPr>
            <a:r>
              <a:rPr lang="uk-UA" dirty="0">
                <a:effectLst/>
                <a:latin typeface="Arial" panose="020B0604020202020204" pitchFamily="34" charset="0"/>
                <a:ea typeface="Times New Roman" panose="02020603050405020304" pitchFamily="18" charset="0"/>
                <a:cs typeface="Arial" panose="020B0604020202020204" pitchFamily="34" charset="0"/>
              </a:rPr>
              <a:t>прагненням знизити витрати на електроенергію; </a:t>
            </a:r>
          </a:p>
          <a:p>
            <a:pPr marL="171450" indent="-171450" algn="just">
              <a:buFont typeface="Системний шрифт звичайний"/>
              <a:buChar char="-"/>
            </a:pPr>
            <a:r>
              <a:rPr lang="uk-UA" dirty="0">
                <a:effectLst/>
                <a:latin typeface="Arial" panose="020B0604020202020204" pitchFamily="34" charset="0"/>
                <a:ea typeface="Times New Roman" panose="02020603050405020304" pitchFamily="18" charset="0"/>
                <a:cs typeface="Arial" panose="020B0604020202020204" pitchFamily="34" charset="0"/>
              </a:rPr>
              <a:t>бажанням отримувати безперебійне живлення з одночасним збереженням стандартів якості електроенергії. </a:t>
            </a:r>
          </a:p>
          <a:p>
            <a:endParaRPr lang="ru-UA" b="1" dirty="0"/>
          </a:p>
        </p:txBody>
      </p:sp>
      <p:sp>
        <p:nvSpPr>
          <p:cNvPr id="4" name="Номер слайда 3"/>
          <p:cNvSpPr>
            <a:spLocks noGrp="1"/>
          </p:cNvSpPr>
          <p:nvPr>
            <p:ph type="sldNum" sz="quarter" idx="5"/>
          </p:nvPr>
        </p:nvSpPr>
        <p:spPr/>
        <p:txBody>
          <a:bodyPr/>
          <a:lstStyle/>
          <a:p>
            <a:fld id="{2F3B355F-7DE4-4D29-AD17-021F578115DC}" type="slidenum">
              <a:rPr lang="en-US" smtClean="0"/>
              <a:t>7</a:t>
            </a:fld>
            <a:endParaRPr lang="en-US"/>
          </a:p>
        </p:txBody>
      </p:sp>
    </p:spTree>
    <p:extLst>
      <p:ext uri="{BB962C8B-B14F-4D97-AF65-F5344CB8AC3E}">
        <p14:creationId xmlns:p14="http://schemas.microsoft.com/office/powerpoint/2010/main" val="10373373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uk-UA" dirty="0"/>
              <a:t>На ринку широко представлені гібридні інвертори. Це сучасні програмно-технічні комплекси: </a:t>
            </a:r>
          </a:p>
          <a:p>
            <a:pPr marL="171450" indent="-171450">
              <a:buFont typeface="Системний шрифт звичайний"/>
              <a:buChar char="-"/>
            </a:pPr>
            <a:r>
              <a:rPr lang="uk-UA" dirty="0"/>
              <a:t>з живленням навантажень від автономного інвертора напруги;</a:t>
            </a:r>
          </a:p>
          <a:p>
            <a:pPr marL="171450" indent="-171450">
              <a:buFont typeface="Системний шрифт звичайний"/>
              <a:buChar char="-"/>
            </a:pPr>
            <a:r>
              <a:rPr lang="uk-UA" dirty="0"/>
              <a:t>перемиканням навантаження до мережі (байпас) при недостатній вітро- чи фотоелектричної генерації та енергії АКБ; </a:t>
            </a:r>
          </a:p>
          <a:p>
            <a:pPr marL="171450" indent="-171450">
              <a:buFont typeface="Системний шрифт звичайний"/>
              <a:buChar char="-"/>
            </a:pPr>
            <a:r>
              <a:rPr lang="uk-UA" dirty="0"/>
              <a:t>з мережевим інвертором, коли інвертор працює паралельно з розподільчою мережею. </a:t>
            </a:r>
          </a:p>
        </p:txBody>
      </p:sp>
      <p:sp>
        <p:nvSpPr>
          <p:cNvPr id="4" name="Номер слайда 3"/>
          <p:cNvSpPr>
            <a:spLocks noGrp="1"/>
          </p:cNvSpPr>
          <p:nvPr>
            <p:ph type="sldNum" sz="quarter" idx="5"/>
          </p:nvPr>
        </p:nvSpPr>
        <p:spPr/>
        <p:txBody>
          <a:bodyPr/>
          <a:lstStyle/>
          <a:p>
            <a:fld id="{2F3B355F-7DE4-4D29-AD17-021F578115DC}" type="slidenum">
              <a:rPr lang="en-US" smtClean="0"/>
              <a:t>8</a:t>
            </a:fld>
            <a:endParaRPr lang="en-US"/>
          </a:p>
        </p:txBody>
      </p:sp>
    </p:spTree>
    <p:extLst>
      <p:ext uri="{BB962C8B-B14F-4D97-AF65-F5344CB8AC3E}">
        <p14:creationId xmlns:p14="http://schemas.microsoft.com/office/powerpoint/2010/main" val="24442152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a:xfrm>
            <a:off x="685800" y="4400550"/>
            <a:ext cx="5486400" cy="4533588"/>
          </a:xfrm>
        </p:spPr>
        <p:txBody>
          <a:bodyPr/>
          <a:lstStyle/>
          <a:p>
            <a:r>
              <a:rPr lang="uk-UA" dirty="0"/>
              <a:t>Дані рішення призначені для використання в однотарифних зонах, мають розвинений інтерфейс з можливістю дистанційного контролю параметрів, наприклад, з виведенням на смартфон чи в спеціалізоване інформаційно-керуюче програмне середовище. Інвертори мають можливість переналаштування параметрів, проте все здійснює оператор, і ефективне їх застосування потребує досвіду та навичок. </a:t>
            </a:r>
          </a:p>
          <a:p>
            <a:r>
              <a:rPr lang="uk-UA" dirty="0"/>
              <a:t>Окрім того, відсутні функції формування рекомендацій та автоматичного налаштування згідно з реальними і прогнозними погодними умовами.</a:t>
            </a:r>
          </a:p>
          <a:p>
            <a:endParaRPr lang="ru-UA" b="1" dirty="0"/>
          </a:p>
        </p:txBody>
      </p:sp>
      <p:sp>
        <p:nvSpPr>
          <p:cNvPr id="4" name="Номер слайда 3"/>
          <p:cNvSpPr>
            <a:spLocks noGrp="1"/>
          </p:cNvSpPr>
          <p:nvPr>
            <p:ph type="sldNum" sz="quarter" idx="5"/>
          </p:nvPr>
        </p:nvSpPr>
        <p:spPr/>
        <p:txBody>
          <a:bodyPr/>
          <a:lstStyle/>
          <a:p>
            <a:fld id="{2F3B355F-7DE4-4D29-AD17-021F578115DC}" type="slidenum">
              <a:rPr lang="en-US" smtClean="0"/>
              <a:t>9</a:t>
            </a:fld>
            <a:endParaRPr lang="en-US"/>
          </a:p>
        </p:txBody>
      </p:sp>
    </p:spTree>
    <p:extLst>
      <p:ext uri="{BB962C8B-B14F-4D97-AF65-F5344CB8AC3E}">
        <p14:creationId xmlns:p14="http://schemas.microsoft.com/office/powerpoint/2010/main" val="19762344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a:xfrm>
            <a:off x="685800" y="4400550"/>
            <a:ext cx="5486400" cy="4533588"/>
          </a:xfrm>
        </p:spPr>
        <p:txBody>
          <a:bodyPr/>
          <a:lstStyle/>
          <a:p>
            <a:pPr marL="41910" algn="just"/>
            <a:r>
              <a:rPr lang="uk-UA" dirty="0">
                <a:effectLst/>
                <a:latin typeface="Arial" panose="020B0604020202020204" pitchFamily="34" charset="0"/>
                <a:ea typeface="Calibri" panose="020F0502020204030204" pitchFamily="34" charset="0"/>
                <a:cs typeface="Arial" panose="020B0604020202020204" pitchFamily="34" charset="0"/>
              </a:rPr>
              <a:t>Розглянемо стандартний цикл роботи гібридних інверторів. Він передбачає живлення навантаження від відновлювальних джерел із підзарядом акумуляторів, а при недостатній енергії - використовується накоплена енергія. При зниженні ступеня заряду АКБ до порогового значення здійснюється перехід у режим байпас і навантаження підключається до мережі із зарядом АКБ (від відновлювальних джерел та розподільчих систем); при достатності енергії АКБ живлення локальних об'єктів знову здійснюється від АКБ.</a:t>
            </a:r>
          </a:p>
          <a:p>
            <a:pPr marL="41910" algn="just"/>
            <a:r>
              <a:rPr lang="uk-UA" dirty="0">
                <a:latin typeface="Arial" panose="020B0604020202020204" pitchFamily="34" charset="0"/>
                <a:ea typeface="Calibri" panose="020F0502020204030204" pitchFamily="34" charset="0"/>
                <a:cs typeface="Arial" panose="020B0604020202020204" pitchFamily="34" charset="0"/>
              </a:rPr>
              <a:t>Тут використовуються лише три цикли з багатьох можливих. Я не заперечую, що є більш інтелектуальні інвертори, але їх кількість досить мала у відсотковому відношенні і вартість не завжди виглядає адекватною.</a:t>
            </a:r>
            <a:r>
              <a:rPr lang="uk-UA" dirty="0">
                <a:effectLst/>
                <a:latin typeface="Arial" panose="020B0604020202020204" pitchFamily="34" charset="0"/>
                <a:ea typeface="Calibri" panose="020F0502020204030204" pitchFamily="34" charset="0"/>
                <a:cs typeface="Arial" panose="020B0604020202020204" pitchFamily="34" charset="0"/>
              </a:rPr>
              <a:t> </a:t>
            </a:r>
            <a:endParaRPr lang="ru-UA" dirty="0">
              <a:effectLst/>
              <a:latin typeface="Arial" panose="020B0604020202020204" pitchFamily="34" charset="0"/>
              <a:ea typeface="Calibri" panose="020F0502020204030204" pitchFamily="34" charset="0"/>
              <a:cs typeface="Times New Roman" panose="02020603050405020304" pitchFamily="18" charset="0"/>
            </a:endParaRPr>
          </a:p>
          <a:p>
            <a:endParaRPr lang="ru-UA" b="1" dirty="0"/>
          </a:p>
        </p:txBody>
      </p:sp>
      <p:sp>
        <p:nvSpPr>
          <p:cNvPr id="4" name="Номер слайда 3"/>
          <p:cNvSpPr>
            <a:spLocks noGrp="1"/>
          </p:cNvSpPr>
          <p:nvPr>
            <p:ph type="sldNum" sz="quarter" idx="5"/>
          </p:nvPr>
        </p:nvSpPr>
        <p:spPr/>
        <p:txBody>
          <a:bodyPr/>
          <a:lstStyle/>
          <a:p>
            <a:fld id="{2F3B355F-7DE4-4D29-AD17-021F578115DC}" type="slidenum">
              <a:rPr lang="en-US" smtClean="0"/>
              <a:t>10</a:t>
            </a:fld>
            <a:endParaRPr lang="en-US"/>
          </a:p>
        </p:txBody>
      </p:sp>
    </p:spTree>
    <p:extLst>
      <p:ext uri="{BB962C8B-B14F-4D97-AF65-F5344CB8AC3E}">
        <p14:creationId xmlns:p14="http://schemas.microsoft.com/office/powerpoint/2010/main" val="23751702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a:xfrm>
            <a:off x="685800" y="4400550"/>
            <a:ext cx="5486400" cy="4743450"/>
          </a:xfrm>
        </p:spPr>
        <p:txBody>
          <a:bodyPr/>
          <a:lstStyle/>
          <a:p>
            <a:r>
              <a:rPr lang="uk-UA" dirty="0"/>
              <a:t>Удосконалення таких систем пов'язані:</a:t>
            </a:r>
          </a:p>
          <a:p>
            <a:pPr marL="171450" indent="-171450">
              <a:buFont typeface="Системний шрифт звичайний"/>
              <a:buChar char="-"/>
            </a:pPr>
            <a:r>
              <a:rPr lang="uk-UA" dirty="0"/>
              <a:t>з прив'язкою перемикань режимів роботи до годин тарифних зон; </a:t>
            </a:r>
          </a:p>
          <a:p>
            <a:pPr marL="171450" indent="-171450">
              <a:buFont typeface="Системний шрифт звичайний"/>
              <a:buChar char="-"/>
            </a:pPr>
            <a:r>
              <a:rPr lang="uk-UA" dirty="0"/>
              <a:t>управлінням надходженням енергії від відновлювальних джерел і зарядом акумуляторів. </a:t>
            </a:r>
          </a:p>
          <a:p>
            <a:r>
              <a:rPr lang="uk-UA" dirty="0"/>
              <a:t>При цьому з'являється можливість:</a:t>
            </a:r>
          </a:p>
          <a:p>
            <a:pPr marL="171450" indent="-171450">
              <a:buFont typeface="Системний шрифт звичайний"/>
              <a:buChar char="-"/>
            </a:pPr>
            <a:r>
              <a:rPr lang="uk-UA" dirty="0"/>
              <a:t>виключення споживання енергії під час пікових навантажень;</a:t>
            </a:r>
          </a:p>
          <a:p>
            <a:pPr marL="171450" indent="-171450">
              <a:buFont typeface="Системний шрифт звичайний"/>
              <a:buChar char="-"/>
            </a:pPr>
            <a:r>
              <a:rPr lang="uk-UA" dirty="0"/>
              <a:t>виключається розряд зарядженої з ночі АКБ (за нічним тарифом) вранці до ранкового піку, а також забезпечується заряд АКБ до вечірнього піку.</a:t>
            </a:r>
          </a:p>
          <a:p>
            <a:r>
              <a:rPr lang="uk-UA" dirty="0"/>
              <a:t>Перспективним виглядає використання:</a:t>
            </a:r>
          </a:p>
          <a:p>
            <a:pPr marL="171450" indent="-171450">
              <a:buFont typeface="Системний шрифт звичайний"/>
              <a:buChar char="-"/>
            </a:pPr>
            <a:r>
              <a:rPr lang="uk-UA" dirty="0"/>
              <a:t>добового метеопрогнозу з формуванням рекомендацій щодо графіка навантаження локального об'єкта, </a:t>
            </a:r>
          </a:p>
          <a:p>
            <a:pPr marL="171450" indent="-171450">
              <a:buFont typeface="Системний шрифт звичайний"/>
              <a:buChar char="-"/>
            </a:pPr>
            <a:r>
              <a:rPr lang="uk-UA" dirty="0"/>
              <a:t>планувати режими функціонування та забезпечувати зниження споживання енергії у часи із дорожчими тарифами. </a:t>
            </a:r>
          </a:p>
          <a:p>
            <a:pPr marL="171450" indent="-171450">
              <a:buFont typeface="Системний шрифт звичайний"/>
              <a:buChar char="-"/>
            </a:pPr>
            <a:r>
              <a:rPr lang="uk-UA" dirty="0"/>
              <a:t>з'являється можливість автоматичного налаштування відповідно до сезону та прогнозу генерації з використанням даних метеосайтів.</a:t>
            </a:r>
          </a:p>
          <a:p>
            <a:r>
              <a:rPr lang="uk-UA" dirty="0"/>
              <a:t>Крім того, акумуляторні накопичувачі зможуть використовуватися для балансування, віддаючи електроенергію в мережу при відсутності генерації. Контроль балансу електроенергії (виробленої та спожитої) особливо важливий в періоди пікових навантажень. </a:t>
            </a:r>
          </a:p>
          <a:p>
            <a:r>
              <a:rPr lang="uk-UA" dirty="0"/>
              <a:t>Задача управління генерацією відновлювальних джерел виникає в разі обмеження (заборони) генерації енергії в мережу, а також в автономному режимі роботи при неможливості споживання надлишку енергії. Це здійснюються в поєднанні з керуванням навантаженням локального об’єкта, що розширює можливості фотоелектричних систем щодо зниження витрат на електроенергію. </a:t>
            </a:r>
          </a:p>
          <a:p>
            <a:endParaRPr lang="ru-UA" dirty="0"/>
          </a:p>
        </p:txBody>
      </p:sp>
      <p:sp>
        <p:nvSpPr>
          <p:cNvPr id="4" name="Номер слайда 3"/>
          <p:cNvSpPr>
            <a:spLocks noGrp="1"/>
          </p:cNvSpPr>
          <p:nvPr>
            <p:ph type="sldNum" sz="quarter" idx="5"/>
          </p:nvPr>
        </p:nvSpPr>
        <p:spPr/>
        <p:txBody>
          <a:bodyPr/>
          <a:lstStyle/>
          <a:p>
            <a:fld id="{2F3B355F-7DE4-4D29-AD17-021F578115DC}" type="slidenum">
              <a:rPr lang="en-US" smtClean="0"/>
              <a:t>11</a:t>
            </a:fld>
            <a:endParaRPr lang="en-US"/>
          </a:p>
        </p:txBody>
      </p:sp>
    </p:spTree>
    <p:extLst>
      <p:ext uri="{BB962C8B-B14F-4D97-AF65-F5344CB8AC3E}">
        <p14:creationId xmlns:p14="http://schemas.microsoft.com/office/powerpoint/2010/main" val="37416736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uk-UA" dirty="0"/>
              <a:t>Ще одним важливим фактором зниження витрат при динамічному енергоменеджменті є наявність багатозонної тарифікації. Питанню динамічної тарифікації з урахуванням поточного значення вартості енергії від різних джерел приділяється велика увага. І розгляд цих питань неможливий у відриві від перетворювальних агрегатів, які становлять «ядро» сучасної системи енергоменеджменту локального об’єкту. </a:t>
            </a:r>
          </a:p>
          <a:p>
            <a:r>
              <a:rPr lang="uk-UA" dirty="0"/>
              <a:t>Ключовим моментом є «синхронізація» з погодними умовами на поточний (наступний) день. Наявність інформації по генерації енергії відновлювальними джерелами впродовж доби дозволяє формувати рекомендації щодо графіків навантаження як в нормальному, так і в позаштатному режимах роботи. За цих умов також вирішується питання перерозподілу енергії та регулювання генерації. </a:t>
            </a:r>
          </a:p>
          <a:p>
            <a:r>
              <a:rPr lang="uk-UA" dirty="0"/>
              <a:t>На поточному та наступному слайдах показано результати імітаційного моделювання по годинах доби в ясний і похмурий день, де:</a:t>
            </a:r>
          </a:p>
          <a:p>
            <a:pPr marL="171450" indent="-171450">
              <a:buFont typeface="Системний шрифт звичайний"/>
              <a:buChar char="-"/>
            </a:pPr>
            <a:r>
              <a:rPr lang="uk-UA" dirty="0"/>
              <a:t>потужність генерації сонячної батареї (зелений колір графіка)</a:t>
            </a:r>
          </a:p>
          <a:p>
            <a:pPr marL="171450" indent="-171450">
              <a:buFont typeface="Системний шрифт звичайний"/>
              <a:buChar char="-"/>
            </a:pPr>
            <a:r>
              <a:rPr lang="uk-UA" dirty="0"/>
              <a:t>ступінь заряду АКБ (ціан або  графік кольору морської хвилі)</a:t>
            </a:r>
          </a:p>
          <a:p>
            <a:pPr marL="171450" indent="-171450">
              <a:buFont typeface="Системний шрифт звичайний"/>
              <a:buChar char="-"/>
            </a:pPr>
            <a:r>
              <a:rPr lang="uk-UA" dirty="0"/>
              <a:t>потужність, споживана навантаженням (графік синього кольору)</a:t>
            </a:r>
          </a:p>
          <a:p>
            <a:pPr marL="171450" indent="-171450">
              <a:buFont typeface="Системний шрифт звичайний"/>
              <a:buChar char="-"/>
            </a:pPr>
            <a:r>
              <a:rPr lang="uk-UA" dirty="0"/>
              <a:t>потужність, споживана з мережі  (червоний колір)</a:t>
            </a:r>
          </a:p>
          <a:p>
            <a:endParaRPr lang="uk-UA" dirty="0"/>
          </a:p>
        </p:txBody>
      </p:sp>
      <p:sp>
        <p:nvSpPr>
          <p:cNvPr id="4" name="Номер слайда 3"/>
          <p:cNvSpPr>
            <a:spLocks noGrp="1"/>
          </p:cNvSpPr>
          <p:nvPr>
            <p:ph type="sldNum" sz="quarter" idx="5"/>
          </p:nvPr>
        </p:nvSpPr>
        <p:spPr/>
        <p:txBody>
          <a:bodyPr/>
          <a:lstStyle/>
          <a:p>
            <a:fld id="{2F3B355F-7DE4-4D29-AD17-021F578115DC}" type="slidenum">
              <a:rPr lang="en-US" smtClean="0"/>
              <a:t>12</a:t>
            </a:fld>
            <a:endParaRPr lang="en-US"/>
          </a:p>
        </p:txBody>
      </p:sp>
    </p:spTree>
    <p:extLst>
      <p:ext uri="{BB962C8B-B14F-4D97-AF65-F5344CB8AC3E}">
        <p14:creationId xmlns:p14="http://schemas.microsoft.com/office/powerpoint/2010/main" val="263799976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algn="just"/>
            <a:r>
              <a:rPr lang="uk-UA" dirty="0">
                <a:effectLst/>
                <a:latin typeface="Arial" panose="020B0604020202020204" pitchFamily="34" charset="0"/>
                <a:ea typeface="Calibri" panose="020F0502020204030204" pitchFamily="34" charset="0"/>
                <a:cs typeface="Arial" panose="020B0604020202020204" pitchFamily="34" charset="0"/>
              </a:rPr>
              <a:t>В якості показника ефективності системи енергоменеджменту з накопичувальним АКБ обрано співвідношення значень витрат на електроенергію за наявності фотоелектричної системи і за прямого підключення до мережі </a:t>
            </a:r>
            <a:r>
              <a:rPr lang="uk-UA" dirty="0" err="1">
                <a:effectLst/>
                <a:latin typeface="Arial" panose="020B0604020202020204" pitchFamily="34" charset="0"/>
                <a:ea typeface="Calibri" panose="020F0502020204030204" pitchFamily="34" charset="0"/>
                <a:cs typeface="Arial" panose="020B0604020202020204" pitchFamily="34" charset="0"/>
              </a:rPr>
              <a:t>k</a:t>
            </a:r>
            <a:r>
              <a:rPr lang="uk-UA" dirty="0">
                <a:effectLst/>
                <a:latin typeface="Arial" panose="020B0604020202020204" pitchFamily="34" charset="0"/>
                <a:ea typeface="Calibri" panose="020F0502020204030204" pitchFamily="34" charset="0"/>
                <a:cs typeface="Arial" panose="020B0604020202020204" pitchFamily="34" charset="0"/>
              </a:rPr>
              <a:t>=В</a:t>
            </a:r>
            <a:r>
              <a:rPr lang="uk-UA" baseline="-25000" dirty="0">
                <a:effectLst/>
                <a:latin typeface="Arial" panose="020B0604020202020204" pitchFamily="34" charset="0"/>
                <a:ea typeface="Calibri" panose="020F0502020204030204" pitchFamily="34" charset="0"/>
                <a:cs typeface="Arial" panose="020B0604020202020204" pitchFamily="34" charset="0"/>
              </a:rPr>
              <a:t>Н</a:t>
            </a:r>
            <a:r>
              <a:rPr lang="uk-UA" dirty="0">
                <a:effectLst/>
                <a:latin typeface="Arial" panose="020B0604020202020204" pitchFamily="34" charset="0"/>
                <a:ea typeface="Calibri" panose="020F0502020204030204" pitchFamily="34" charset="0"/>
                <a:cs typeface="Arial" panose="020B0604020202020204" pitchFamily="34" charset="0"/>
              </a:rPr>
              <a:t>/В</a:t>
            </a:r>
            <a:r>
              <a:rPr lang="uk-UA" baseline="-25000" dirty="0">
                <a:effectLst/>
                <a:latin typeface="Arial" panose="020B0604020202020204" pitchFamily="34" charset="0"/>
                <a:ea typeface="Calibri" panose="020F0502020204030204" pitchFamily="34" charset="0"/>
                <a:cs typeface="Arial" panose="020B0604020202020204" pitchFamily="34" charset="0"/>
              </a:rPr>
              <a:t>1 </a:t>
            </a:r>
            <a:r>
              <a:rPr lang="uk-UA" dirty="0">
                <a:effectLst/>
                <a:latin typeface="Arial" panose="020B0604020202020204" pitchFamily="34" charset="0"/>
                <a:ea typeface="Calibri" panose="020F0502020204030204" pitchFamily="34" charset="0"/>
                <a:cs typeface="Arial" panose="020B0604020202020204" pitchFamily="34" charset="0"/>
              </a:rPr>
              <a:t>при однаковому навантаженні. </a:t>
            </a:r>
            <a:endParaRPr lang="ru-UA" dirty="0">
              <a:effectLst/>
              <a:latin typeface="Arial" panose="020B0604020202020204" pitchFamily="34" charset="0"/>
              <a:ea typeface="Calibri" panose="020F0502020204030204" pitchFamily="34" charset="0"/>
              <a:cs typeface="Arial" panose="020B0604020202020204" pitchFamily="34" charset="0"/>
            </a:endParaRPr>
          </a:p>
          <a:p>
            <a:pPr algn="just"/>
            <a:r>
              <a:rPr lang="uk-UA" dirty="0">
                <a:effectLst/>
                <a:latin typeface="Arial" panose="020B0604020202020204" pitchFamily="34" charset="0"/>
                <a:ea typeface="Calibri" panose="020F0502020204030204" pitchFamily="34" charset="0"/>
                <a:cs typeface="Arial" panose="020B0604020202020204" pitchFamily="34" charset="0"/>
              </a:rPr>
              <a:t>За результатами імітаційного моделювання можна відзначити наступне: </a:t>
            </a:r>
            <a:endParaRPr lang="ru-UA" dirty="0">
              <a:effectLst/>
              <a:latin typeface="Arial" panose="020B0604020202020204" pitchFamily="34" charset="0"/>
              <a:ea typeface="Calibri" panose="020F0502020204030204" pitchFamily="34" charset="0"/>
              <a:cs typeface="Arial" panose="020B0604020202020204" pitchFamily="34" charset="0"/>
            </a:endParaRPr>
          </a:p>
          <a:p>
            <a:pPr marL="171450" lvl="0" indent="-171450" algn="just">
              <a:buFont typeface="Системний шрифт звичайний"/>
              <a:buChar char="-"/>
            </a:pPr>
            <a:r>
              <a:rPr lang="uk-UA" i="1" dirty="0">
                <a:effectLst/>
                <a:latin typeface="Arial" panose="020B0604020202020204" pitchFamily="34" charset="0"/>
                <a:ea typeface="Times New Roman" panose="02020603050405020304" pitchFamily="18" charset="0"/>
                <a:cs typeface="Arial" panose="020B0604020202020204" pitchFamily="34" charset="0"/>
              </a:rPr>
              <a:t>за значної генерації енергії </a:t>
            </a:r>
            <a:r>
              <a:rPr lang="uk-UA" dirty="0">
                <a:effectLst/>
                <a:latin typeface="Arial" panose="020B0604020202020204" pitchFamily="34" charset="0"/>
                <a:ea typeface="Times New Roman" panose="02020603050405020304" pitchFamily="18" charset="0"/>
                <a:cs typeface="Arial" panose="020B0604020202020204" pitchFamily="34" charset="0"/>
              </a:rPr>
              <a:t>сонячних батарей значення </a:t>
            </a:r>
            <a:r>
              <a:rPr lang="uk-UA" dirty="0" err="1">
                <a:effectLst/>
                <a:latin typeface="Arial" panose="020B0604020202020204" pitchFamily="34" charset="0"/>
                <a:ea typeface="Times New Roman" panose="02020603050405020304" pitchFamily="18" charset="0"/>
                <a:cs typeface="Arial" panose="020B0604020202020204" pitchFamily="34" charset="0"/>
              </a:rPr>
              <a:t>k</a:t>
            </a:r>
            <a:r>
              <a:rPr lang="uk-UA" dirty="0">
                <a:effectLst/>
                <a:latin typeface="Arial" panose="020B0604020202020204" pitchFamily="34" charset="0"/>
                <a:ea typeface="Times New Roman" panose="02020603050405020304" pitchFamily="18" charset="0"/>
                <a:cs typeface="Arial" panose="020B0604020202020204" pitchFamily="34" charset="0"/>
              </a:rPr>
              <a:t>=В</a:t>
            </a:r>
            <a:r>
              <a:rPr lang="uk-UA" baseline="-25000" dirty="0">
                <a:effectLst/>
                <a:latin typeface="Arial" panose="020B0604020202020204" pitchFamily="34" charset="0"/>
                <a:ea typeface="Times New Roman" panose="02020603050405020304" pitchFamily="18" charset="0"/>
                <a:cs typeface="Arial" panose="020B0604020202020204" pitchFamily="34" charset="0"/>
              </a:rPr>
              <a:t>Н</a:t>
            </a:r>
            <a:r>
              <a:rPr lang="uk-UA" dirty="0">
                <a:effectLst/>
                <a:latin typeface="Arial" panose="020B0604020202020204" pitchFamily="34" charset="0"/>
                <a:ea typeface="Times New Roman" panose="02020603050405020304" pitchFamily="18" charset="0"/>
                <a:cs typeface="Arial" panose="020B0604020202020204" pitchFamily="34" charset="0"/>
              </a:rPr>
              <a:t>/В</a:t>
            </a:r>
            <a:r>
              <a:rPr lang="uk-UA" baseline="-25000" dirty="0">
                <a:effectLst/>
                <a:latin typeface="Arial" panose="020B0604020202020204" pitchFamily="34" charset="0"/>
                <a:ea typeface="Times New Roman" panose="02020603050405020304" pitchFamily="18" charset="0"/>
                <a:cs typeface="Arial" panose="020B0604020202020204" pitchFamily="34" charset="0"/>
              </a:rPr>
              <a:t>1 </a:t>
            </a:r>
            <a:r>
              <a:rPr lang="uk-UA" dirty="0">
                <a:effectLst/>
                <a:latin typeface="Arial" panose="020B0604020202020204" pitchFamily="34" charset="0"/>
                <a:ea typeface="Times New Roman" panose="02020603050405020304" pitchFamily="18" charset="0"/>
                <a:cs typeface="Arial" panose="020B0604020202020204" pitchFamily="34" charset="0"/>
              </a:rPr>
              <a:t>змінюється від 4 до майже 6. Отже, відповідним чином </a:t>
            </a:r>
            <a:r>
              <a:rPr lang="uk-UA" i="1" dirty="0">
                <a:effectLst/>
                <a:latin typeface="Arial" panose="020B0604020202020204" pitchFamily="34" charset="0"/>
                <a:ea typeface="Times New Roman" panose="02020603050405020304" pitchFamily="18" charset="0"/>
                <a:cs typeface="Arial" panose="020B0604020202020204" pitchFamily="34" charset="0"/>
              </a:rPr>
              <a:t>в 4-6 разів зменшуються витрати на електроенергію</a:t>
            </a:r>
            <a:r>
              <a:rPr lang="uk-UA" dirty="0">
                <a:effectLst/>
                <a:latin typeface="Arial" panose="020B0604020202020204" pitchFamily="34" charset="0"/>
                <a:ea typeface="Times New Roman" panose="02020603050405020304" pitchFamily="18" charset="0"/>
                <a:cs typeface="Arial" panose="020B0604020202020204" pitchFamily="34" charset="0"/>
              </a:rPr>
              <a:t>. </a:t>
            </a:r>
            <a:endParaRPr lang="ru-UA" dirty="0">
              <a:effectLst/>
              <a:latin typeface="Arial" panose="020B0604020202020204" pitchFamily="34" charset="0"/>
              <a:ea typeface="Times New Roman" panose="02020603050405020304" pitchFamily="18" charset="0"/>
              <a:cs typeface="Arial" panose="020B0604020202020204" pitchFamily="34" charset="0"/>
            </a:endParaRPr>
          </a:p>
          <a:p>
            <a:pPr marL="171450" lvl="0" indent="-171450" algn="just">
              <a:buFont typeface="Системний шрифт звичайний"/>
              <a:buChar char="-"/>
            </a:pPr>
            <a:r>
              <a:rPr lang="uk-UA" i="1" dirty="0">
                <a:effectLst/>
                <a:latin typeface="Arial" panose="020B0604020202020204" pitchFamily="34" charset="0"/>
                <a:ea typeface="Times New Roman" panose="02020603050405020304" pitchFamily="18" charset="0"/>
                <a:cs typeface="Arial" panose="020B0604020202020204" pitchFamily="34" charset="0"/>
              </a:rPr>
              <a:t>при суттєвому зменшенні генерації енергії </a:t>
            </a:r>
            <a:r>
              <a:rPr lang="uk-UA" dirty="0">
                <a:effectLst/>
                <a:latin typeface="Arial" panose="020B0604020202020204" pitchFamily="34" charset="0"/>
                <a:ea typeface="Times New Roman" panose="02020603050405020304" pitchFamily="18" charset="0"/>
                <a:cs typeface="Arial" panose="020B0604020202020204" pitchFamily="34" charset="0"/>
              </a:rPr>
              <a:t>відновлювальних джерел (в 2-3 рази в осінньо-весняний та зимовий період) </a:t>
            </a:r>
            <a:r>
              <a:rPr lang="uk-UA" dirty="0" err="1">
                <a:effectLst/>
                <a:latin typeface="Arial" panose="020B0604020202020204" pitchFamily="34" charset="0"/>
                <a:ea typeface="Times New Roman" panose="02020603050405020304" pitchFamily="18" charset="0"/>
                <a:cs typeface="Arial" panose="020B0604020202020204" pitchFamily="34" charset="0"/>
              </a:rPr>
              <a:t>k</a:t>
            </a:r>
            <a:r>
              <a:rPr lang="uk-UA" dirty="0">
                <a:effectLst/>
                <a:latin typeface="Arial" panose="020B0604020202020204" pitchFamily="34" charset="0"/>
                <a:ea typeface="Times New Roman" panose="02020603050405020304" pitchFamily="18" charset="0"/>
                <a:cs typeface="Arial" panose="020B0604020202020204" pitchFamily="34" charset="0"/>
              </a:rPr>
              <a:t>=В</a:t>
            </a:r>
            <a:r>
              <a:rPr lang="uk-UA" baseline="-25000" dirty="0">
                <a:effectLst/>
                <a:latin typeface="Arial" panose="020B0604020202020204" pitchFamily="34" charset="0"/>
                <a:ea typeface="Times New Roman" panose="02020603050405020304" pitchFamily="18" charset="0"/>
                <a:cs typeface="Arial" panose="020B0604020202020204" pitchFamily="34" charset="0"/>
              </a:rPr>
              <a:t>Н</a:t>
            </a:r>
            <a:r>
              <a:rPr lang="uk-UA" dirty="0">
                <a:effectLst/>
                <a:latin typeface="Arial" panose="020B0604020202020204" pitchFamily="34" charset="0"/>
                <a:ea typeface="Times New Roman" panose="02020603050405020304" pitchFamily="18" charset="0"/>
                <a:cs typeface="Arial" panose="020B0604020202020204" pitchFamily="34" charset="0"/>
              </a:rPr>
              <a:t>/В</a:t>
            </a:r>
            <a:r>
              <a:rPr lang="uk-UA" baseline="-25000" dirty="0">
                <a:effectLst/>
                <a:latin typeface="Arial" panose="020B0604020202020204" pitchFamily="34" charset="0"/>
                <a:ea typeface="Times New Roman" panose="02020603050405020304" pitchFamily="18" charset="0"/>
                <a:cs typeface="Arial" panose="020B0604020202020204" pitchFamily="34" charset="0"/>
              </a:rPr>
              <a:t>1 </a:t>
            </a:r>
            <a:r>
              <a:rPr lang="uk-UA" i="1" dirty="0">
                <a:effectLst/>
                <a:latin typeface="Arial" panose="020B0604020202020204" pitchFamily="34" charset="0"/>
                <a:ea typeface="Times New Roman" panose="02020603050405020304" pitchFamily="18" charset="0"/>
                <a:cs typeface="Arial" panose="020B0604020202020204" pitchFamily="34" charset="0"/>
              </a:rPr>
              <a:t>зменшується до 2</a:t>
            </a:r>
            <a:r>
              <a:rPr lang="uk-UA" dirty="0">
                <a:effectLst/>
                <a:latin typeface="Arial" panose="020B0604020202020204" pitchFamily="34" charset="0"/>
                <a:ea typeface="Times New Roman" panose="02020603050405020304" pitchFamily="18" charset="0"/>
                <a:cs typeface="Arial" panose="020B0604020202020204" pitchFamily="34" charset="0"/>
              </a:rPr>
              <a:t>; </a:t>
            </a:r>
            <a:endParaRPr lang="ru-UA" dirty="0">
              <a:effectLst/>
              <a:latin typeface="Arial" panose="020B0604020202020204" pitchFamily="34" charset="0"/>
              <a:ea typeface="Times New Roman" panose="02020603050405020304" pitchFamily="18" charset="0"/>
              <a:cs typeface="Arial" panose="020B0604020202020204" pitchFamily="34" charset="0"/>
            </a:endParaRPr>
          </a:p>
          <a:p>
            <a:pPr marL="171450" indent="-171450">
              <a:buFont typeface="Системний шрифт звичайний"/>
              <a:buChar char="-"/>
            </a:pPr>
            <a:r>
              <a:rPr lang="uk-UA" dirty="0">
                <a:effectLst/>
                <a:latin typeface="Arial" panose="020B0604020202020204" pitchFamily="34" charset="0"/>
                <a:ea typeface="Calibri" panose="020F0502020204030204" pitchFamily="34" charset="0"/>
                <a:cs typeface="Arial" panose="020B0604020202020204" pitchFamily="34" charset="0"/>
              </a:rPr>
              <a:t>показник ефективності </a:t>
            </a:r>
            <a:r>
              <a:rPr lang="uk-UA" dirty="0" err="1">
                <a:effectLst/>
                <a:latin typeface="Arial" panose="020B0604020202020204" pitchFamily="34" charset="0"/>
                <a:ea typeface="Calibri" panose="020F0502020204030204" pitchFamily="34" charset="0"/>
                <a:cs typeface="Arial" panose="020B0604020202020204" pitchFamily="34" charset="0"/>
              </a:rPr>
              <a:t>k</a:t>
            </a:r>
            <a:r>
              <a:rPr lang="uk-UA" dirty="0">
                <a:effectLst/>
                <a:latin typeface="Arial" panose="020B0604020202020204" pitchFamily="34" charset="0"/>
                <a:ea typeface="Calibri" panose="020F0502020204030204" pitchFamily="34" charset="0"/>
                <a:cs typeface="Arial" panose="020B0604020202020204" pitchFamily="34" charset="0"/>
              </a:rPr>
              <a:t>=В</a:t>
            </a:r>
            <a:r>
              <a:rPr lang="uk-UA" baseline="-25000" dirty="0">
                <a:effectLst/>
                <a:latin typeface="Arial" panose="020B0604020202020204" pitchFamily="34" charset="0"/>
                <a:ea typeface="Calibri" panose="020F0502020204030204" pitchFamily="34" charset="0"/>
                <a:cs typeface="Arial" panose="020B0604020202020204" pitchFamily="34" charset="0"/>
              </a:rPr>
              <a:t>Н</a:t>
            </a:r>
            <a:r>
              <a:rPr lang="uk-UA" dirty="0">
                <a:effectLst/>
                <a:latin typeface="Arial" panose="020B0604020202020204" pitchFamily="34" charset="0"/>
                <a:ea typeface="Calibri" panose="020F0502020204030204" pitchFamily="34" charset="0"/>
                <a:cs typeface="Arial" panose="020B0604020202020204" pitchFamily="34" charset="0"/>
              </a:rPr>
              <a:t>/В</a:t>
            </a:r>
            <a:r>
              <a:rPr lang="uk-UA" baseline="-25000" dirty="0">
                <a:effectLst/>
                <a:latin typeface="Arial" panose="020B0604020202020204" pitchFamily="34" charset="0"/>
                <a:ea typeface="Calibri" panose="020F0502020204030204" pitchFamily="34" charset="0"/>
                <a:cs typeface="Arial" panose="020B0604020202020204" pitchFamily="34" charset="0"/>
              </a:rPr>
              <a:t>1 </a:t>
            </a:r>
            <a:r>
              <a:rPr lang="uk-UA" dirty="0">
                <a:effectLst/>
                <a:latin typeface="Arial" panose="020B0604020202020204" pitchFamily="34" charset="0"/>
                <a:ea typeface="Calibri" panose="020F0502020204030204" pitchFamily="34" charset="0"/>
                <a:cs typeface="Arial" panose="020B0604020202020204" pitchFamily="34" charset="0"/>
              </a:rPr>
              <a:t>лише в незначній мірі залежить від навантаження локального об’єкту, тому </a:t>
            </a:r>
            <a:r>
              <a:rPr lang="uk-UA" i="1" dirty="0">
                <a:effectLst/>
                <a:latin typeface="Arial" panose="020B0604020202020204" pitchFamily="34" charset="0"/>
                <a:ea typeface="Calibri" panose="020F0502020204030204" pitchFamily="34" charset="0"/>
                <a:cs typeface="Arial" panose="020B0604020202020204" pitchFamily="34" charset="0"/>
              </a:rPr>
              <a:t>рекомендації щодо графіка навантаження стосуються обмежень навантаження в пікові часи та зниження навантаження в передвечірні часи</a:t>
            </a:r>
            <a:r>
              <a:rPr lang="uk-UA" dirty="0">
                <a:effectLst/>
                <a:latin typeface="Arial" panose="020B0604020202020204" pitchFamily="34" charset="0"/>
                <a:ea typeface="Calibri" panose="020F0502020204030204" pitchFamily="34" charset="0"/>
                <a:cs typeface="Arial" panose="020B0604020202020204" pitchFamily="34" charset="0"/>
              </a:rPr>
              <a:t>. Важливе значення має прогнозування генерації відновлювальних джерел енергії для збільшення ефективності використання енергії відновлювальних джерел і АКБ;</a:t>
            </a:r>
            <a:r>
              <a:rPr lang="ru-UA" dirty="0">
                <a:effectLst/>
                <a:latin typeface="Arial" panose="020B0604020202020204" pitchFamily="34" charset="0"/>
                <a:cs typeface="Arial" panose="020B0604020202020204" pitchFamily="34" charset="0"/>
              </a:rPr>
              <a:t> </a:t>
            </a:r>
            <a:endParaRPr lang="ru-UA" dirty="0">
              <a:latin typeface="Arial" panose="020B0604020202020204" pitchFamily="34" charset="0"/>
              <a:cs typeface="Arial" panose="020B0604020202020204" pitchFamily="34" charset="0"/>
            </a:endParaRPr>
          </a:p>
        </p:txBody>
      </p:sp>
      <p:sp>
        <p:nvSpPr>
          <p:cNvPr id="4" name="Номер слайда 3"/>
          <p:cNvSpPr>
            <a:spLocks noGrp="1"/>
          </p:cNvSpPr>
          <p:nvPr>
            <p:ph type="sldNum" sz="quarter" idx="5"/>
          </p:nvPr>
        </p:nvSpPr>
        <p:spPr/>
        <p:txBody>
          <a:bodyPr/>
          <a:lstStyle/>
          <a:p>
            <a:fld id="{2F3B355F-7DE4-4D29-AD17-021F578115DC}" type="slidenum">
              <a:rPr lang="en-US" smtClean="0"/>
              <a:t>13</a:t>
            </a:fld>
            <a:endParaRPr lang="en-US"/>
          </a:p>
        </p:txBody>
      </p:sp>
    </p:spTree>
    <p:extLst>
      <p:ext uri="{BB962C8B-B14F-4D97-AF65-F5344CB8AC3E}">
        <p14:creationId xmlns:p14="http://schemas.microsoft.com/office/powerpoint/2010/main" val="329431692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a:xfrm>
            <a:off x="685800" y="4400549"/>
            <a:ext cx="5486400" cy="3947037"/>
          </a:xfrm>
        </p:spPr>
        <p:txBody>
          <a:bodyPr/>
          <a:lstStyle/>
          <a:p>
            <a:r>
              <a:rPr lang="uk-UA" dirty="0"/>
              <a:t>З метою мінімізації загальної вартості розробки, моделювання, тестування, налагодження та експлуатації обладнання було прийнято рішення використовувати:</a:t>
            </a:r>
          </a:p>
          <a:p>
            <a:pPr marL="171450" indent="-171450">
              <a:buFont typeface="Системний шрифт звичайний"/>
              <a:buChar char="-"/>
            </a:pPr>
            <a:r>
              <a:rPr lang="uk-UA" dirty="0"/>
              <a:t>відкрите апаратне забезпечення (</a:t>
            </a:r>
            <a:r>
              <a:rPr lang="en-US" dirty="0"/>
              <a:t>“Op</a:t>
            </a:r>
            <a:r>
              <a:rPr lang="uk-UA" dirty="0" err="1"/>
              <a:t>en</a:t>
            </a:r>
            <a:r>
              <a:rPr lang="uk-UA" dirty="0"/>
              <a:t> </a:t>
            </a:r>
            <a:r>
              <a:rPr lang="uk-UA" dirty="0" err="1"/>
              <a:t>source</a:t>
            </a:r>
            <a:r>
              <a:rPr lang="uk-UA" dirty="0"/>
              <a:t> </a:t>
            </a:r>
            <a:r>
              <a:rPr lang="uk-UA" dirty="0" err="1"/>
              <a:t>hardware</a:t>
            </a:r>
            <a:r>
              <a:rPr lang="uk-UA" dirty="0"/>
              <a:t>");</a:t>
            </a:r>
          </a:p>
          <a:p>
            <a:pPr marL="171450" indent="-171450">
              <a:buFont typeface="Системний шрифт звичайний"/>
              <a:buChar char="-"/>
            </a:pPr>
            <a:r>
              <a:rPr lang="uk-UA" dirty="0"/>
              <a:t>програмне забезпечення з відкритим кодом ("</a:t>
            </a:r>
            <a:r>
              <a:rPr lang="uk-UA" dirty="0" err="1"/>
              <a:t>Open</a:t>
            </a:r>
            <a:r>
              <a:rPr lang="uk-UA" dirty="0"/>
              <a:t> </a:t>
            </a:r>
            <a:r>
              <a:rPr lang="uk-UA" dirty="0" err="1"/>
              <a:t>source</a:t>
            </a:r>
            <a:r>
              <a:rPr lang="uk-UA" dirty="0"/>
              <a:t> </a:t>
            </a:r>
            <a:r>
              <a:rPr lang="uk-UA" dirty="0" err="1"/>
              <a:t>software</a:t>
            </a:r>
            <a:r>
              <a:rPr lang="uk-UA" dirty="0"/>
              <a:t>");</a:t>
            </a:r>
          </a:p>
          <a:p>
            <a:pPr marL="171450" indent="-171450">
              <a:buFont typeface="Системний шрифт звичайний"/>
              <a:buChar char="-"/>
            </a:pPr>
            <a:r>
              <a:rPr lang="uk-UA" dirty="0"/>
              <a:t>неліцензовані діапазони частот радіозв’язку.</a:t>
            </a:r>
          </a:p>
          <a:p>
            <a:r>
              <a:rPr lang="uk-UA" dirty="0"/>
              <a:t>«Відкрите апаратне забезпечення» або «апаратне забезпечення з відкритим вихідним кодом» відноситься до специфікацій дизайну фізичного об’єкта, які ліцензовані таким чином, що зазначений об’єкт може вивчатися, змінюватися, створюватися та поширюватися будь-ким.</a:t>
            </a:r>
          </a:p>
          <a:p>
            <a:r>
              <a:rPr lang="uk-UA" dirty="0"/>
              <a:t>Користувачі, які мають доступ до інструментів, можуть оновлювати та покращувати код, який лежить в основі фізичного пристрою. Вони можуть додавати функції або виправляти помилки в програмному забезпеченні. Вони навіть можуть змінювати фізичний дизайн самого об’єкта та, якщо бажають, продовжувати ділитися такими змінами. </a:t>
            </a:r>
          </a:p>
          <a:p>
            <a:r>
              <a:rPr lang="uk-UA" dirty="0"/>
              <a:t>Подібно до програмного забезпечення з відкритим вихідним кодом, «вихідний код» для відкритого апаратного забезпечення — схеми, креслення, логічні проекти, креслення або файли системи автоматизованого проектування (CAD) тощо — доступний для модифікації чи вдосконалення будь-ким за дозвільними ліцензіями.</a:t>
            </a:r>
          </a:p>
          <a:p>
            <a:r>
              <a:rPr lang="uk-UA" dirty="0"/>
              <a:t>Такою платформою є Arduino. </a:t>
            </a:r>
          </a:p>
        </p:txBody>
      </p:sp>
      <p:sp>
        <p:nvSpPr>
          <p:cNvPr id="4" name="Номер слайда 3"/>
          <p:cNvSpPr>
            <a:spLocks noGrp="1"/>
          </p:cNvSpPr>
          <p:nvPr>
            <p:ph type="sldNum" sz="quarter" idx="5"/>
          </p:nvPr>
        </p:nvSpPr>
        <p:spPr/>
        <p:txBody>
          <a:bodyPr/>
          <a:lstStyle/>
          <a:p>
            <a:fld id="{2F3B355F-7DE4-4D29-AD17-021F578115DC}" type="slidenum">
              <a:rPr lang="en-US" smtClean="0"/>
              <a:t>14</a:t>
            </a:fld>
            <a:endParaRPr lang="en-US"/>
          </a:p>
        </p:txBody>
      </p:sp>
    </p:spTree>
    <p:extLst>
      <p:ext uri="{BB962C8B-B14F-4D97-AF65-F5344CB8AC3E}">
        <p14:creationId xmlns:p14="http://schemas.microsoft.com/office/powerpoint/2010/main" val="68437200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a:xfrm>
            <a:off x="685800" y="4400550"/>
            <a:ext cx="5486400" cy="4533588"/>
          </a:xfrm>
        </p:spPr>
        <p:txBody>
          <a:bodyPr/>
          <a:lstStyle/>
          <a:p>
            <a:r>
              <a:rPr lang="uk-UA" dirty="0"/>
              <a:t>API погоди — це набір даних, який веб-сайт або програма може використовувати для відображення поточних умов або прогнозної інформації в певній місцевості. API погоди розбивають цю інформацію та повертають її у стандартному текстовому форматі JSON з кожним запитом GET.</a:t>
            </a:r>
          </a:p>
          <a:p>
            <a:r>
              <a:rPr lang="uk-UA" dirty="0"/>
              <a:t>Державні дані про погоду є безкоштовним ресурсом. Багато найкращих API погоди мають інформацію, доступну за невелику плату або безкоштовно. Розробники, які бажають отримати доступ до сповіщень і більш розширених функцій, сплачуватимуть плату залежно від кількості дзвінків на день.</a:t>
            </a:r>
          </a:p>
        </p:txBody>
      </p:sp>
      <p:sp>
        <p:nvSpPr>
          <p:cNvPr id="4" name="Номер слайда 3"/>
          <p:cNvSpPr>
            <a:spLocks noGrp="1"/>
          </p:cNvSpPr>
          <p:nvPr>
            <p:ph type="sldNum" sz="quarter" idx="5"/>
          </p:nvPr>
        </p:nvSpPr>
        <p:spPr/>
        <p:txBody>
          <a:bodyPr/>
          <a:lstStyle/>
          <a:p>
            <a:fld id="{2F3B355F-7DE4-4D29-AD17-021F578115DC}" type="slidenum">
              <a:rPr lang="en-US" smtClean="0"/>
              <a:t>15</a:t>
            </a:fld>
            <a:endParaRPr lang="en-US"/>
          </a:p>
        </p:txBody>
      </p:sp>
    </p:spTree>
    <p:extLst>
      <p:ext uri="{BB962C8B-B14F-4D97-AF65-F5344CB8AC3E}">
        <p14:creationId xmlns:p14="http://schemas.microsoft.com/office/powerpoint/2010/main" val="217033103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en-US" dirty="0"/>
              <a:t>OpenWeatherMap</a:t>
            </a:r>
            <a:r>
              <a:rPr lang="uk-UA" dirty="0"/>
              <a:t> API є найкращим безкоштовним API погоди для багатьох користувачів. Його безкоштовний обліковий запис пропонує багато інформації про поточні умови та кілька рівнів прогнозування. На базовому рівні перший мільйон викликів із веб-сайту чи програми розробника безкоштовний. Цієї кількості достатньо, щоб задовольнити потребу в даних для більшості користувачів.</a:t>
            </a:r>
          </a:p>
          <a:p>
            <a:r>
              <a:rPr lang="uk-UA" dirty="0"/>
              <a:t>До складу запиту входять</a:t>
            </a:r>
            <a:r>
              <a:rPr lang="en-US" dirty="0"/>
              <a:t>:</a:t>
            </a:r>
          </a:p>
          <a:p>
            <a:pPr marL="171450" indent="-171450">
              <a:buFont typeface="Системний шрифт звичайний"/>
              <a:buChar char="-"/>
            </a:pPr>
            <a:r>
              <a:rPr lang="uk-UA" dirty="0"/>
              <a:t>назва серверу;</a:t>
            </a:r>
          </a:p>
          <a:p>
            <a:pPr marL="171450" indent="-171450">
              <a:buFont typeface="Системний шрифт звичайний"/>
              <a:buChar char="-"/>
            </a:pPr>
            <a:r>
              <a:rPr lang="en-US" dirty="0"/>
              <a:t>ID </a:t>
            </a:r>
            <a:r>
              <a:rPr lang="uk-UA" dirty="0"/>
              <a:t>користувача;</a:t>
            </a:r>
          </a:p>
          <a:p>
            <a:pPr marL="171450" indent="-171450">
              <a:buFont typeface="Системний шрифт звичайний"/>
              <a:buChar char="-"/>
            </a:pPr>
            <a:r>
              <a:rPr lang="uk-UA" dirty="0"/>
              <a:t>широта і довгота;</a:t>
            </a:r>
          </a:p>
          <a:p>
            <a:pPr marL="171450" indent="-171450">
              <a:buFont typeface="Системний шрифт звичайний"/>
              <a:buChar char="-"/>
            </a:pPr>
            <a:r>
              <a:rPr lang="uk-UA" dirty="0"/>
              <a:t>одиниці виміру;</a:t>
            </a:r>
          </a:p>
          <a:p>
            <a:pPr marL="171450" indent="-171450">
              <a:buFont typeface="Системний шрифт звичайний"/>
              <a:buChar char="-"/>
            </a:pPr>
            <a:r>
              <a:rPr lang="uk-UA" dirty="0"/>
              <a:t>кількість 3-годинних періодів.</a:t>
            </a:r>
          </a:p>
        </p:txBody>
      </p:sp>
      <p:sp>
        <p:nvSpPr>
          <p:cNvPr id="4" name="Номер слайда 3"/>
          <p:cNvSpPr>
            <a:spLocks noGrp="1"/>
          </p:cNvSpPr>
          <p:nvPr>
            <p:ph type="sldNum" sz="quarter" idx="5"/>
          </p:nvPr>
        </p:nvSpPr>
        <p:spPr/>
        <p:txBody>
          <a:bodyPr/>
          <a:lstStyle/>
          <a:p>
            <a:fld id="{2F3B355F-7DE4-4D29-AD17-021F578115DC}" type="slidenum">
              <a:rPr lang="en-US" smtClean="0"/>
              <a:t>16</a:t>
            </a:fld>
            <a:endParaRPr lang="en-US"/>
          </a:p>
        </p:txBody>
      </p:sp>
    </p:spTree>
    <p:extLst>
      <p:ext uri="{BB962C8B-B14F-4D97-AF65-F5344CB8AC3E}">
        <p14:creationId xmlns:p14="http://schemas.microsoft.com/office/powerpoint/2010/main" val="317031018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uk-UA" b="1" dirty="0">
                <a:solidFill>
                  <a:srgbClr val="0070C0"/>
                </a:solidFill>
                <a:effectLst/>
                <a:latin typeface="Arial" panose="020B0604020202020204" pitchFamily="34" charset="0"/>
                <a:ea typeface="Times New Roman" panose="02020603050405020304" pitchFamily="18" charset="0"/>
                <a:cs typeface="Arial" panose="020B0604020202020204" pitchFamily="34" charset="0"/>
              </a:rPr>
              <a:t>API прогнозу потужності сонячних батарей</a:t>
            </a:r>
            <a:endParaRPr lang="ru-UA" b="1" dirty="0">
              <a:solidFill>
                <a:srgbClr val="0070C0"/>
              </a:solidFill>
              <a:effectLst/>
              <a:latin typeface="Arial" panose="020B0604020202020204" pitchFamily="34" charset="0"/>
              <a:ea typeface="Times New Roman" panose="02020603050405020304" pitchFamily="18" charset="0"/>
              <a:cs typeface="Arial" panose="020B0604020202020204" pitchFamily="34" charset="0"/>
            </a:endParaRPr>
          </a:p>
          <a:p>
            <a:r>
              <a:rPr lang="uk-UA" dirty="0">
                <a:effectLst/>
                <a:latin typeface="Arial" panose="020B0604020202020204" pitchFamily="34" charset="0"/>
                <a:ea typeface="Times New Roman" panose="02020603050405020304" pitchFamily="18" charset="0"/>
                <a:cs typeface="Arial" panose="020B0604020202020204" pitchFamily="34" charset="0"/>
              </a:rPr>
              <a:t>Зробивши запит в мережі Інтернет по прогнозуванню виробництва сонячної енергії ми отримаємо десятки серверних пропозицій. Але не все так просто з цим питанням, тому що це комерційні проекти і вартість їх послуг складає від сотень до тисяч євро за місяць. </a:t>
            </a:r>
            <a:endParaRPr lang="ru-UA" dirty="0">
              <a:effectLst/>
              <a:latin typeface="Arial" panose="020B0604020202020204" pitchFamily="34" charset="0"/>
              <a:ea typeface="Times New Roman" panose="02020603050405020304" pitchFamily="18" charset="0"/>
              <a:cs typeface="Arial" panose="020B0604020202020204" pitchFamily="34" charset="0"/>
            </a:endParaRPr>
          </a:p>
          <a:p>
            <a:r>
              <a:rPr lang="uk-UA" dirty="0">
                <a:effectLst/>
                <a:latin typeface="Arial" panose="020B0604020202020204" pitchFamily="34" charset="0"/>
                <a:ea typeface="Times New Roman" panose="02020603050405020304" pitchFamily="18" charset="0"/>
                <a:cs typeface="Arial" panose="020B0604020202020204" pitchFamily="34" charset="0"/>
              </a:rPr>
              <a:t>Але в мережі існують декілька прогнозних серверів, які для освітніх, ознайомчих, рекламних цілей дозволяють зробити до 10 безкоштовних запитів виробництва сонячної енергії за добу</a:t>
            </a:r>
            <a:r>
              <a:rPr lang="ru-RU" dirty="0">
                <a:effectLst/>
                <a:latin typeface="Arial" panose="020B0604020202020204" pitchFamily="34" charset="0"/>
                <a:ea typeface="Times New Roman" panose="02020603050405020304" pitchFamily="18" charset="0"/>
                <a:cs typeface="Arial" panose="020B0604020202020204" pitchFamily="34" charset="0"/>
              </a:rPr>
              <a:t>:</a:t>
            </a:r>
            <a:endParaRPr lang="ru-UA" dirty="0">
              <a:effectLst/>
              <a:latin typeface="Arial" panose="020B0604020202020204" pitchFamily="34" charset="0"/>
              <a:ea typeface="Times New Roman" panose="02020603050405020304" pitchFamily="18" charset="0"/>
              <a:cs typeface="Arial" panose="020B0604020202020204" pitchFamily="34" charset="0"/>
            </a:endParaRPr>
          </a:p>
          <a:p>
            <a:pPr marL="342900" lvl="0" indent="-342900">
              <a:buFont typeface="Times New Roman" panose="02020603050405020304" pitchFamily="18" charset="0"/>
              <a:buChar char="-"/>
            </a:pPr>
            <a:r>
              <a:rPr lang="en-US" dirty="0">
                <a:effectLst/>
                <a:latin typeface="Arial" panose="020B0604020202020204" pitchFamily="34" charset="0"/>
                <a:ea typeface="Times New Roman" panose="02020603050405020304" pitchFamily="18" charset="0"/>
                <a:cs typeface="Arial" panose="020B0604020202020204" pitchFamily="34" charset="0"/>
              </a:rPr>
              <a:t>S</a:t>
            </a:r>
            <a:r>
              <a:rPr lang="uk-UA" dirty="0" err="1">
                <a:effectLst/>
                <a:latin typeface="Arial" panose="020B0604020202020204" pitchFamily="34" charset="0"/>
                <a:ea typeface="Times New Roman" panose="02020603050405020304" pitchFamily="18" charset="0"/>
                <a:cs typeface="Arial" panose="020B0604020202020204" pitchFamily="34" charset="0"/>
              </a:rPr>
              <a:t>olcast.com.au</a:t>
            </a:r>
            <a:endParaRPr lang="ru-UA" dirty="0">
              <a:effectLst/>
              <a:latin typeface="Arial" panose="020B0604020202020204" pitchFamily="34" charset="0"/>
              <a:ea typeface="Times New Roman" panose="02020603050405020304" pitchFamily="18" charset="0"/>
              <a:cs typeface="Arial" panose="020B0604020202020204" pitchFamily="34" charset="0"/>
            </a:endParaRPr>
          </a:p>
          <a:p>
            <a:pPr marL="342900" lvl="0" indent="-342900">
              <a:buFont typeface="Times New Roman" panose="02020603050405020304" pitchFamily="18" charset="0"/>
              <a:buChar char="-"/>
            </a:pPr>
            <a:r>
              <a:rPr lang="en-US" dirty="0" err="1">
                <a:effectLst/>
                <a:latin typeface="Arial" panose="020B0604020202020204" pitchFamily="34" charset="0"/>
                <a:ea typeface="Times New Roman" panose="02020603050405020304" pitchFamily="18" charset="0"/>
                <a:cs typeface="Arial" panose="020B0604020202020204" pitchFamily="34" charset="0"/>
              </a:rPr>
              <a:t>Forecast.solar</a:t>
            </a:r>
            <a:endParaRPr lang="ru-UA" dirty="0">
              <a:effectLst/>
              <a:latin typeface="Arial" panose="020B0604020202020204" pitchFamily="34" charset="0"/>
              <a:ea typeface="Times New Roman" panose="02020603050405020304" pitchFamily="18" charset="0"/>
              <a:cs typeface="Arial" panose="020B0604020202020204" pitchFamily="34" charset="0"/>
            </a:endParaRPr>
          </a:p>
          <a:p>
            <a:pPr marL="342900" lvl="0" indent="-342900">
              <a:buFont typeface="Times New Roman" panose="02020603050405020304" pitchFamily="18" charset="0"/>
              <a:buChar char="-"/>
            </a:pPr>
            <a:r>
              <a:rPr lang="en-US" dirty="0" err="1">
                <a:effectLst/>
                <a:latin typeface="Arial" panose="020B0604020202020204" pitchFamily="34" charset="0"/>
                <a:ea typeface="Times New Roman" panose="02020603050405020304" pitchFamily="18" charset="0"/>
                <a:cs typeface="Arial" panose="020B0604020202020204" pitchFamily="34" charset="0"/>
              </a:rPr>
              <a:t>Stormglas.io</a:t>
            </a:r>
            <a:endParaRPr lang="ru-UA" dirty="0">
              <a:effectLst/>
              <a:latin typeface="Arial" panose="020B0604020202020204" pitchFamily="34" charset="0"/>
              <a:ea typeface="Times New Roman" panose="02020603050405020304" pitchFamily="18" charset="0"/>
              <a:cs typeface="Arial" panose="020B0604020202020204" pitchFamily="34" charset="0"/>
            </a:endParaRPr>
          </a:p>
          <a:p>
            <a:r>
              <a:rPr lang="ru-UA"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Склад запиту GET:</a:t>
            </a:r>
            <a:endParaRPr lang="ru-UA" dirty="0">
              <a:effectLst/>
              <a:latin typeface="Arial" panose="020B0604020202020204" pitchFamily="34" charset="0"/>
              <a:ea typeface="Times New Roman" panose="02020603050405020304" pitchFamily="18" charset="0"/>
              <a:cs typeface="Arial" panose="020B0604020202020204" pitchFamily="34" charset="0"/>
            </a:endParaRPr>
          </a:p>
          <a:p>
            <a:pPr marL="342900" lvl="0" indent="-342900">
              <a:buFont typeface="Times New Roman" panose="02020603050405020304" pitchFamily="18" charset="0"/>
              <a:buChar char="-"/>
            </a:pPr>
            <a:r>
              <a:rPr lang="ru-UA"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сервер;</a:t>
            </a:r>
            <a:endParaRPr lang="ru-UA" dirty="0">
              <a:effectLst/>
              <a:latin typeface="Arial" panose="020B0604020202020204" pitchFamily="34" charset="0"/>
              <a:ea typeface="Times New Roman" panose="02020603050405020304" pitchFamily="18" charset="0"/>
              <a:cs typeface="Arial" panose="020B0604020202020204" pitchFamily="34" charset="0"/>
            </a:endParaRPr>
          </a:p>
          <a:p>
            <a:pPr marL="342900" lvl="0" indent="-342900">
              <a:buFont typeface="Times New Roman" panose="02020603050405020304" pitchFamily="18" charset="0"/>
              <a:buChar char="-"/>
            </a:pPr>
            <a:r>
              <a:rPr lang="ru-UA"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ID користувача;</a:t>
            </a:r>
            <a:endParaRPr lang="ru-UA" dirty="0">
              <a:effectLst/>
              <a:latin typeface="Arial" panose="020B0604020202020204" pitchFamily="34" charset="0"/>
              <a:ea typeface="Times New Roman" panose="02020603050405020304" pitchFamily="18" charset="0"/>
              <a:cs typeface="Arial" panose="020B0604020202020204" pitchFamily="34" charset="0"/>
            </a:endParaRPr>
          </a:p>
          <a:p>
            <a:pPr marL="342900" lvl="0" indent="-342900">
              <a:buFont typeface="Times New Roman" panose="02020603050405020304" pitchFamily="18" charset="0"/>
              <a:buChar char="-"/>
            </a:pPr>
            <a:r>
              <a:rPr lang="ru-UA"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широта і довгота;</a:t>
            </a:r>
            <a:endParaRPr lang="ru-UA" dirty="0">
              <a:effectLst/>
              <a:latin typeface="Arial" panose="020B0604020202020204" pitchFamily="34" charset="0"/>
              <a:ea typeface="Times New Roman" panose="02020603050405020304" pitchFamily="18" charset="0"/>
              <a:cs typeface="Arial" panose="020B0604020202020204" pitchFamily="34" charset="0"/>
            </a:endParaRPr>
          </a:p>
          <a:p>
            <a:pPr marL="342900" lvl="0" indent="-342900">
              <a:buFont typeface="Times New Roman" panose="02020603050405020304" pitchFamily="18" charset="0"/>
              <a:buChar char="-"/>
            </a:pPr>
            <a:r>
              <a:rPr lang="uk-UA"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потужність панелі</a:t>
            </a:r>
            <a:r>
              <a:rPr lang="ru-UA"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a:t>
            </a:r>
            <a:endParaRPr lang="ru-UA" dirty="0">
              <a:effectLst/>
              <a:latin typeface="Arial" panose="020B0604020202020204" pitchFamily="34" charset="0"/>
              <a:ea typeface="Times New Roman" panose="02020603050405020304" pitchFamily="18" charset="0"/>
              <a:cs typeface="Arial" panose="020B0604020202020204" pitchFamily="34" charset="0"/>
            </a:endParaRPr>
          </a:p>
          <a:p>
            <a:pPr marL="342900" lvl="0" indent="-342900">
              <a:buFont typeface="Times New Roman" panose="02020603050405020304" pitchFamily="18" charset="0"/>
              <a:buChar char="-"/>
            </a:pPr>
            <a:r>
              <a:rPr lang="uk-UA"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азимут напрямку панелі від півночі;</a:t>
            </a:r>
            <a:endParaRPr lang="ru-UA" dirty="0">
              <a:effectLst/>
              <a:latin typeface="Arial" panose="020B0604020202020204" pitchFamily="34" charset="0"/>
              <a:ea typeface="Times New Roman" panose="02020603050405020304" pitchFamily="18" charset="0"/>
              <a:cs typeface="Arial" panose="020B0604020202020204" pitchFamily="34" charset="0"/>
            </a:endParaRPr>
          </a:p>
          <a:p>
            <a:pPr marL="342900" lvl="0" indent="-342900">
              <a:buFont typeface="Times New Roman" panose="02020603050405020304" pitchFamily="18" charset="0"/>
              <a:buChar char="-"/>
            </a:pPr>
            <a:r>
              <a:rPr lang="uk-UA"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нахил панелі до горизонту;</a:t>
            </a:r>
            <a:endParaRPr lang="ru-UA" dirty="0">
              <a:effectLst/>
              <a:latin typeface="Arial" panose="020B0604020202020204" pitchFamily="34" charset="0"/>
              <a:ea typeface="Times New Roman" panose="02020603050405020304" pitchFamily="18" charset="0"/>
              <a:cs typeface="Arial" panose="020B0604020202020204" pitchFamily="34" charset="0"/>
            </a:endParaRPr>
          </a:p>
          <a:p>
            <a:pPr marL="342900" lvl="0" indent="-342900">
              <a:buFont typeface="Times New Roman" panose="02020603050405020304" pitchFamily="18" charset="0"/>
              <a:buChar char="-"/>
            </a:pPr>
            <a:r>
              <a:rPr lang="uk-UA"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коефіцієнт втрат панелі;</a:t>
            </a:r>
            <a:endParaRPr lang="ru-UA" dirty="0">
              <a:effectLst/>
              <a:latin typeface="Arial" panose="020B0604020202020204" pitchFamily="34" charset="0"/>
              <a:ea typeface="Times New Roman" panose="02020603050405020304" pitchFamily="18" charset="0"/>
              <a:cs typeface="Arial" panose="020B0604020202020204" pitchFamily="34" charset="0"/>
            </a:endParaRPr>
          </a:p>
          <a:p>
            <a:pPr marL="342900" lvl="0" indent="-342900">
              <a:buFont typeface="Times New Roman" panose="02020603050405020304" pitchFamily="18" charset="0"/>
              <a:buChar char="-"/>
            </a:pPr>
            <a:r>
              <a:rPr lang="ru-UA"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кількість годин</a:t>
            </a:r>
            <a:r>
              <a:rPr lang="uk-UA"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прогнозу</a:t>
            </a:r>
            <a:r>
              <a:rPr lang="ru-UA"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a:t>
            </a:r>
            <a:endParaRPr lang="ru-UA" dirty="0">
              <a:effectLst/>
              <a:latin typeface="Arial" panose="020B0604020202020204" pitchFamily="34" charset="0"/>
              <a:ea typeface="Times New Roman" panose="02020603050405020304" pitchFamily="18" charset="0"/>
              <a:cs typeface="Arial" panose="020B0604020202020204" pitchFamily="34" charset="0"/>
            </a:endParaRPr>
          </a:p>
          <a:p>
            <a:r>
              <a:rPr lang="ru-UA"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Відповідь у форматі JSON.</a:t>
            </a:r>
            <a:endParaRPr lang="ru-UA" dirty="0">
              <a:effectLst/>
              <a:latin typeface="Arial" panose="020B0604020202020204" pitchFamily="34" charset="0"/>
              <a:ea typeface="Times New Roman" panose="02020603050405020304" pitchFamily="18" charset="0"/>
              <a:cs typeface="Arial" panose="020B0604020202020204" pitchFamily="34" charset="0"/>
            </a:endParaRPr>
          </a:p>
        </p:txBody>
      </p:sp>
      <p:sp>
        <p:nvSpPr>
          <p:cNvPr id="4" name="Номер слайда 3"/>
          <p:cNvSpPr>
            <a:spLocks noGrp="1"/>
          </p:cNvSpPr>
          <p:nvPr>
            <p:ph type="sldNum" sz="quarter" idx="5"/>
          </p:nvPr>
        </p:nvSpPr>
        <p:spPr/>
        <p:txBody>
          <a:bodyPr/>
          <a:lstStyle/>
          <a:p>
            <a:fld id="{2F3B355F-7DE4-4D29-AD17-021F578115DC}" type="slidenum">
              <a:rPr lang="en-US" smtClean="0"/>
              <a:t>17</a:t>
            </a:fld>
            <a:endParaRPr lang="en-US"/>
          </a:p>
        </p:txBody>
      </p:sp>
    </p:spTree>
    <p:extLst>
      <p:ext uri="{BB962C8B-B14F-4D97-AF65-F5344CB8AC3E}">
        <p14:creationId xmlns:p14="http://schemas.microsoft.com/office/powerpoint/2010/main" val="28090717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uk-UA" dirty="0"/>
              <a:t>Програмно-технічний комплекс віддаленого моніторингу та управління енергоспоживанням локальних об'єктів з декількома джерелами відновлювальної та невідновлювальної енергії складається з кількох незалежних блоків, які виконують певні операції в автоматичному і автоматизованому режимах керування, а саме:</a:t>
            </a:r>
          </a:p>
          <a:p>
            <a:pPr marL="171450" indent="-171450">
              <a:buFont typeface="Системний шрифт звичайний"/>
              <a:buChar char="-"/>
            </a:pPr>
            <a:r>
              <a:rPr lang="uk-UA" dirty="0"/>
              <a:t>блок аналізу, прогнозування, обробки інформації і управління (MAIN); </a:t>
            </a:r>
          </a:p>
          <a:p>
            <a:pPr marL="171450" indent="-171450">
              <a:buFont typeface="Системний шрифт звичайний"/>
              <a:buChar char="-"/>
            </a:pPr>
            <a:r>
              <a:rPr lang="uk-UA" dirty="0"/>
              <a:t>декількох універсальних блоків первинного збору, обробки інформації і управління (CPM);</a:t>
            </a:r>
          </a:p>
          <a:p>
            <a:pPr marL="171450" indent="-171450">
              <a:buFont typeface="Системний шрифт звичайний"/>
              <a:buChar char="-"/>
            </a:pPr>
            <a:r>
              <a:rPr lang="uk-UA" dirty="0"/>
              <a:t>блоки CPM зв’язані з блоком MAIN каналами бездротового зв’язку різних стандартів в залежності від віддаленості об’єктів;</a:t>
            </a:r>
          </a:p>
          <a:p>
            <a:pPr marL="171450" indent="-171450">
              <a:buFont typeface="Системний шрифт звичайний"/>
              <a:buChar char="-"/>
            </a:pPr>
            <a:r>
              <a:rPr lang="uk-UA" dirty="0"/>
              <a:t>блок MAIN зв’язаний з мережею Інтернет для отримання прогнозної інформації, інформування користувачів про стан системи в режимі реального часу з можливістю керування в ручному режимі з будь-якого місця. </a:t>
            </a:r>
          </a:p>
        </p:txBody>
      </p:sp>
      <p:sp>
        <p:nvSpPr>
          <p:cNvPr id="4" name="Номер слайда 3"/>
          <p:cNvSpPr>
            <a:spLocks noGrp="1"/>
          </p:cNvSpPr>
          <p:nvPr>
            <p:ph type="sldNum" sz="quarter" idx="5"/>
          </p:nvPr>
        </p:nvSpPr>
        <p:spPr/>
        <p:txBody>
          <a:bodyPr/>
          <a:lstStyle/>
          <a:p>
            <a:fld id="{2F3B355F-7DE4-4D29-AD17-021F578115DC}" type="slidenum">
              <a:rPr lang="en-US" smtClean="0"/>
              <a:t>18</a:t>
            </a:fld>
            <a:endParaRPr lang="en-US"/>
          </a:p>
        </p:txBody>
      </p:sp>
    </p:spTree>
    <p:extLst>
      <p:ext uri="{BB962C8B-B14F-4D97-AF65-F5344CB8AC3E}">
        <p14:creationId xmlns:p14="http://schemas.microsoft.com/office/powerpoint/2010/main" val="98763546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41910" algn="just"/>
            <a:r>
              <a:rPr lang="uk-UA" sz="1200" b="0" dirty="0">
                <a:effectLst/>
                <a:latin typeface="Arial" panose="020B0604020202020204" pitchFamily="34" charset="0"/>
                <a:ea typeface="Times New Roman" panose="02020603050405020304" pitchFamily="18" charset="0"/>
                <a:cs typeface="Arial" panose="020B0604020202020204" pitchFamily="34" charset="0"/>
              </a:rPr>
              <a:t>Блок аналізу, прогнозування, обробки інформації і управління </a:t>
            </a:r>
            <a:r>
              <a:rPr lang="uk-UA" sz="1200" b="0" dirty="0">
                <a:effectLst/>
                <a:latin typeface="Arial" panose="020B0604020202020204" pitchFamily="34" charset="0"/>
                <a:ea typeface="Times New Roman" panose="02020603050405020304" pitchFamily="18" charset="0"/>
              </a:rPr>
              <a:t>здійснює:</a:t>
            </a:r>
            <a:endParaRPr lang="uk-UA" sz="1200" b="0" dirty="0">
              <a:effectLst/>
              <a:latin typeface="Times New Roman" panose="02020603050405020304" pitchFamily="18" charset="0"/>
              <a:ea typeface="Times New Roman" panose="02020603050405020304" pitchFamily="18" charset="0"/>
            </a:endParaRPr>
          </a:p>
          <a:p>
            <a:pPr marL="342900" lvl="0" indent="-342900" algn="just">
              <a:buFont typeface="Wingdings" pitchFamily="2" charset="2"/>
              <a:buChar char="Ø"/>
            </a:pPr>
            <a:r>
              <a:rPr lang="uk-UA" sz="1200" b="0" dirty="0">
                <a:effectLst/>
                <a:latin typeface="Arial" panose="020B0604020202020204" pitchFamily="34" charset="0"/>
                <a:ea typeface="Calibri" panose="020F0502020204030204" pitchFamily="34" charset="0"/>
              </a:rPr>
              <a:t>зв’язок з мережею Інтернет;</a:t>
            </a:r>
            <a:endParaRPr lang="uk-UA" sz="1200" b="0" dirty="0">
              <a:effectLst/>
              <a:latin typeface="Times New Roman" panose="02020603050405020304" pitchFamily="18" charset="0"/>
              <a:ea typeface="Calibri" panose="020F0502020204030204" pitchFamily="34" charset="0"/>
            </a:endParaRPr>
          </a:p>
          <a:p>
            <a:pPr marL="342900" lvl="0" indent="-342900" algn="just">
              <a:buFont typeface="Wingdings" pitchFamily="2" charset="2"/>
              <a:buChar char="Ø"/>
            </a:pPr>
            <a:r>
              <a:rPr lang="uk-UA" sz="1200" b="0" dirty="0">
                <a:effectLst/>
                <a:latin typeface="Arial" panose="020B0604020202020204" pitchFamily="34" charset="0"/>
                <a:ea typeface="Calibri" panose="020F0502020204030204" pitchFamily="34" charset="0"/>
              </a:rPr>
              <a:t>отримання з серверів прогнозної інформації;</a:t>
            </a:r>
            <a:endParaRPr lang="uk-UA" sz="1200" b="0" dirty="0">
              <a:effectLst/>
              <a:latin typeface="Times New Roman" panose="02020603050405020304" pitchFamily="18" charset="0"/>
              <a:ea typeface="Calibri" panose="020F0502020204030204" pitchFamily="34" charset="0"/>
            </a:endParaRPr>
          </a:p>
          <a:p>
            <a:pPr marL="342900" lvl="0" indent="-342900" algn="just">
              <a:buFont typeface="Wingdings" pitchFamily="2" charset="2"/>
              <a:buChar char="Ø"/>
            </a:pPr>
            <a:r>
              <a:rPr lang="uk-UA" sz="1200" b="0" dirty="0">
                <a:effectLst/>
                <a:latin typeface="Arial" panose="020B0604020202020204" pitchFamily="34" charset="0"/>
                <a:ea typeface="Calibri" panose="020F0502020204030204" pitchFamily="34" charset="0"/>
              </a:rPr>
              <a:t>обмін даними з хмарними сервісами;</a:t>
            </a:r>
            <a:endParaRPr lang="uk-UA" sz="1200" b="0" dirty="0">
              <a:effectLst/>
              <a:latin typeface="Times New Roman" panose="02020603050405020304" pitchFamily="18" charset="0"/>
              <a:ea typeface="Calibri" panose="020F0502020204030204" pitchFamily="34" charset="0"/>
            </a:endParaRPr>
          </a:p>
          <a:p>
            <a:pPr marL="342900" indent="-342900" algn="just">
              <a:buFont typeface="Wingdings" pitchFamily="2" charset="2"/>
              <a:buChar char="Ø"/>
            </a:pPr>
            <a:r>
              <a:rPr lang="uk-UA" sz="1200" b="0" dirty="0">
                <a:effectLst/>
                <a:latin typeface="Arial" panose="020B0604020202020204" pitchFamily="34" charset="0"/>
                <a:ea typeface="Calibri" panose="020F0502020204030204" pitchFamily="34" charset="0"/>
              </a:rPr>
              <a:t>зв’язок </a:t>
            </a:r>
            <a:r>
              <a:rPr lang="uk-UA" b="0" dirty="0">
                <a:latin typeface="Arial" panose="020B0604020202020204" pitchFamily="34" charset="0"/>
                <a:ea typeface="Calibri" panose="020F0502020204030204" pitchFamily="34" charset="0"/>
              </a:rPr>
              <a:t>з універсальними блоками </a:t>
            </a:r>
            <a:r>
              <a:rPr lang="uk-UA" sz="1200" b="0" dirty="0">
                <a:effectLst/>
                <a:latin typeface="Arial" panose="020B0604020202020204" pitchFamily="34" charset="0"/>
                <a:ea typeface="Calibri" panose="020F0502020204030204" pitchFamily="34" charset="0"/>
              </a:rPr>
              <a:t>первинного збору, обробки інформації і управління </a:t>
            </a:r>
            <a:r>
              <a:rPr lang="en-US" sz="1200" b="0" dirty="0">
                <a:effectLst/>
                <a:latin typeface="Arial" panose="020B0604020202020204" pitchFamily="34" charset="0"/>
                <a:ea typeface="Calibri" panose="020F0502020204030204" pitchFamily="34" charset="0"/>
              </a:rPr>
              <a:t>(CPM)</a:t>
            </a:r>
            <a:r>
              <a:rPr lang="uk-UA" sz="1200" b="0" dirty="0">
                <a:effectLst/>
                <a:latin typeface="Arial" panose="020B0604020202020204" pitchFamily="34" charset="0"/>
                <a:ea typeface="Calibri" panose="020F0502020204030204" pitchFamily="34" charset="0"/>
              </a:rPr>
              <a:t>;</a:t>
            </a:r>
            <a:endParaRPr lang="uk-UA" sz="1200" b="0" dirty="0">
              <a:effectLst/>
              <a:latin typeface="Times New Roman" panose="02020603050405020304" pitchFamily="18" charset="0"/>
              <a:ea typeface="Calibri" panose="020F0502020204030204" pitchFamily="34" charset="0"/>
            </a:endParaRPr>
          </a:p>
          <a:p>
            <a:pPr marL="342900" lvl="0" indent="-342900" algn="just">
              <a:buFont typeface="Wingdings" pitchFamily="2" charset="2"/>
              <a:buChar char="Ø"/>
            </a:pPr>
            <a:r>
              <a:rPr lang="uk-UA" sz="1200" b="0" dirty="0">
                <a:effectLst/>
                <a:latin typeface="Arial" panose="020B0604020202020204" pitchFamily="34" charset="0"/>
                <a:ea typeface="Calibri" panose="020F0502020204030204" pitchFamily="34" charset="0"/>
              </a:rPr>
              <a:t>аналіз отриманих даних про генерацію </a:t>
            </a:r>
            <a:r>
              <a:rPr lang="uk-UA" b="0" dirty="0">
                <a:latin typeface="Arial" panose="020B0604020202020204" pitchFamily="34" charset="0"/>
                <a:ea typeface="Calibri" panose="020F0502020204030204" pitchFamily="34" charset="0"/>
              </a:rPr>
              <a:t>і споживання електроенергії </a:t>
            </a:r>
            <a:r>
              <a:rPr lang="uk-UA" sz="1200" b="0" dirty="0">
                <a:effectLst/>
                <a:latin typeface="Arial" panose="020B0604020202020204" pitchFamily="34" charset="0"/>
                <a:ea typeface="Calibri" panose="020F0502020204030204" pitchFamily="34" charset="0"/>
              </a:rPr>
              <a:t>на об’єктах; </a:t>
            </a:r>
            <a:endParaRPr lang="uk-UA" sz="1200" b="0" dirty="0">
              <a:effectLst/>
              <a:latin typeface="Times New Roman" panose="02020603050405020304" pitchFamily="18" charset="0"/>
              <a:ea typeface="Calibri" panose="020F0502020204030204" pitchFamily="34" charset="0"/>
            </a:endParaRPr>
          </a:p>
          <a:p>
            <a:pPr marL="342900" lvl="0" indent="-342900" algn="just">
              <a:buFont typeface="Wingdings" pitchFamily="2" charset="2"/>
              <a:buChar char="Ø"/>
            </a:pPr>
            <a:r>
              <a:rPr lang="uk-UA" sz="1200" b="0" dirty="0">
                <a:effectLst/>
                <a:latin typeface="Arial" panose="020B0604020202020204" pitchFamily="34" charset="0"/>
                <a:ea typeface="Calibri" panose="020F0502020204030204" pitchFamily="34" charset="0"/>
              </a:rPr>
              <a:t>підготовка і відправка в блоки CPM директив управління джерелами електроенергії </a:t>
            </a:r>
            <a:r>
              <a:rPr lang="uk-UA" b="0" dirty="0">
                <a:latin typeface="Arial" panose="020B0604020202020204" pitchFamily="34" charset="0"/>
                <a:ea typeface="Calibri" panose="020F0502020204030204" pitchFamily="34" charset="0"/>
              </a:rPr>
              <a:t>і споживачами на </a:t>
            </a:r>
            <a:r>
              <a:rPr lang="uk-UA" sz="1200" b="0" dirty="0">
                <a:effectLst/>
                <a:latin typeface="Arial" panose="020B0604020202020204" pitchFamily="34" charset="0"/>
                <a:ea typeface="Calibri" panose="020F0502020204030204" pitchFamily="34" charset="0"/>
              </a:rPr>
              <a:t>об’єкті;</a:t>
            </a:r>
            <a:endParaRPr lang="uk-UA" sz="1200" b="0" dirty="0">
              <a:effectLst/>
              <a:latin typeface="Times New Roman" panose="02020603050405020304" pitchFamily="18" charset="0"/>
              <a:ea typeface="Calibri" panose="020F0502020204030204" pitchFamily="34" charset="0"/>
            </a:endParaRPr>
          </a:p>
          <a:p>
            <a:pPr marL="342900" lvl="0" indent="-342900" algn="just">
              <a:buFont typeface="Wingdings" pitchFamily="2" charset="2"/>
              <a:buChar char="Ø"/>
            </a:pPr>
            <a:r>
              <a:rPr lang="uk-UA" sz="1200" b="0" dirty="0">
                <a:effectLst/>
                <a:latin typeface="Arial" panose="020B0604020202020204" pitchFamily="34" charset="0"/>
                <a:ea typeface="Calibri" panose="020F0502020204030204" pitchFamily="34" charset="0"/>
              </a:rPr>
              <a:t>завантаження даних про стан об’єктів на сервер в мережі Інтернет;</a:t>
            </a:r>
            <a:endParaRPr lang="uk-UA" sz="1200" b="0" dirty="0">
              <a:effectLst/>
              <a:latin typeface="Times New Roman" panose="02020603050405020304" pitchFamily="18" charset="0"/>
              <a:ea typeface="Calibri" panose="020F0502020204030204" pitchFamily="34" charset="0"/>
            </a:endParaRPr>
          </a:p>
          <a:p>
            <a:pPr marL="342900" lvl="0" indent="-342900" algn="just">
              <a:buFont typeface="Wingdings" pitchFamily="2" charset="2"/>
              <a:buChar char="Ø"/>
            </a:pPr>
            <a:r>
              <a:rPr lang="uk-UA" sz="1200" b="0" dirty="0">
                <a:effectLst/>
                <a:latin typeface="Arial" panose="020B0604020202020204" pitchFamily="34" charset="0"/>
                <a:ea typeface="Calibri" panose="020F0502020204030204" pitchFamily="34" charset="0"/>
              </a:rPr>
              <a:t>дозволяє можливість ручного керування.</a:t>
            </a:r>
            <a:endParaRPr lang="uk-UA" b="0" dirty="0"/>
          </a:p>
          <a:p>
            <a:endParaRPr lang="ru-UA" dirty="0"/>
          </a:p>
        </p:txBody>
      </p:sp>
      <p:sp>
        <p:nvSpPr>
          <p:cNvPr id="4" name="Номер слайда 3"/>
          <p:cNvSpPr>
            <a:spLocks noGrp="1"/>
          </p:cNvSpPr>
          <p:nvPr>
            <p:ph type="sldNum" sz="quarter" idx="5"/>
          </p:nvPr>
        </p:nvSpPr>
        <p:spPr/>
        <p:txBody>
          <a:bodyPr/>
          <a:lstStyle/>
          <a:p>
            <a:fld id="{2F3B355F-7DE4-4D29-AD17-021F578115DC}" type="slidenum">
              <a:rPr lang="en-US" smtClean="0"/>
              <a:t>19</a:t>
            </a:fld>
            <a:endParaRPr lang="en-US"/>
          </a:p>
        </p:txBody>
      </p:sp>
    </p:spTree>
    <p:extLst>
      <p:ext uri="{BB962C8B-B14F-4D97-AF65-F5344CB8AC3E}">
        <p14:creationId xmlns:p14="http://schemas.microsoft.com/office/powerpoint/2010/main" val="361064636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41910"/>
            <a:r>
              <a:rPr lang="uk-UA" sz="1200" dirty="0">
                <a:solidFill>
                  <a:schemeClr val="accent4"/>
                </a:solidFill>
                <a:effectLst/>
                <a:latin typeface="Arial" panose="020B0604020202020204" pitchFamily="34" charset="0"/>
                <a:ea typeface="Times New Roman" panose="02020603050405020304" pitchFamily="18" charset="0"/>
              </a:rPr>
              <a:t>До складових елементів </a:t>
            </a:r>
            <a:r>
              <a:rPr lang="en-US" sz="1200" dirty="0">
                <a:solidFill>
                  <a:schemeClr val="accent4"/>
                </a:solidFill>
                <a:effectLst/>
                <a:latin typeface="Arial" panose="020B0604020202020204" pitchFamily="34" charset="0"/>
                <a:ea typeface="Times New Roman" panose="02020603050405020304" pitchFamily="18" charset="0"/>
              </a:rPr>
              <a:t>MAIN</a:t>
            </a:r>
            <a:r>
              <a:rPr lang="uk-UA" sz="1200" dirty="0">
                <a:solidFill>
                  <a:schemeClr val="accent4"/>
                </a:solidFill>
                <a:effectLst/>
                <a:latin typeface="Arial" panose="020B0604020202020204" pitchFamily="34" charset="0"/>
                <a:ea typeface="Times New Roman" panose="02020603050405020304" pitchFamily="18" charset="0"/>
              </a:rPr>
              <a:t> входять:</a:t>
            </a:r>
            <a:endParaRPr lang="ru-UA" sz="1200" dirty="0">
              <a:solidFill>
                <a:schemeClr val="accent4"/>
              </a:solidFill>
              <a:effectLst/>
              <a:latin typeface="Times New Roman" panose="02020603050405020304" pitchFamily="18" charset="0"/>
              <a:ea typeface="Times New Roman" panose="02020603050405020304" pitchFamily="18" charset="0"/>
            </a:endParaRPr>
          </a:p>
          <a:p>
            <a:pPr marL="342900" lvl="0" indent="-342900">
              <a:buFont typeface="Wingdings" pitchFamily="2" charset="2"/>
              <a:buChar char="Ø"/>
            </a:pPr>
            <a:r>
              <a:rPr lang="uk-UA" sz="1200" dirty="0">
                <a:solidFill>
                  <a:schemeClr val="accent4"/>
                </a:solidFill>
                <a:effectLst/>
                <a:latin typeface="Arial" panose="020B0604020202020204" pitchFamily="34" charset="0"/>
                <a:ea typeface="Calibri" panose="020F0502020204030204" pitchFamily="34" charset="0"/>
              </a:rPr>
              <a:t>мікроконтролер </a:t>
            </a:r>
            <a:r>
              <a:rPr lang="en-US" sz="1200" dirty="0">
                <a:solidFill>
                  <a:schemeClr val="accent4"/>
                </a:solidFill>
                <a:effectLst/>
                <a:latin typeface="Arial" panose="020B0604020202020204" pitchFamily="34" charset="0"/>
                <a:ea typeface="Calibri" panose="020F0502020204030204" pitchFamily="34" charset="0"/>
              </a:rPr>
              <a:t>(M</a:t>
            </a:r>
            <a:r>
              <a:rPr lang="en-US" dirty="0">
                <a:solidFill>
                  <a:schemeClr val="accent4"/>
                </a:solidFill>
                <a:latin typeface="Arial" panose="020B0604020202020204" pitchFamily="34" charset="0"/>
                <a:ea typeface="Calibri" panose="020F0502020204030204" pitchFamily="34" charset="0"/>
              </a:rPr>
              <a:t>M</a:t>
            </a:r>
            <a:r>
              <a:rPr lang="en-US" sz="1200" dirty="0">
                <a:solidFill>
                  <a:schemeClr val="accent4"/>
                </a:solidFill>
                <a:effectLst/>
                <a:latin typeface="Arial" panose="020B0604020202020204" pitchFamily="34" charset="0"/>
                <a:ea typeface="Calibri" panose="020F0502020204030204" pitchFamily="34" charset="0"/>
              </a:rPr>
              <a:t>CU);</a:t>
            </a:r>
            <a:endParaRPr lang="ru-UA" sz="1200" dirty="0">
              <a:solidFill>
                <a:schemeClr val="accent4"/>
              </a:solidFill>
              <a:effectLst/>
              <a:latin typeface="Times New Roman" panose="02020603050405020304" pitchFamily="18" charset="0"/>
              <a:ea typeface="Calibri" panose="020F0502020204030204" pitchFamily="34" charset="0"/>
            </a:endParaRPr>
          </a:p>
          <a:p>
            <a:pPr marL="342900" lvl="0" indent="-342900">
              <a:buFont typeface="Wingdings" pitchFamily="2" charset="2"/>
              <a:buChar char="Ø"/>
            </a:pPr>
            <a:r>
              <a:rPr lang="uk-UA" sz="1200" dirty="0">
                <a:solidFill>
                  <a:schemeClr val="accent4"/>
                </a:solidFill>
                <a:effectLst/>
                <a:latin typeface="Arial" panose="020B0604020202020204" pitchFamily="34" charset="0"/>
                <a:ea typeface="Calibri" panose="020F0502020204030204" pitchFamily="34" charset="0"/>
              </a:rPr>
              <a:t>дисплей з сенсорним екраном</a:t>
            </a:r>
            <a:r>
              <a:rPr lang="ru-UA" sz="1200" dirty="0">
                <a:solidFill>
                  <a:schemeClr val="accent4"/>
                </a:solidFill>
                <a:effectLst/>
                <a:latin typeface="Arial" panose="020B0604020202020204" pitchFamily="34" charset="0"/>
                <a:ea typeface="Calibri" panose="020F0502020204030204" pitchFamily="34" charset="0"/>
              </a:rPr>
              <a:t> (</a:t>
            </a:r>
            <a:r>
              <a:rPr lang="en-US" sz="1200" dirty="0">
                <a:solidFill>
                  <a:schemeClr val="accent4"/>
                </a:solidFill>
                <a:effectLst/>
                <a:latin typeface="Arial" panose="020B0604020202020204" pitchFamily="34" charset="0"/>
                <a:ea typeface="Calibri" panose="020F0502020204030204" pitchFamily="34" charset="0"/>
              </a:rPr>
              <a:t>MHMI</a:t>
            </a:r>
            <a:r>
              <a:rPr lang="ru-UA" sz="1200" dirty="0">
                <a:solidFill>
                  <a:schemeClr val="accent4"/>
                </a:solidFill>
                <a:effectLst/>
                <a:latin typeface="Arial" panose="020B0604020202020204" pitchFamily="34" charset="0"/>
                <a:ea typeface="Calibri" panose="020F0502020204030204" pitchFamily="34" charset="0"/>
              </a:rPr>
              <a:t>);</a:t>
            </a:r>
            <a:endParaRPr lang="ru-UA" sz="1200" dirty="0">
              <a:solidFill>
                <a:schemeClr val="accent4"/>
              </a:solidFill>
              <a:effectLst/>
              <a:latin typeface="Times New Roman" panose="02020603050405020304" pitchFamily="18" charset="0"/>
              <a:ea typeface="Calibri" panose="020F0502020204030204" pitchFamily="34" charset="0"/>
            </a:endParaRPr>
          </a:p>
          <a:p>
            <a:pPr marL="342900" lvl="0" indent="-342900">
              <a:buFont typeface="Wingdings" pitchFamily="2" charset="2"/>
              <a:buChar char="Ø"/>
            </a:pPr>
            <a:r>
              <a:rPr lang="uk-UA" sz="1200" dirty="0">
                <a:solidFill>
                  <a:schemeClr val="accent4"/>
                </a:solidFill>
                <a:effectLst/>
                <a:latin typeface="Arial" panose="020B0604020202020204" pitchFamily="34" charset="0"/>
                <a:ea typeface="Calibri" panose="020F0502020204030204" pitchFamily="34" charset="0"/>
              </a:rPr>
              <a:t>модулі бездротового зв’язку (</a:t>
            </a:r>
            <a:r>
              <a:rPr lang="en-US" sz="1200" dirty="0">
                <a:solidFill>
                  <a:schemeClr val="accent4"/>
                </a:solidFill>
                <a:effectLst/>
                <a:latin typeface="Arial" panose="020B0604020202020204" pitchFamily="34" charset="0"/>
                <a:ea typeface="Calibri" panose="020F0502020204030204" pitchFamily="34" charset="0"/>
              </a:rPr>
              <a:t>TR</a:t>
            </a:r>
            <a:r>
              <a:rPr lang="uk-UA" sz="1200" dirty="0">
                <a:solidFill>
                  <a:schemeClr val="accent4"/>
                </a:solidFill>
                <a:effectLst/>
                <a:latin typeface="Arial" panose="020B0604020202020204" pitchFamily="34" charset="0"/>
                <a:ea typeface="Calibri" panose="020F0502020204030204" pitchFamily="34" charset="0"/>
              </a:rPr>
              <a:t>1 – </a:t>
            </a:r>
            <a:r>
              <a:rPr lang="en-US" sz="1200" dirty="0">
                <a:solidFill>
                  <a:schemeClr val="accent4"/>
                </a:solidFill>
                <a:effectLst/>
                <a:latin typeface="Arial" panose="020B0604020202020204" pitchFamily="34" charset="0"/>
                <a:ea typeface="Calibri" panose="020F0502020204030204" pitchFamily="34" charset="0"/>
              </a:rPr>
              <a:t>TR</a:t>
            </a:r>
            <a:r>
              <a:rPr lang="ru-UA" sz="1200" dirty="0">
                <a:solidFill>
                  <a:schemeClr val="accent4"/>
                </a:solidFill>
                <a:effectLst/>
                <a:latin typeface="Arial" panose="020B0604020202020204" pitchFamily="34" charset="0"/>
                <a:ea typeface="Calibri" panose="020F0502020204030204" pitchFamily="34" charset="0"/>
              </a:rPr>
              <a:t>4</a:t>
            </a:r>
            <a:r>
              <a:rPr lang="uk-UA" sz="1200" dirty="0">
                <a:solidFill>
                  <a:schemeClr val="accent4"/>
                </a:solidFill>
                <a:effectLst/>
                <a:latin typeface="Arial" panose="020B0604020202020204" pitchFamily="34" charset="0"/>
                <a:ea typeface="Calibri" panose="020F0502020204030204" pitchFamily="34" charset="0"/>
              </a:rPr>
              <a:t>)</a:t>
            </a:r>
            <a:r>
              <a:rPr lang="ru-UA" sz="1200" dirty="0">
                <a:solidFill>
                  <a:schemeClr val="accent4"/>
                </a:solidFill>
                <a:effectLst/>
                <a:latin typeface="Arial" panose="020B0604020202020204" pitchFamily="34" charset="0"/>
                <a:ea typeface="Calibri" panose="020F0502020204030204" pitchFamily="34" charset="0"/>
              </a:rPr>
              <a:t>;</a:t>
            </a:r>
            <a:endParaRPr lang="ru-UA" sz="1200" dirty="0">
              <a:solidFill>
                <a:schemeClr val="accent4"/>
              </a:solidFill>
              <a:effectLst/>
              <a:latin typeface="Times New Roman" panose="02020603050405020304" pitchFamily="18" charset="0"/>
              <a:ea typeface="Calibri" panose="020F0502020204030204" pitchFamily="34" charset="0"/>
            </a:endParaRPr>
          </a:p>
          <a:p>
            <a:pPr marL="41910"/>
            <a:r>
              <a:rPr lang="uk-UA" sz="1200" dirty="0">
                <a:solidFill>
                  <a:schemeClr val="accent4"/>
                </a:solidFill>
                <a:effectLst/>
                <a:latin typeface="Arial" panose="020B0604020202020204" pitchFamily="34" charset="0"/>
                <a:ea typeface="Times New Roman" panose="02020603050405020304" pitchFamily="18" charset="0"/>
              </a:rPr>
              <a:t>Блок аналізу, прогнозування, обробки інформації і управління функціонує на підставі сценаріїв, закладених у енергонезалежну пам'ять мікроконтролера. </a:t>
            </a:r>
          </a:p>
          <a:p>
            <a:pPr marL="41910"/>
            <a:r>
              <a:rPr lang="uk-UA" sz="1200" dirty="0">
                <a:solidFill>
                  <a:schemeClr val="accent4"/>
                </a:solidFill>
                <a:effectLst/>
                <a:latin typeface="Arial" panose="020B0604020202020204" pitchFamily="34" charset="0"/>
                <a:ea typeface="Times New Roman" panose="02020603050405020304" pitchFamily="18" charset="0"/>
              </a:rPr>
              <a:t>Блок MAIN через точку доступу </a:t>
            </a:r>
            <a:r>
              <a:rPr lang="en-US" sz="1200" dirty="0">
                <a:solidFill>
                  <a:schemeClr val="accent4"/>
                </a:solidFill>
                <a:effectLst/>
                <a:latin typeface="Arial" panose="020B0604020202020204" pitchFamily="34" charset="0"/>
                <a:ea typeface="Times New Roman" panose="02020603050405020304" pitchFamily="18" charset="0"/>
              </a:rPr>
              <a:t>AP</a:t>
            </a:r>
            <a:r>
              <a:rPr lang="uk-UA" sz="1200" dirty="0">
                <a:solidFill>
                  <a:schemeClr val="accent4"/>
                </a:solidFill>
                <a:effectLst/>
                <a:latin typeface="Arial" panose="020B0604020202020204" pitchFamily="34" charset="0"/>
                <a:ea typeface="Times New Roman" panose="02020603050405020304" pitchFamily="18" charset="0"/>
              </a:rPr>
              <a:t> підключений до мережі Інтернет.</a:t>
            </a:r>
            <a:endParaRPr lang="ru-UA" sz="1200" dirty="0">
              <a:solidFill>
                <a:schemeClr val="accent4"/>
              </a:solidFill>
              <a:effectLst/>
              <a:latin typeface="Times New Roman" panose="02020603050405020304" pitchFamily="18" charset="0"/>
              <a:ea typeface="Times New Roman" panose="02020603050405020304" pitchFamily="18" charset="0"/>
            </a:endParaRPr>
          </a:p>
          <a:p>
            <a:endParaRPr lang="ru-UA" dirty="0"/>
          </a:p>
        </p:txBody>
      </p:sp>
      <p:sp>
        <p:nvSpPr>
          <p:cNvPr id="4" name="Номер слайда 3"/>
          <p:cNvSpPr>
            <a:spLocks noGrp="1"/>
          </p:cNvSpPr>
          <p:nvPr>
            <p:ph type="sldNum" sz="quarter" idx="5"/>
          </p:nvPr>
        </p:nvSpPr>
        <p:spPr/>
        <p:txBody>
          <a:bodyPr/>
          <a:lstStyle/>
          <a:p>
            <a:fld id="{2F3B355F-7DE4-4D29-AD17-021F578115DC}" type="slidenum">
              <a:rPr lang="en-US" smtClean="0"/>
              <a:t>20</a:t>
            </a:fld>
            <a:endParaRPr lang="en-US"/>
          </a:p>
        </p:txBody>
      </p:sp>
    </p:spTree>
    <p:extLst>
      <p:ext uri="{BB962C8B-B14F-4D97-AF65-F5344CB8AC3E}">
        <p14:creationId xmlns:p14="http://schemas.microsoft.com/office/powerpoint/2010/main" val="414348063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a:xfrm>
            <a:off x="108155" y="4400549"/>
            <a:ext cx="6587613" cy="4284663"/>
          </a:xfrm>
        </p:spPr>
        <p: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uk-UA" sz="1800" dirty="0">
                <a:solidFill>
                  <a:schemeClr val="accent4"/>
                </a:solidFill>
                <a:effectLst/>
                <a:latin typeface="Arial" panose="020B0604020202020204" pitchFamily="34" charset="0"/>
                <a:ea typeface="Times New Roman" panose="02020603050405020304" pitchFamily="18" charset="0"/>
              </a:rPr>
              <a:t>Плата розробника </a:t>
            </a:r>
            <a:r>
              <a:rPr lang="en-US" sz="1800" dirty="0">
                <a:solidFill>
                  <a:schemeClr val="accent4"/>
                </a:solidFill>
                <a:effectLst/>
                <a:latin typeface="Arial" panose="020B0604020202020204" pitchFamily="34" charset="0"/>
                <a:ea typeface="Times New Roman" panose="02020603050405020304" pitchFamily="18" charset="0"/>
              </a:rPr>
              <a:t>RobotDyn </a:t>
            </a:r>
            <a:r>
              <a:rPr lang="uk-UA" sz="1800" dirty="0">
                <a:solidFill>
                  <a:schemeClr val="accent4"/>
                </a:solidFill>
                <a:effectLst/>
                <a:latin typeface="Arial" panose="020B0604020202020204" pitchFamily="34" charset="0"/>
                <a:ea typeface="Times New Roman" panose="02020603050405020304" pitchFamily="18" charset="0"/>
              </a:rPr>
              <a:t>на мікроконтролері </a:t>
            </a:r>
            <a:r>
              <a:rPr lang="en-US" sz="1800" dirty="0">
                <a:solidFill>
                  <a:schemeClr val="accent4"/>
                </a:solidFill>
                <a:effectLst/>
                <a:latin typeface="Arial" panose="020B0604020202020204" pitchFamily="34" charset="0"/>
                <a:ea typeface="Times New Roman" panose="02020603050405020304" pitchFamily="18" charset="0"/>
              </a:rPr>
              <a:t>Arduino MEGA2560 </a:t>
            </a:r>
            <a:r>
              <a:rPr lang="uk-UA" sz="1800" dirty="0">
                <a:solidFill>
                  <a:schemeClr val="accent4"/>
                </a:solidFill>
                <a:effectLst/>
                <a:latin typeface="Arial" panose="020B0604020202020204" pitchFamily="34" charset="0"/>
                <a:ea typeface="Times New Roman" panose="02020603050405020304" pitchFamily="18" charset="0"/>
              </a:rPr>
              <a:t>та </a:t>
            </a:r>
            <a:r>
              <a:rPr lang="en-US" sz="1800" dirty="0">
                <a:solidFill>
                  <a:schemeClr val="accent4"/>
                </a:solidFill>
                <a:effectLst/>
                <a:latin typeface="Arial" panose="020B0604020202020204" pitchFamily="34" charset="0"/>
                <a:ea typeface="Times New Roman" panose="02020603050405020304" pitchFamily="18" charset="0"/>
              </a:rPr>
              <a:t>Wi-Fi </a:t>
            </a:r>
            <a:r>
              <a:rPr lang="uk-UA" sz="1800" dirty="0">
                <a:solidFill>
                  <a:schemeClr val="accent4"/>
                </a:solidFill>
                <a:effectLst/>
                <a:latin typeface="Arial" panose="020B0604020202020204" pitchFamily="34" charset="0"/>
                <a:ea typeface="Times New Roman" panose="02020603050405020304" pitchFamily="18" charset="0"/>
              </a:rPr>
              <a:t>модулі </a:t>
            </a:r>
            <a:r>
              <a:rPr lang="en-US" sz="1800" dirty="0">
                <a:solidFill>
                  <a:schemeClr val="accent4"/>
                </a:solidFill>
                <a:effectLst/>
                <a:latin typeface="Arial" panose="020B0604020202020204" pitchFamily="34" charset="0"/>
                <a:ea typeface="Times New Roman" panose="02020603050405020304" pitchFamily="18" charset="0"/>
              </a:rPr>
              <a:t>ESP8266 </a:t>
            </a:r>
            <a:r>
              <a:rPr lang="uk-UA" sz="1800" dirty="0">
                <a:solidFill>
                  <a:schemeClr val="accent4"/>
                </a:solidFill>
                <a:effectLst/>
                <a:latin typeface="Arial" panose="020B0604020202020204" pitchFamily="34" charset="0"/>
                <a:ea typeface="Times New Roman" panose="02020603050405020304" pitchFamily="18" charset="0"/>
              </a:rPr>
              <a:t>з 8</a:t>
            </a:r>
            <a:r>
              <a:rPr lang="en-US" sz="1800" dirty="0">
                <a:solidFill>
                  <a:schemeClr val="accent4"/>
                </a:solidFill>
                <a:effectLst/>
                <a:latin typeface="Arial" panose="020B0604020202020204" pitchFamily="34" charset="0"/>
                <a:ea typeface="Times New Roman" panose="02020603050405020304" pitchFamily="18" charset="0"/>
              </a:rPr>
              <a:t>Mb </a:t>
            </a:r>
            <a:r>
              <a:rPr lang="uk-UA" sz="1800" dirty="0">
                <a:solidFill>
                  <a:schemeClr val="accent4"/>
                </a:solidFill>
                <a:effectLst/>
                <a:latin typeface="Arial" panose="020B0604020202020204" pitchFamily="34" charset="0"/>
                <a:ea typeface="Times New Roman" panose="02020603050405020304" pitchFamily="18" charset="0"/>
              </a:rPr>
              <a:t>пам'яті програм. Обидва контролери можуть працювати як спільно, так і абсолютно незалежно друг від друга. Режим взаємодії контролерів встановлюється мікроперемикачами. Програмувати обидва контролери можна із середовища розробки </a:t>
            </a:r>
            <a:r>
              <a:rPr lang="en-US" sz="1800" dirty="0">
                <a:solidFill>
                  <a:schemeClr val="accent4"/>
                </a:solidFill>
                <a:effectLst/>
                <a:latin typeface="Arial" panose="020B0604020202020204" pitchFamily="34" charset="0"/>
                <a:ea typeface="Times New Roman" panose="02020603050405020304" pitchFamily="18" charset="0"/>
              </a:rPr>
              <a:t>Arduino IDE.</a:t>
            </a:r>
          </a:p>
          <a:p>
            <a:pPr algn="just"/>
            <a:r>
              <a:rPr lang="en-US" sz="1800" dirty="0">
                <a:effectLst/>
                <a:latin typeface="Arial" panose="020B0604020202020204" pitchFamily="34" charset="0"/>
                <a:ea typeface="Times New Roman" panose="02020603050405020304" pitchFamily="18" charset="0"/>
              </a:rPr>
              <a:t>Nextion</a:t>
            </a:r>
            <a:r>
              <a:rPr lang="uk-UA" sz="1800" dirty="0">
                <a:effectLst/>
                <a:latin typeface="Arial" panose="020B0604020202020204" pitchFamily="34" charset="0"/>
                <a:ea typeface="Times New Roman" panose="02020603050405020304" pitchFamily="18" charset="0"/>
              </a:rPr>
              <a:t> - це рішення для людино-машинного інтерфейсу, що поєднує в собі вбудований процесор і сенсорний дисплей з програмним забезпеченням </a:t>
            </a:r>
            <a:r>
              <a:rPr lang="en-US" sz="1800" dirty="0">
                <a:effectLst/>
                <a:latin typeface="Arial" panose="020B0604020202020204" pitchFamily="34" charset="0"/>
                <a:ea typeface="Times New Roman" panose="02020603050405020304" pitchFamily="18" charset="0"/>
              </a:rPr>
              <a:t>Nextion Editor</a:t>
            </a:r>
            <a:r>
              <a:rPr lang="uk-UA" sz="1800" dirty="0">
                <a:effectLst/>
                <a:latin typeface="Arial" panose="020B0604020202020204" pitchFamily="34" charset="0"/>
                <a:ea typeface="Times New Roman" panose="02020603050405020304" pitchFamily="18" charset="0"/>
              </a:rPr>
              <a:t> для розробки проекту графічних інтерфейсів. </a:t>
            </a:r>
            <a:endParaRPr lang="ru-UA" sz="1800" dirty="0">
              <a:effectLst/>
              <a:latin typeface="Times New Roman" panose="02020603050405020304" pitchFamily="18" charset="0"/>
              <a:ea typeface="Times New Roman" panose="02020603050405020304" pitchFamily="18" charset="0"/>
            </a:endParaRPr>
          </a:p>
          <a:p>
            <a:pPr algn="just"/>
            <a:r>
              <a:rPr lang="uk-UA" sz="1800" dirty="0">
                <a:effectLst/>
                <a:latin typeface="Arial" panose="020B0604020202020204" pitchFamily="34" charset="0"/>
                <a:ea typeface="Times New Roman" panose="02020603050405020304" pitchFamily="18" charset="0"/>
              </a:rPr>
              <a:t>HMI панель </a:t>
            </a:r>
            <a:r>
              <a:rPr lang="en-US" sz="1800" dirty="0">
                <a:effectLst/>
                <a:latin typeface="Arial" panose="020B0604020202020204" pitchFamily="34" charset="0"/>
                <a:ea typeface="Times New Roman" panose="02020603050405020304" pitchFamily="18" charset="0"/>
              </a:rPr>
              <a:t>Nextion Enhanced</a:t>
            </a:r>
            <a:r>
              <a:rPr lang="uk-UA" sz="1800" dirty="0">
                <a:effectLst/>
                <a:latin typeface="Arial" panose="020B0604020202020204" pitchFamily="34" charset="0"/>
                <a:ea typeface="Times New Roman" panose="02020603050405020304" pitchFamily="18" charset="0"/>
              </a:rPr>
              <a:t> NX8048K070-011 7.0" TFT з тачскріном - це кольоровий РК дисплей з резистивним сенсором дотиків з власним контролером, керовані по послідовній шині UART. Потужний 32 розрядний процесор дозволяє відображати складні картинки і анімацію, а зручний редактор представляє собою систему, за допомогою якої є можливість в режимі WYSIWYG створювати графічні оболонки. («</a:t>
            </a:r>
            <a:r>
              <a:rPr lang="en-US" sz="1800" dirty="0">
                <a:effectLst/>
                <a:latin typeface="Arial" panose="020B0604020202020204" pitchFamily="34" charset="0"/>
                <a:ea typeface="Times New Roman" panose="02020603050405020304" pitchFamily="18" charset="0"/>
              </a:rPr>
              <a:t>What You See Is What You Get</a:t>
            </a:r>
            <a:r>
              <a:rPr lang="uk-UA" sz="1800" dirty="0">
                <a:effectLst/>
                <a:latin typeface="Arial" panose="020B0604020202020204" pitchFamily="34" charset="0"/>
                <a:ea typeface="Times New Roman" panose="02020603050405020304" pitchFamily="18" charset="0"/>
              </a:rPr>
              <a:t>» - «Що бачиш, то і отримаєш» — властивість прикладних програм або веб інтерфейсів, в яких вміст відображається в процесі редагування і виглядає максимально близько схожим на кінцеву продукцію.) </a:t>
            </a:r>
            <a:endParaRPr lang="ru-UA" sz="1800" dirty="0">
              <a:effectLst/>
              <a:latin typeface="Times New Roman" panose="02020603050405020304" pitchFamily="18" charset="0"/>
              <a:ea typeface="Times New Roman" panose="02020603050405020304" pitchFamily="18" charset="0"/>
            </a:endParaRPr>
          </a:p>
          <a:p>
            <a:pPr algn="just"/>
            <a:r>
              <a:rPr lang="uk-UA" sz="1800" dirty="0">
                <a:effectLst/>
                <a:latin typeface="Arial" panose="020B0604020202020204" pitchFamily="34" charset="0"/>
                <a:ea typeface="Times New Roman" panose="02020603050405020304" pitchFamily="18" charset="0"/>
              </a:rPr>
              <a:t>Використовуючи програмне забезпечення Nextion </a:t>
            </a:r>
            <a:r>
              <a:rPr lang="en-US" sz="1800" dirty="0">
                <a:effectLst/>
                <a:latin typeface="Arial" panose="020B0604020202020204" pitchFamily="34" charset="0"/>
                <a:ea typeface="Times New Roman" panose="02020603050405020304" pitchFamily="18" charset="0"/>
              </a:rPr>
              <a:t>Editor</a:t>
            </a:r>
            <a:r>
              <a:rPr lang="uk-UA" sz="1800" dirty="0">
                <a:effectLst/>
                <a:latin typeface="Arial" panose="020B0604020202020204" pitchFamily="34" charset="0"/>
                <a:ea typeface="Times New Roman" panose="02020603050405020304" pitchFamily="18" charset="0"/>
              </a:rPr>
              <a:t>, є можливість швидко розробити графічний інтерфейс HMI шляхом перетягування компонентів (графіка, текст, кнопка, повзунок тощо) і текстових інструкцій для кодування взаємодії компонентів на стороні дисплея. Керування та зворотний зв'язок здійснюється за допомогою інтерфейсу UART, таким чином панель підключається всього по 4 дротам (два з них - живлення).</a:t>
            </a:r>
            <a:endParaRPr lang="ru-UA" sz="1800" dirty="0">
              <a:effectLst/>
              <a:latin typeface="Times New Roman" panose="02020603050405020304" pitchFamily="18" charset="0"/>
              <a:ea typeface="Times New Roman" panose="02020603050405020304" pitchFamily="18" charset="0"/>
            </a:endParaRPr>
          </a:p>
          <a:p>
            <a:endParaRPr lang="ru-UA" dirty="0"/>
          </a:p>
        </p:txBody>
      </p:sp>
      <p:sp>
        <p:nvSpPr>
          <p:cNvPr id="4" name="Номер слайда 3"/>
          <p:cNvSpPr>
            <a:spLocks noGrp="1"/>
          </p:cNvSpPr>
          <p:nvPr>
            <p:ph type="sldNum" sz="quarter" idx="5"/>
          </p:nvPr>
        </p:nvSpPr>
        <p:spPr/>
        <p:txBody>
          <a:bodyPr/>
          <a:lstStyle/>
          <a:p>
            <a:fld id="{2F3B355F-7DE4-4D29-AD17-021F578115DC}" type="slidenum">
              <a:rPr lang="en-US" smtClean="0"/>
              <a:t>21</a:t>
            </a:fld>
            <a:endParaRPr lang="en-US"/>
          </a:p>
        </p:txBody>
      </p:sp>
    </p:spTree>
    <p:extLst>
      <p:ext uri="{BB962C8B-B14F-4D97-AF65-F5344CB8AC3E}">
        <p14:creationId xmlns:p14="http://schemas.microsoft.com/office/powerpoint/2010/main" val="392459508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a:xfrm>
            <a:off x="108155" y="4400549"/>
            <a:ext cx="6587613" cy="4284663"/>
          </a:xfrm>
        </p:spPr>
        <p:txBody>
          <a:bodyPr/>
          <a:lstStyle/>
          <a:p>
            <a:pPr algn="just"/>
            <a:r>
              <a:rPr lang="uk-UA" sz="1800" dirty="0">
                <a:effectLst/>
                <a:latin typeface="Arial" panose="020B0604020202020204" pitchFamily="34" charset="0"/>
                <a:ea typeface="Times New Roman" panose="02020603050405020304" pitchFamily="18" charset="0"/>
              </a:rPr>
              <a:t>Під час розробки нового бездротового продукту є одне рішення, яке має найбільше значення. Це рішення впливає не тільки на технічні характеристики, такі як діапазон передачі, термін служби батареї, якість сигналу та розмір продукту, але й визначає, де навіть можливо продавати продукт.</a:t>
            </a:r>
            <a:endParaRPr lang="ru-UA" sz="1800" dirty="0">
              <a:effectLst/>
              <a:latin typeface="Times New Roman" panose="02020603050405020304" pitchFamily="18" charset="0"/>
              <a:ea typeface="Times New Roman" panose="02020603050405020304" pitchFamily="18" charset="0"/>
            </a:endParaRPr>
          </a:p>
          <a:p>
            <a:pPr algn="just"/>
            <a:r>
              <a:rPr lang="uk-UA" sz="1800" dirty="0">
                <a:effectLst/>
                <a:latin typeface="Arial" panose="020B0604020202020204" pitchFamily="34" charset="0"/>
                <a:ea typeface="Times New Roman" panose="02020603050405020304" pitchFamily="18" charset="0"/>
              </a:rPr>
              <a:t>Пріоритетним рішенням, яке треба прийняти якомога раніше, є вибір несучої частоти. Це частота сигналу, яка використовується для передачі даних від одного пристрою до іншого. </a:t>
            </a:r>
            <a:endParaRPr lang="ru-UA" sz="1800" dirty="0">
              <a:effectLst/>
              <a:latin typeface="Times New Roman" panose="02020603050405020304" pitchFamily="18" charset="0"/>
              <a:ea typeface="Times New Roman" panose="02020603050405020304" pitchFamily="18" charset="0"/>
            </a:endParaRPr>
          </a:p>
          <a:p>
            <a:pPr algn="just"/>
            <a:r>
              <a:rPr lang="uk-UA" sz="1800" dirty="0">
                <a:effectLst/>
                <a:latin typeface="Arial" panose="020B0604020202020204" pitchFamily="34" charset="0"/>
                <a:ea typeface="Times New Roman" panose="02020603050405020304" pitchFamily="18" charset="0"/>
              </a:rPr>
              <a:t>Вибір частоти має величезний вплив не тільки на продуктивність, але й здатність реалізації продукту за межами своєї країни чи регіону. </a:t>
            </a:r>
            <a:endParaRPr lang="ru-UA" sz="1800" dirty="0">
              <a:effectLst/>
              <a:latin typeface="Times New Roman" panose="02020603050405020304" pitchFamily="18" charset="0"/>
              <a:ea typeface="Times New Roman" panose="02020603050405020304" pitchFamily="18" charset="0"/>
            </a:endParaRPr>
          </a:p>
          <a:p>
            <a:pPr algn="just"/>
            <a:r>
              <a:rPr lang="uk-UA" sz="1800" dirty="0">
                <a:effectLst/>
                <a:latin typeface="Arial" panose="020B0604020202020204" pitchFamily="34" charset="0"/>
                <a:ea typeface="Times New Roman" panose="02020603050405020304" pitchFamily="18" charset="0"/>
              </a:rPr>
              <a:t>У всьому світі дозволено використовувати декілька радіочастот, і кожна країна має свої власні правила.</a:t>
            </a:r>
            <a:endParaRPr lang="ru-UA" sz="1800" dirty="0">
              <a:effectLst/>
              <a:latin typeface="Times New Roman" panose="02020603050405020304" pitchFamily="18" charset="0"/>
              <a:ea typeface="Times New Roman" panose="02020603050405020304" pitchFamily="18" charset="0"/>
            </a:endParaRPr>
          </a:p>
          <a:p>
            <a:pPr algn="just"/>
            <a:r>
              <a:rPr lang="uk-UA" sz="1800" dirty="0">
                <a:effectLst/>
                <a:latin typeface="Arial" panose="020B0604020202020204" pitchFamily="34" charset="0"/>
                <a:ea typeface="Times New Roman" panose="02020603050405020304" pitchFamily="18" charset="0"/>
              </a:rPr>
              <a:t>Передача на багатьох доступних частотах вимагає, щоб оператор пристрою мав спеціальну ліцензію FCC, подібну до операторів радіостанцій, телевізійних станцій та аматорського радіозв’язку. Ліцензія оператора не потрібна для продуктів, призначених лише для приймачів, таких як радіо або GPS.</a:t>
            </a:r>
            <a:endParaRPr lang="ru-UA" sz="1800" dirty="0">
              <a:effectLst/>
              <a:latin typeface="Times New Roman" panose="02020603050405020304" pitchFamily="18" charset="0"/>
              <a:ea typeface="Times New Roman" panose="02020603050405020304" pitchFamily="18" charset="0"/>
            </a:endParaRPr>
          </a:p>
          <a:p>
            <a:pPr algn="just"/>
            <a:r>
              <a:rPr lang="uk-UA" sz="1800" dirty="0">
                <a:effectLst/>
                <a:latin typeface="Arial" panose="020B0604020202020204" pitchFamily="34" charset="0"/>
                <a:ea typeface="Times New Roman" panose="02020603050405020304" pitchFamily="18" charset="0"/>
              </a:rPr>
              <a:t>У Таблиці наведено деякі з найбільш поширених неліцензованих діапазонів частот, які доступні як на низьких, так і на високих частотах.</a:t>
            </a:r>
            <a:endParaRPr lang="ru-UA" sz="1800" dirty="0">
              <a:effectLst/>
              <a:latin typeface="Times New Roman" panose="02020603050405020304" pitchFamily="18" charset="0"/>
              <a:ea typeface="Times New Roman" panose="02020603050405020304" pitchFamily="18" charset="0"/>
            </a:endParaRPr>
          </a:p>
          <a:p>
            <a:pPr algn="just"/>
            <a:r>
              <a:rPr lang="uk-UA" sz="1800" dirty="0">
                <a:effectLst/>
                <a:latin typeface="Arial" panose="020B0604020202020204" pitchFamily="34" charset="0"/>
                <a:ea typeface="Times New Roman" panose="02020603050405020304" pitchFamily="18" charset="0"/>
              </a:rPr>
              <a:t>Однак будь-які частоти нижче 27 МГц є непридатними для більшості продуктів через необхідний великий розмір антени.</a:t>
            </a:r>
            <a:endParaRPr lang="ru-UA" sz="1800" dirty="0">
              <a:effectLst/>
              <a:latin typeface="Times New Roman" panose="02020603050405020304" pitchFamily="18" charset="0"/>
              <a:ea typeface="Times New Roman" panose="02020603050405020304" pitchFamily="18" charset="0"/>
            </a:endParaRPr>
          </a:p>
          <a:p>
            <a:pPr algn="just"/>
            <a:r>
              <a:rPr lang="uk-UA" sz="1800" dirty="0">
                <a:effectLst/>
                <a:latin typeface="Arial" panose="020B0604020202020204" pitchFamily="34" charset="0"/>
                <a:ea typeface="Times New Roman" panose="02020603050405020304" pitchFamily="18" charset="0"/>
              </a:rPr>
              <a:t>Частоти вище 5,8 ГГц не мають достатньої дальності, особливо для застосування в приміщенні. Для більшості продуктів ідеальна частота від 433 МГц до 5,8 ГГц.</a:t>
            </a:r>
            <a:endParaRPr lang="ru-UA" sz="1800" dirty="0">
              <a:effectLst/>
              <a:latin typeface="Times New Roman" panose="02020603050405020304" pitchFamily="18" charset="0"/>
              <a:ea typeface="Times New Roman" panose="02020603050405020304" pitchFamily="18" charset="0"/>
            </a:endParaRPr>
          </a:p>
          <a:p>
            <a:endParaRPr lang="ru-UA" dirty="0"/>
          </a:p>
        </p:txBody>
      </p:sp>
      <p:sp>
        <p:nvSpPr>
          <p:cNvPr id="4" name="Номер слайда 3"/>
          <p:cNvSpPr>
            <a:spLocks noGrp="1"/>
          </p:cNvSpPr>
          <p:nvPr>
            <p:ph type="sldNum" sz="quarter" idx="5"/>
          </p:nvPr>
        </p:nvSpPr>
        <p:spPr/>
        <p:txBody>
          <a:bodyPr/>
          <a:lstStyle/>
          <a:p>
            <a:fld id="{2F3B355F-7DE4-4D29-AD17-021F578115DC}" type="slidenum">
              <a:rPr lang="en-US" smtClean="0"/>
              <a:t>22</a:t>
            </a:fld>
            <a:endParaRPr lang="en-US"/>
          </a:p>
        </p:txBody>
      </p:sp>
    </p:spTree>
    <p:extLst>
      <p:ext uri="{BB962C8B-B14F-4D97-AF65-F5344CB8AC3E}">
        <p14:creationId xmlns:p14="http://schemas.microsoft.com/office/powerpoint/2010/main" val="136245253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a:xfrm>
            <a:off x="108155" y="4400549"/>
            <a:ext cx="6587613" cy="4284663"/>
          </a:xfrm>
        </p:spPr>
        <p:txBody>
          <a:bodyPr/>
          <a:lstStyle/>
          <a:p>
            <a:pPr algn="just"/>
            <a:r>
              <a:rPr lang="uk-UA" sz="1800" dirty="0">
                <a:effectLst/>
                <a:latin typeface="Arial" panose="020B0604020202020204" pitchFamily="34" charset="0"/>
                <a:ea typeface="Times New Roman" panose="02020603050405020304" pitchFamily="18" charset="0"/>
              </a:rPr>
              <a:t>Зв'язок Блоків первинного збору, обробки інформації і управління (</a:t>
            </a:r>
            <a:r>
              <a:rPr lang="en-US" sz="1800" dirty="0">
                <a:effectLst/>
                <a:latin typeface="Arial" panose="020B0604020202020204" pitchFamily="34" charset="0"/>
                <a:ea typeface="Times New Roman" panose="02020603050405020304" pitchFamily="18" charset="0"/>
              </a:rPr>
              <a:t>CPM</a:t>
            </a:r>
            <a:r>
              <a:rPr lang="uk-UA" sz="1800" dirty="0">
                <a:effectLst/>
                <a:latin typeface="Arial" panose="020B0604020202020204" pitchFamily="34" charset="0"/>
                <a:ea typeface="Times New Roman" panose="02020603050405020304" pitchFamily="18" charset="0"/>
              </a:rPr>
              <a:t>1 – </a:t>
            </a:r>
            <a:r>
              <a:rPr lang="en-US" sz="1800" dirty="0">
                <a:effectLst/>
                <a:latin typeface="Arial" panose="020B0604020202020204" pitchFamily="34" charset="0"/>
                <a:ea typeface="Times New Roman" panose="02020603050405020304" pitchFamily="18" charset="0"/>
              </a:rPr>
              <a:t>CPM</a:t>
            </a:r>
            <a:r>
              <a:rPr lang="uk-UA" sz="1800" dirty="0">
                <a:effectLst/>
                <a:latin typeface="Arial" panose="020B0604020202020204" pitchFamily="34" charset="0"/>
                <a:ea typeface="Times New Roman" panose="02020603050405020304" pitchFamily="18" charset="0"/>
              </a:rPr>
              <a:t>4) з Блоком аналізу, прогнозування, обробки інформації і управління єлектроспоживачами (</a:t>
            </a:r>
            <a:r>
              <a:rPr lang="en-US" sz="1800" dirty="0">
                <a:effectLst/>
                <a:latin typeface="Arial" panose="020B0604020202020204" pitchFamily="34" charset="0"/>
                <a:ea typeface="Times New Roman" panose="02020603050405020304" pitchFamily="18" charset="0"/>
              </a:rPr>
              <a:t>MCPM</a:t>
            </a:r>
            <a:r>
              <a:rPr lang="uk-UA" sz="1800" dirty="0">
                <a:effectLst/>
                <a:latin typeface="Arial" panose="020B0604020202020204" pitchFamily="34" charset="0"/>
                <a:ea typeface="Times New Roman" panose="02020603050405020304" pitchFamily="18" charset="0"/>
              </a:rPr>
              <a:t>) відбувається в залежності від вибору варіантів бездротового обладнання.</a:t>
            </a:r>
            <a:endParaRPr lang="ru-UA" sz="1800" dirty="0">
              <a:effectLst/>
              <a:latin typeface="Times New Roman" panose="02020603050405020304" pitchFamily="18" charset="0"/>
              <a:ea typeface="Times New Roman" panose="02020603050405020304" pitchFamily="18" charset="0"/>
            </a:endParaRPr>
          </a:p>
          <a:p>
            <a:pPr algn="just"/>
            <a:r>
              <a:rPr lang="uk-UA" sz="1800" dirty="0">
                <a:effectLst/>
                <a:latin typeface="Arial" panose="020B0604020202020204" pitchFamily="34" charset="0"/>
                <a:ea typeface="Times New Roman" panose="02020603050405020304" pitchFamily="18" charset="0"/>
              </a:rPr>
              <a:t>Для моделювання можливостей обладнання були обрано чотири типи бездротового зв’язку, які використовують неліцензовані діапазони несучих частот з різними характеристиками дальності.</a:t>
            </a:r>
            <a:endParaRPr lang="ru-UA" sz="1800" dirty="0">
              <a:effectLst/>
              <a:latin typeface="Times New Roman" panose="02020603050405020304" pitchFamily="18" charset="0"/>
              <a:ea typeface="Times New Roman" panose="02020603050405020304" pitchFamily="18" charset="0"/>
            </a:endParaRPr>
          </a:p>
          <a:p>
            <a:pPr>
              <a:spcBef>
                <a:spcPts val="200"/>
              </a:spcBef>
            </a:pPr>
            <a:r>
              <a:rPr lang="en-US" sz="1800" b="1" i="1" dirty="0">
                <a:solidFill>
                  <a:srgbClr val="2F5496"/>
                </a:solidFill>
                <a:effectLst/>
                <a:latin typeface="Arial" panose="020B0604020202020204" pitchFamily="34" charset="0"/>
                <a:ea typeface="Times New Roman" panose="02020603050405020304" pitchFamily="18" charset="0"/>
                <a:cs typeface="Arial" panose="020B0604020202020204" pitchFamily="34" charset="0"/>
              </a:rPr>
              <a:t>Wi</a:t>
            </a:r>
            <a:r>
              <a:rPr lang="ru-RU" sz="1800" b="1" i="1" dirty="0">
                <a:solidFill>
                  <a:srgbClr val="2F5496"/>
                </a:solidFill>
                <a:effectLst/>
                <a:latin typeface="Arial" panose="020B0604020202020204" pitchFamily="34" charset="0"/>
                <a:ea typeface="Times New Roman" panose="02020603050405020304" pitchFamily="18" charset="0"/>
                <a:cs typeface="Arial" panose="020B0604020202020204" pitchFamily="34" charset="0"/>
              </a:rPr>
              <a:t>-</a:t>
            </a:r>
            <a:r>
              <a:rPr lang="en-US" sz="1800" b="1" i="1" dirty="0">
                <a:solidFill>
                  <a:srgbClr val="2F5496"/>
                </a:solidFill>
                <a:effectLst/>
                <a:latin typeface="Arial" panose="020B0604020202020204" pitchFamily="34" charset="0"/>
                <a:ea typeface="Times New Roman" panose="02020603050405020304" pitchFamily="18" charset="0"/>
                <a:cs typeface="Arial" panose="020B0604020202020204" pitchFamily="34" charset="0"/>
              </a:rPr>
              <a:t>Fi Direct</a:t>
            </a:r>
            <a:endParaRPr lang="ru-UA" sz="1800" b="1" i="1" dirty="0">
              <a:solidFill>
                <a:srgbClr val="2F5496"/>
              </a:solidFill>
              <a:effectLst/>
              <a:latin typeface="Arial" panose="020B0604020202020204" pitchFamily="34" charset="0"/>
              <a:ea typeface="Times New Roman" panose="02020603050405020304" pitchFamily="18" charset="0"/>
              <a:cs typeface="Times New Roman" panose="02020603050405020304" pitchFamily="18" charset="0"/>
            </a:endParaRPr>
          </a:p>
          <a:p>
            <a:pPr algn="just"/>
            <a:r>
              <a:rPr lang="en-US" sz="1800" dirty="0">
                <a:effectLst/>
                <a:latin typeface="Arial" panose="020B0604020202020204" pitchFamily="34" charset="0"/>
                <a:ea typeface="Times New Roman" panose="02020603050405020304" pitchFamily="18" charset="0"/>
              </a:rPr>
              <a:t>Wi</a:t>
            </a:r>
            <a:r>
              <a:rPr lang="ru-RU" sz="1800" dirty="0">
                <a:effectLst/>
                <a:latin typeface="Arial" panose="020B0604020202020204" pitchFamily="34" charset="0"/>
                <a:ea typeface="Times New Roman" panose="02020603050405020304" pitchFamily="18" charset="0"/>
              </a:rPr>
              <a:t>-</a:t>
            </a:r>
            <a:r>
              <a:rPr lang="en-US" sz="1800" dirty="0">
                <a:effectLst/>
                <a:latin typeface="Arial" panose="020B0604020202020204" pitchFamily="34" charset="0"/>
                <a:ea typeface="Times New Roman" panose="02020603050405020304" pitchFamily="18" charset="0"/>
              </a:rPr>
              <a:t>Fi Direct</a:t>
            </a:r>
            <a:r>
              <a:rPr lang="uk-UA" sz="1800" dirty="0">
                <a:effectLst/>
                <a:latin typeface="Arial" panose="020B0604020202020204" pitchFamily="34" charset="0"/>
                <a:ea typeface="Times New Roman" panose="02020603050405020304" pitchFamily="18" charset="0"/>
              </a:rPr>
              <a:t> – це однорангова бездротова технологія, яка дає можливість передавати дані безпосередньо з одного пристрою на інший без використання точки доступу.</a:t>
            </a:r>
            <a:endParaRPr lang="ru-UA" sz="1800" dirty="0">
              <a:effectLst/>
              <a:latin typeface="Times New Roman" panose="02020603050405020304" pitchFamily="18" charset="0"/>
              <a:ea typeface="Times New Roman" panose="02020603050405020304" pitchFamily="18" charset="0"/>
            </a:endParaRPr>
          </a:p>
          <a:p>
            <a:pPr algn="just"/>
            <a:r>
              <a:rPr lang="uk-UA" sz="1800" dirty="0">
                <a:effectLst/>
                <a:latin typeface="Arial" panose="020B0604020202020204" pitchFamily="34" charset="0"/>
                <a:ea typeface="Times New Roman" panose="02020603050405020304" pitchFamily="18" charset="0"/>
              </a:rPr>
              <a:t>Wi-Fi </a:t>
            </a:r>
            <a:r>
              <a:rPr lang="en-US" sz="1800" dirty="0">
                <a:effectLst/>
                <a:latin typeface="Arial" panose="020B0604020202020204" pitchFamily="34" charset="0"/>
                <a:ea typeface="Times New Roman" panose="02020603050405020304" pitchFamily="18" charset="0"/>
              </a:rPr>
              <a:t>Direct</a:t>
            </a:r>
            <a:r>
              <a:rPr lang="uk-UA" sz="1800" dirty="0">
                <a:effectLst/>
                <a:latin typeface="Arial" panose="020B0604020202020204" pitchFamily="34" charset="0"/>
                <a:ea typeface="Times New Roman" panose="02020603050405020304" pitchFamily="18" charset="0"/>
              </a:rPr>
              <a:t> використовує ту ж базову технологію, що й традиційний Wi-Fi. Він використовує ту ж частоту і пропонує подібну пропускну здатність і швидкість.</a:t>
            </a:r>
            <a:endParaRPr lang="ru-UA" sz="1800" dirty="0">
              <a:effectLst/>
              <a:latin typeface="Times New Roman" panose="02020603050405020304" pitchFamily="18" charset="0"/>
              <a:ea typeface="Times New Roman" panose="02020603050405020304" pitchFamily="18" charset="0"/>
            </a:endParaRPr>
          </a:p>
          <a:p>
            <a:pPr algn="just"/>
            <a:r>
              <a:rPr lang="ru-UA" sz="1800" dirty="0">
                <a:effectLst/>
                <a:latin typeface="Arial" panose="020B0604020202020204" pitchFamily="34" charset="0"/>
                <a:ea typeface="Times New Roman" panose="02020603050405020304" pitchFamily="18" charset="0"/>
              </a:rPr>
              <a:t>Wi-Fi Direct простий у використанні, оскільки немає громіздких процедур налаштування. </a:t>
            </a:r>
            <a:r>
              <a:rPr lang="uk-UA" sz="1800" dirty="0" err="1">
                <a:effectLst/>
                <a:latin typeface="Arial" panose="020B0604020202020204" pitchFamily="34" charset="0"/>
                <a:ea typeface="Times New Roman" panose="02020603050405020304" pitchFamily="18" charset="0"/>
              </a:rPr>
              <a:t>Ц</a:t>
            </a:r>
            <a:r>
              <a:rPr lang="ru-UA" sz="1800" dirty="0">
                <a:effectLst/>
                <a:latin typeface="Arial" panose="020B0604020202020204" pitchFamily="34" charset="0"/>
                <a:ea typeface="Times New Roman" panose="02020603050405020304" pitchFamily="18" charset="0"/>
              </a:rPr>
              <a:t>е технологія, яка дозволяє багатьом пристроям з підтримкою Wi-Fi легко підключатися один до одного та обмінюватися даними без необхідності в центральному бездротовому маршрутизаторі для організації трафіку та передачі пакетів даних. </a:t>
            </a:r>
            <a:endParaRPr lang="ru-UA" sz="1800" dirty="0">
              <a:effectLst/>
              <a:latin typeface="Times New Roman" panose="02020603050405020304" pitchFamily="18" charset="0"/>
              <a:ea typeface="Times New Roman" panose="02020603050405020304" pitchFamily="18" charset="0"/>
            </a:endParaRPr>
          </a:p>
          <a:p>
            <a:pPr algn="just"/>
            <a:r>
              <a:rPr lang="uk-UA" sz="1800" dirty="0">
                <a:effectLst/>
                <a:latin typeface="Arial" panose="020B0604020202020204" pitchFamily="34" charset="0"/>
                <a:ea typeface="Times New Roman" panose="02020603050405020304" pitchFamily="18" charset="0"/>
              </a:rPr>
              <a:t>В платі розробника RobotDyn Mega2560, яка використовується в </a:t>
            </a:r>
            <a:r>
              <a:rPr lang="en-US" sz="1800" dirty="0">
                <a:effectLst/>
                <a:latin typeface="Arial" panose="020B0604020202020204" pitchFamily="34" charset="0"/>
                <a:ea typeface="Times New Roman" panose="02020603050405020304" pitchFamily="18" charset="0"/>
              </a:rPr>
              <a:t>CPM</a:t>
            </a:r>
            <a:r>
              <a:rPr lang="uk-UA" sz="1800" dirty="0">
                <a:effectLst/>
                <a:latin typeface="Arial" panose="020B0604020202020204" pitchFamily="34" charset="0"/>
                <a:ea typeface="Times New Roman" panose="02020603050405020304" pitchFamily="18" charset="0"/>
              </a:rPr>
              <a:t> присутній модуль Wi-Fi ESP8266. Обидва контролери працюють спільно, використовуючи шину </a:t>
            </a:r>
            <a:r>
              <a:rPr lang="en-US" sz="1800" dirty="0">
                <a:effectLst/>
                <a:latin typeface="Arial" panose="020B0604020202020204" pitchFamily="34" charset="0"/>
                <a:ea typeface="Times New Roman" panose="02020603050405020304" pitchFamily="18" charset="0"/>
              </a:rPr>
              <a:t>UART</a:t>
            </a:r>
            <a:r>
              <a:rPr lang="uk-UA" sz="1800" dirty="0">
                <a:effectLst/>
                <a:latin typeface="Arial" panose="020B0604020202020204" pitchFamily="34" charset="0"/>
                <a:ea typeface="Times New Roman" panose="02020603050405020304" pitchFamily="18" charset="0"/>
              </a:rPr>
              <a:t> для двостороннього обміну даними. </a:t>
            </a:r>
            <a:endParaRPr lang="ru-UA" sz="1800" dirty="0">
              <a:effectLst/>
              <a:latin typeface="Times New Roman" panose="02020603050405020304" pitchFamily="18" charset="0"/>
              <a:ea typeface="Times New Roman" panose="02020603050405020304" pitchFamily="18" charset="0"/>
            </a:endParaRPr>
          </a:p>
          <a:p>
            <a:endParaRPr lang="ru-UA" dirty="0"/>
          </a:p>
        </p:txBody>
      </p:sp>
      <p:sp>
        <p:nvSpPr>
          <p:cNvPr id="4" name="Номер слайда 3"/>
          <p:cNvSpPr>
            <a:spLocks noGrp="1"/>
          </p:cNvSpPr>
          <p:nvPr>
            <p:ph type="sldNum" sz="quarter" idx="5"/>
          </p:nvPr>
        </p:nvSpPr>
        <p:spPr/>
        <p:txBody>
          <a:bodyPr/>
          <a:lstStyle/>
          <a:p>
            <a:fld id="{2F3B355F-7DE4-4D29-AD17-021F578115DC}" type="slidenum">
              <a:rPr lang="en-US" smtClean="0"/>
              <a:t>23</a:t>
            </a:fld>
            <a:endParaRPr lang="en-US"/>
          </a:p>
        </p:txBody>
      </p:sp>
    </p:spTree>
    <p:extLst>
      <p:ext uri="{BB962C8B-B14F-4D97-AF65-F5344CB8AC3E}">
        <p14:creationId xmlns:p14="http://schemas.microsoft.com/office/powerpoint/2010/main" val="4857630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a:xfrm>
            <a:off x="108155" y="4400549"/>
            <a:ext cx="6587613" cy="4284663"/>
          </a:xfrm>
        </p:spPr>
        <p:txBody>
          <a:bodyPr/>
          <a:lstStyle/>
          <a:p>
            <a:pPr marL="41910"/>
            <a:r>
              <a:rPr lang="uk-UA" sz="1200" b="1" dirty="0">
                <a:solidFill>
                  <a:schemeClr val="accent4"/>
                </a:solidFill>
                <a:effectLst/>
                <a:latin typeface="Arial" panose="020B0604020202020204" pitchFamily="34" charset="0"/>
                <a:ea typeface="Times New Roman" panose="02020603050405020304" pitchFamily="18" charset="0"/>
              </a:rPr>
              <a:t>Бездротовий UART подовжувач 433 МГц HC-12</a:t>
            </a:r>
          </a:p>
          <a:p>
            <a:pPr marL="41910"/>
            <a:r>
              <a:rPr lang="uk-UA" b="0" i="0" dirty="0">
                <a:solidFill>
                  <a:schemeClr val="accent4"/>
                </a:solidFill>
                <a:effectLst/>
                <a:latin typeface="Arial" panose="020B0604020202020204" pitchFamily="34" charset="0"/>
                <a:cs typeface="Arial" panose="020B0604020202020204" pitchFamily="34" charset="0"/>
              </a:rPr>
              <a:t>Модуль зв'язку </a:t>
            </a:r>
            <a:r>
              <a:rPr lang="uk-UA" b="1" i="0" dirty="0">
                <a:solidFill>
                  <a:schemeClr val="accent4"/>
                </a:solidFill>
                <a:effectLst/>
                <a:latin typeface="Arial" panose="020B0604020202020204" pitchFamily="34" charset="0"/>
                <a:cs typeface="Arial" panose="020B0604020202020204" pitchFamily="34" charset="0"/>
              </a:rPr>
              <a:t>HC-12 SI4463</a:t>
            </a:r>
            <a:r>
              <a:rPr lang="uk-UA" b="0" i="0" dirty="0">
                <a:solidFill>
                  <a:schemeClr val="accent4"/>
                </a:solidFill>
                <a:effectLst/>
                <a:latin typeface="Arial" panose="020B0604020202020204" pitchFamily="34" charset="0"/>
                <a:cs typeface="Arial" panose="020B0604020202020204" pitchFamily="34" charset="0"/>
              </a:rPr>
              <a:t> на 433МГц з послідовним інтерфейсом, вихідною потужністю до 100мВт і </a:t>
            </a:r>
            <a:r>
              <a:rPr lang="uk-UA" b="1" i="0" dirty="0">
                <a:solidFill>
                  <a:schemeClr val="accent4"/>
                </a:solidFill>
                <a:effectLst/>
                <a:latin typeface="Arial" panose="020B0604020202020204" pitchFamily="34" charset="0"/>
                <a:cs typeface="Arial" panose="020B0604020202020204" pitchFamily="34" charset="0"/>
              </a:rPr>
              <a:t>дальністю зв'язку до 1000м</a:t>
            </a:r>
            <a:r>
              <a:rPr lang="uk-UA" b="0" i="0" dirty="0">
                <a:solidFill>
                  <a:schemeClr val="accent4"/>
                </a:solidFill>
                <a:effectLst/>
                <a:latin typeface="Arial" panose="020B0604020202020204" pitchFamily="34" charset="0"/>
                <a:cs typeface="Arial" panose="020B0604020202020204" pitchFamily="34" charset="0"/>
              </a:rPr>
              <a:t>. </a:t>
            </a:r>
          </a:p>
          <a:p>
            <a:pPr marL="41910"/>
            <a:r>
              <a:rPr lang="uk-UA" b="0" i="0" dirty="0">
                <a:solidFill>
                  <a:schemeClr val="accent4"/>
                </a:solidFill>
                <a:effectLst/>
                <a:latin typeface="Arial" panose="020B0604020202020204" pitchFamily="34" charset="0"/>
                <a:cs typeface="Arial" panose="020B0604020202020204" pitchFamily="34" charset="0"/>
              </a:rPr>
              <a:t>Модуль має великі можливості по конфігурації: </a:t>
            </a:r>
          </a:p>
          <a:p>
            <a:pPr marL="327660" indent="-285750">
              <a:buFont typeface="Wingdings" pitchFamily="2" charset="2"/>
              <a:buChar char="Ø"/>
            </a:pPr>
            <a:r>
              <a:rPr lang="uk-UA" b="0" i="0" dirty="0">
                <a:solidFill>
                  <a:schemeClr val="accent4"/>
                </a:solidFill>
                <a:effectLst/>
                <a:latin typeface="Arial" panose="020B0604020202020204" pitchFamily="34" charset="0"/>
                <a:cs typeface="Arial" panose="020B0604020202020204" pitchFamily="34" charset="0"/>
              </a:rPr>
              <a:t>можна міняти канал зв'язку; </a:t>
            </a:r>
          </a:p>
          <a:p>
            <a:pPr marL="327660" indent="-285750">
              <a:buFont typeface="Wingdings" pitchFamily="2" charset="2"/>
              <a:buChar char="Ø"/>
            </a:pPr>
            <a:r>
              <a:rPr lang="uk-UA" b="0" i="0" dirty="0">
                <a:solidFill>
                  <a:schemeClr val="accent4"/>
                </a:solidFill>
                <a:effectLst/>
                <a:latin typeface="Arial" panose="020B0604020202020204" pitchFamily="34" charset="0"/>
                <a:cs typeface="Arial" panose="020B0604020202020204" pitchFamily="34" charset="0"/>
              </a:rPr>
              <a:t>швидкість передачі;</a:t>
            </a:r>
          </a:p>
          <a:p>
            <a:pPr marL="327660" indent="-285750">
              <a:buFont typeface="Wingdings" pitchFamily="2" charset="2"/>
              <a:buChar char="Ø"/>
            </a:pPr>
            <a:r>
              <a:rPr lang="uk-UA" b="0" i="0" dirty="0">
                <a:solidFill>
                  <a:schemeClr val="accent4"/>
                </a:solidFill>
                <a:effectLst/>
                <a:latin typeface="Arial" panose="020B0604020202020204" pitchFamily="34" charset="0"/>
                <a:cs typeface="Arial" panose="020B0604020202020204" pitchFamily="34" charset="0"/>
              </a:rPr>
              <a:t>вихідну потужність передавача. </a:t>
            </a:r>
          </a:p>
          <a:p>
            <a:pPr marL="41910"/>
            <a:r>
              <a:rPr lang="uk-UA" b="0" i="0" dirty="0">
                <a:solidFill>
                  <a:schemeClr val="accent4"/>
                </a:solidFill>
                <a:effectLst/>
                <a:latin typeface="Arial" panose="020B0604020202020204" pitchFamily="34" charset="0"/>
                <a:cs typeface="Arial" panose="020B0604020202020204" pitchFamily="34" charset="0"/>
              </a:rPr>
              <a:t>Модулі HC-12 працюють як бездротовий подовжувач UART і не вносять будь-яких змін до передачі інформації - що відправив на одному кінці, то отримав на іншому.</a:t>
            </a:r>
            <a:endParaRPr lang="uk-UA" sz="1200" dirty="0">
              <a:solidFill>
                <a:schemeClr val="accent4"/>
              </a:solidFill>
              <a:effectLst/>
              <a:latin typeface="Arial" panose="020B0604020202020204" pitchFamily="34" charset="0"/>
              <a:ea typeface="Times New Roman" panose="02020603050405020304" pitchFamily="18" charset="0"/>
              <a:cs typeface="Arial" panose="020B0604020202020204" pitchFamily="34" charset="0"/>
            </a:endParaRPr>
          </a:p>
          <a:p>
            <a:endParaRPr lang="ru-UA" dirty="0"/>
          </a:p>
        </p:txBody>
      </p:sp>
      <p:sp>
        <p:nvSpPr>
          <p:cNvPr id="4" name="Номер слайда 3"/>
          <p:cNvSpPr>
            <a:spLocks noGrp="1"/>
          </p:cNvSpPr>
          <p:nvPr>
            <p:ph type="sldNum" sz="quarter" idx="5"/>
          </p:nvPr>
        </p:nvSpPr>
        <p:spPr/>
        <p:txBody>
          <a:bodyPr/>
          <a:lstStyle/>
          <a:p>
            <a:fld id="{2F3B355F-7DE4-4D29-AD17-021F578115DC}" type="slidenum">
              <a:rPr lang="en-US" smtClean="0"/>
              <a:t>24</a:t>
            </a:fld>
            <a:endParaRPr lang="en-US"/>
          </a:p>
        </p:txBody>
      </p:sp>
    </p:spTree>
    <p:extLst>
      <p:ext uri="{BB962C8B-B14F-4D97-AF65-F5344CB8AC3E}">
        <p14:creationId xmlns:p14="http://schemas.microsoft.com/office/powerpoint/2010/main" val="337859420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a:xfrm>
            <a:off x="108155" y="4400549"/>
            <a:ext cx="6587613" cy="4284663"/>
          </a:xfrm>
        </p:spPr>
        <p:txBody>
          <a:bodyPr/>
          <a:lstStyle/>
          <a:p>
            <a:pPr marL="41910"/>
            <a:r>
              <a:rPr lang="uk-UA" sz="1200" b="1" dirty="0">
                <a:solidFill>
                  <a:schemeClr val="accent4"/>
                </a:solidFill>
                <a:effectLst/>
                <a:latin typeface="Arial" panose="020B0604020202020204" pitchFamily="34" charset="0"/>
                <a:ea typeface="Times New Roman" panose="02020603050405020304" pitchFamily="18" charset="0"/>
              </a:rPr>
              <a:t>Бездротовий UART подовжувач 433 МГц HC-12</a:t>
            </a:r>
          </a:p>
          <a:p>
            <a:pPr marL="41910"/>
            <a:r>
              <a:rPr lang="uk-UA" b="0" i="0" dirty="0">
                <a:solidFill>
                  <a:schemeClr val="accent4"/>
                </a:solidFill>
                <a:effectLst/>
                <a:latin typeface="Arial" panose="020B0604020202020204" pitchFamily="34" charset="0"/>
                <a:cs typeface="Arial" panose="020B0604020202020204" pitchFamily="34" charset="0"/>
              </a:rPr>
              <a:t>Модуль зв'язку </a:t>
            </a:r>
            <a:r>
              <a:rPr lang="uk-UA" b="1" i="0" dirty="0">
                <a:solidFill>
                  <a:schemeClr val="accent4"/>
                </a:solidFill>
                <a:effectLst/>
                <a:latin typeface="Arial" panose="020B0604020202020204" pitchFamily="34" charset="0"/>
                <a:cs typeface="Arial" panose="020B0604020202020204" pitchFamily="34" charset="0"/>
              </a:rPr>
              <a:t>HC-12 SI4463</a:t>
            </a:r>
            <a:r>
              <a:rPr lang="uk-UA" b="0" i="0" dirty="0">
                <a:solidFill>
                  <a:schemeClr val="accent4"/>
                </a:solidFill>
                <a:effectLst/>
                <a:latin typeface="Arial" panose="020B0604020202020204" pitchFamily="34" charset="0"/>
                <a:cs typeface="Arial" panose="020B0604020202020204" pitchFamily="34" charset="0"/>
              </a:rPr>
              <a:t> на 433МГц з послідовним інтерфейсом, вихідною потужністю до 100мВт і </a:t>
            </a:r>
            <a:r>
              <a:rPr lang="uk-UA" b="1" i="0" dirty="0">
                <a:solidFill>
                  <a:schemeClr val="accent4"/>
                </a:solidFill>
                <a:effectLst/>
                <a:latin typeface="Arial" panose="020B0604020202020204" pitchFamily="34" charset="0"/>
                <a:cs typeface="Arial" panose="020B0604020202020204" pitchFamily="34" charset="0"/>
              </a:rPr>
              <a:t>дальністю зв'язку до 1000м</a:t>
            </a:r>
            <a:r>
              <a:rPr lang="uk-UA" b="0" i="0" dirty="0">
                <a:solidFill>
                  <a:schemeClr val="accent4"/>
                </a:solidFill>
                <a:effectLst/>
                <a:latin typeface="Arial" panose="020B0604020202020204" pitchFamily="34" charset="0"/>
                <a:cs typeface="Arial" panose="020B0604020202020204" pitchFamily="34" charset="0"/>
              </a:rPr>
              <a:t>. </a:t>
            </a:r>
          </a:p>
          <a:p>
            <a:pPr marL="41910"/>
            <a:r>
              <a:rPr lang="uk-UA" b="0" i="0" dirty="0">
                <a:solidFill>
                  <a:schemeClr val="accent4"/>
                </a:solidFill>
                <a:effectLst/>
                <a:latin typeface="Arial" panose="020B0604020202020204" pitchFamily="34" charset="0"/>
                <a:cs typeface="Arial" panose="020B0604020202020204" pitchFamily="34" charset="0"/>
              </a:rPr>
              <a:t>Модуль має великі можливості по конфігурації: </a:t>
            </a:r>
          </a:p>
          <a:p>
            <a:pPr marL="327660" indent="-285750">
              <a:buFont typeface="Wingdings" pitchFamily="2" charset="2"/>
              <a:buChar char="Ø"/>
            </a:pPr>
            <a:r>
              <a:rPr lang="uk-UA" b="0" i="0" dirty="0">
                <a:solidFill>
                  <a:schemeClr val="accent4"/>
                </a:solidFill>
                <a:effectLst/>
                <a:latin typeface="Arial" panose="020B0604020202020204" pitchFamily="34" charset="0"/>
                <a:cs typeface="Arial" panose="020B0604020202020204" pitchFamily="34" charset="0"/>
              </a:rPr>
              <a:t>можна міняти канал зв'язку; </a:t>
            </a:r>
          </a:p>
          <a:p>
            <a:pPr marL="327660" indent="-285750">
              <a:buFont typeface="Wingdings" pitchFamily="2" charset="2"/>
              <a:buChar char="Ø"/>
            </a:pPr>
            <a:r>
              <a:rPr lang="uk-UA" b="0" i="0" dirty="0">
                <a:solidFill>
                  <a:schemeClr val="accent4"/>
                </a:solidFill>
                <a:effectLst/>
                <a:latin typeface="Arial" panose="020B0604020202020204" pitchFamily="34" charset="0"/>
                <a:cs typeface="Arial" panose="020B0604020202020204" pitchFamily="34" charset="0"/>
              </a:rPr>
              <a:t>швидкість передачі;</a:t>
            </a:r>
          </a:p>
          <a:p>
            <a:pPr marL="327660" indent="-285750">
              <a:buFont typeface="Wingdings" pitchFamily="2" charset="2"/>
              <a:buChar char="Ø"/>
            </a:pPr>
            <a:r>
              <a:rPr lang="uk-UA" b="0" i="0" dirty="0">
                <a:solidFill>
                  <a:schemeClr val="accent4"/>
                </a:solidFill>
                <a:effectLst/>
                <a:latin typeface="Arial" panose="020B0604020202020204" pitchFamily="34" charset="0"/>
                <a:cs typeface="Arial" panose="020B0604020202020204" pitchFamily="34" charset="0"/>
              </a:rPr>
              <a:t>вихідну потужність передавача. </a:t>
            </a:r>
          </a:p>
          <a:p>
            <a:pPr marL="41910"/>
            <a:r>
              <a:rPr lang="uk-UA" b="0" i="0" dirty="0">
                <a:solidFill>
                  <a:schemeClr val="accent4"/>
                </a:solidFill>
                <a:effectLst/>
                <a:latin typeface="Arial" panose="020B0604020202020204" pitchFamily="34" charset="0"/>
                <a:cs typeface="Arial" panose="020B0604020202020204" pitchFamily="34" charset="0"/>
              </a:rPr>
              <a:t>Модулі HC-12 працюють як бездротовий подовжувач UART і не вносять будь-яких змін до передачі інформації - що відправив на одному кінці, то отримав на іншому.</a:t>
            </a:r>
            <a:endParaRPr lang="uk-UA" sz="1200" dirty="0">
              <a:solidFill>
                <a:schemeClr val="accent4"/>
              </a:solidFill>
              <a:effectLst/>
              <a:latin typeface="Arial" panose="020B0604020202020204" pitchFamily="34" charset="0"/>
              <a:ea typeface="Times New Roman" panose="02020603050405020304" pitchFamily="18" charset="0"/>
              <a:cs typeface="Arial" panose="020B0604020202020204" pitchFamily="34" charset="0"/>
            </a:endParaRPr>
          </a:p>
          <a:p>
            <a:endParaRPr lang="ru-UA" dirty="0"/>
          </a:p>
        </p:txBody>
      </p:sp>
      <p:sp>
        <p:nvSpPr>
          <p:cNvPr id="4" name="Номер слайда 3"/>
          <p:cNvSpPr>
            <a:spLocks noGrp="1"/>
          </p:cNvSpPr>
          <p:nvPr>
            <p:ph type="sldNum" sz="quarter" idx="5"/>
          </p:nvPr>
        </p:nvSpPr>
        <p:spPr/>
        <p:txBody>
          <a:bodyPr/>
          <a:lstStyle/>
          <a:p>
            <a:fld id="{2F3B355F-7DE4-4D29-AD17-021F578115DC}" type="slidenum">
              <a:rPr lang="en-US" smtClean="0"/>
              <a:t>25</a:t>
            </a:fld>
            <a:endParaRPr lang="en-US"/>
          </a:p>
        </p:txBody>
      </p:sp>
    </p:spTree>
    <p:extLst>
      <p:ext uri="{BB962C8B-B14F-4D97-AF65-F5344CB8AC3E}">
        <p14:creationId xmlns:p14="http://schemas.microsoft.com/office/powerpoint/2010/main" val="343074089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a:xfrm>
            <a:off x="108155" y="4400549"/>
            <a:ext cx="6587613" cy="4284663"/>
          </a:xfrm>
        </p:spPr>
        <p:txBody>
          <a:bodyPr/>
          <a:lstStyle/>
          <a:p>
            <a:pPr marL="41910"/>
            <a:r>
              <a:rPr lang="uk-UA" b="1" dirty="0">
                <a:solidFill>
                  <a:schemeClr val="accent4"/>
                </a:solidFill>
                <a:latin typeface="Arial" panose="020B0604020202020204" pitchFamily="34" charset="0"/>
                <a:cs typeface="Arial" panose="020B0604020202020204" pitchFamily="34" charset="0"/>
              </a:rPr>
              <a:t>Приймач-передавач LoRa SX1278 на частоті 433</a:t>
            </a:r>
            <a:r>
              <a:rPr lang="en-US" b="1" dirty="0">
                <a:solidFill>
                  <a:schemeClr val="accent4"/>
                </a:solidFill>
                <a:latin typeface="Arial" panose="020B0604020202020204" pitchFamily="34" charset="0"/>
                <a:cs typeface="Arial" panose="020B0604020202020204" pitchFamily="34" charset="0"/>
              </a:rPr>
              <a:t>MHz </a:t>
            </a:r>
            <a:endParaRPr lang="uk-UA" b="1" dirty="0">
              <a:solidFill>
                <a:schemeClr val="accent4"/>
              </a:solidFill>
              <a:latin typeface="Arial" panose="020B0604020202020204" pitchFamily="34" charset="0"/>
              <a:cs typeface="Arial" panose="020B0604020202020204" pitchFamily="34" charset="0"/>
            </a:endParaRPr>
          </a:p>
          <a:p>
            <a:pPr marL="41910"/>
            <a:r>
              <a:rPr lang="uk-UA" b="0" i="0" dirty="0">
                <a:solidFill>
                  <a:schemeClr val="accent4"/>
                </a:solidFill>
                <a:effectLst/>
                <a:latin typeface="Arial" panose="020B0604020202020204" pitchFamily="34" charset="0"/>
                <a:cs typeface="Arial" panose="020B0604020202020204" pitchFamily="34" charset="0"/>
              </a:rPr>
              <a:t>оснащений модемом дальнього радіуса дії, який забезпечує широкосмуговий зв'язок і високу стійкість при мінімальному споживанні струму. Використовуючи запатентовану </a:t>
            </a:r>
            <a:r>
              <a:rPr lang="uk-UA" b="0" i="0" dirty="0" err="1">
                <a:solidFill>
                  <a:schemeClr val="accent4"/>
                </a:solidFill>
                <a:effectLst/>
                <a:latin typeface="Arial" panose="020B0604020202020204" pitchFamily="34" charset="0"/>
                <a:cs typeface="Arial" panose="020B0604020202020204" pitchFamily="34" charset="0"/>
              </a:rPr>
              <a:t>Semtech</a:t>
            </a:r>
            <a:r>
              <a:rPr lang="uk-UA" b="0" i="0" dirty="0">
                <a:solidFill>
                  <a:schemeClr val="accent4"/>
                </a:solidFill>
                <a:effectLst/>
                <a:latin typeface="Arial" panose="020B0604020202020204" pitchFamily="34" charset="0"/>
                <a:cs typeface="Arial" panose="020B0604020202020204" pitchFamily="34" charset="0"/>
              </a:rPr>
              <a:t> техніку модуляції LoRa, </a:t>
            </a:r>
            <a:r>
              <a:rPr lang="uk-UA" b="1" i="0" dirty="0">
                <a:solidFill>
                  <a:schemeClr val="accent4"/>
                </a:solidFill>
                <a:effectLst/>
                <a:latin typeface="Arial" panose="020B0604020202020204" pitchFamily="34" charset="0"/>
                <a:cs typeface="Arial" panose="020B0604020202020204" pitchFamily="34" charset="0"/>
              </a:rPr>
              <a:t>може досягти </a:t>
            </a:r>
            <a:r>
              <a:rPr lang="uk-UA" b="1" dirty="0">
                <a:solidFill>
                  <a:schemeClr val="accent4"/>
                </a:solidFill>
                <a:latin typeface="Arial" panose="020B0604020202020204" pitchFamily="34" charset="0"/>
                <a:cs typeface="Arial" panose="020B0604020202020204" pitchFamily="34" charset="0"/>
              </a:rPr>
              <a:t>дальності зв’язку до 10км</a:t>
            </a:r>
            <a:r>
              <a:rPr lang="uk-UA" b="0" i="0" dirty="0">
                <a:solidFill>
                  <a:schemeClr val="accent4"/>
                </a:solidFill>
                <a:effectLst/>
                <a:latin typeface="Arial" panose="020B0604020202020204" pitchFamily="34" charset="0"/>
                <a:cs typeface="Arial" panose="020B0604020202020204" pitchFamily="34" charset="0"/>
              </a:rPr>
              <a:t>. Висока чутливість в поєднанні з вбудованим підсилювачем потужності забезпечує кращий в галузі бюджет каналу зв'язку, що робить його </a:t>
            </a:r>
            <a:r>
              <a:rPr lang="uk-UA" b="1" i="0" dirty="0">
                <a:solidFill>
                  <a:schemeClr val="accent4"/>
                </a:solidFill>
                <a:effectLst/>
                <a:latin typeface="Arial" panose="020B0604020202020204" pitchFamily="34" charset="0"/>
                <a:cs typeface="Arial" panose="020B0604020202020204" pitchFamily="34" charset="0"/>
              </a:rPr>
              <a:t>оптимальним для будь-якого застосування, що вимагає частотного діапазону або надійності</a:t>
            </a:r>
            <a:r>
              <a:rPr lang="uk-UA" b="0" i="0" dirty="0">
                <a:solidFill>
                  <a:schemeClr val="accent4"/>
                </a:solidFill>
                <a:effectLst/>
                <a:latin typeface="Arial" panose="020B0604020202020204" pitchFamily="34" charset="0"/>
                <a:cs typeface="Arial" panose="020B0604020202020204" pitchFamily="34" charset="0"/>
              </a:rPr>
              <a:t>. LoRa. Модуль також забезпечує переваги як в блокуванні, так і в вибірковості в порівнянні з традиційними методами модуляції, вирішуючи традиційний компроміс між діапазоном, захистом від перешкод і споживанням енергії.</a:t>
            </a:r>
            <a:endParaRPr lang="uk-UA" sz="1200" dirty="0">
              <a:solidFill>
                <a:schemeClr val="accent4"/>
              </a:solidFill>
              <a:effectLst/>
              <a:latin typeface="Arial" panose="020B0604020202020204" pitchFamily="34" charset="0"/>
              <a:ea typeface="Times New Roman" panose="02020603050405020304" pitchFamily="18" charset="0"/>
              <a:cs typeface="Arial" panose="020B0604020202020204" pitchFamily="34" charset="0"/>
            </a:endParaRPr>
          </a:p>
          <a:p>
            <a:endParaRPr lang="ru-UA" dirty="0"/>
          </a:p>
        </p:txBody>
      </p:sp>
      <p:sp>
        <p:nvSpPr>
          <p:cNvPr id="4" name="Номер слайда 3"/>
          <p:cNvSpPr>
            <a:spLocks noGrp="1"/>
          </p:cNvSpPr>
          <p:nvPr>
            <p:ph type="sldNum" sz="quarter" idx="5"/>
          </p:nvPr>
        </p:nvSpPr>
        <p:spPr/>
        <p:txBody>
          <a:bodyPr/>
          <a:lstStyle/>
          <a:p>
            <a:fld id="{2F3B355F-7DE4-4D29-AD17-021F578115DC}" type="slidenum">
              <a:rPr lang="en-US" smtClean="0"/>
              <a:t>26</a:t>
            </a:fld>
            <a:endParaRPr lang="en-US"/>
          </a:p>
        </p:txBody>
      </p:sp>
    </p:spTree>
    <p:extLst>
      <p:ext uri="{BB962C8B-B14F-4D97-AF65-F5344CB8AC3E}">
        <p14:creationId xmlns:p14="http://schemas.microsoft.com/office/powerpoint/2010/main" val="419783106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a:xfrm>
            <a:off x="685799" y="4400550"/>
            <a:ext cx="5754329" cy="3600450"/>
          </a:xfrm>
        </p:spPr>
        <p:txBody>
          <a:bodyPr/>
          <a:lstStyle/>
          <a:p>
            <a:pPr marL="41910" algn="just"/>
            <a:r>
              <a:rPr lang="uk-UA" sz="1400" dirty="0">
                <a:effectLst/>
                <a:latin typeface="Arial" panose="020B0604020202020204" pitchFamily="34" charset="0"/>
                <a:ea typeface="Times New Roman" panose="02020603050405020304" pitchFamily="18" charset="0"/>
              </a:rPr>
              <a:t>Кожен з блоків первинного збору, обробки інформації і управління (CPM) встановлений на об'єкті, який є окремою ділянкою кількох незалежних споживачів електроенергії з різним ступенем надійності електроживлення, яке здійснюється з декількох відновлюваних і невідновлюваних джерел енергопостачання.</a:t>
            </a:r>
            <a:endParaRPr lang="ru-UA" sz="1400" dirty="0">
              <a:effectLst/>
              <a:latin typeface="Times New Roman" panose="02020603050405020304" pitchFamily="18" charset="0"/>
              <a:ea typeface="Times New Roman" panose="02020603050405020304" pitchFamily="18" charset="0"/>
            </a:endParaRPr>
          </a:p>
          <a:p>
            <a:pPr marL="41910" algn="just"/>
            <a:r>
              <a:rPr lang="uk-UA" sz="1400" dirty="0">
                <a:effectLst/>
                <a:latin typeface="Arial" panose="020B0604020202020204" pitchFamily="34" charset="0"/>
                <a:ea typeface="Times New Roman" panose="02020603050405020304" pitchFamily="18" charset="0"/>
              </a:rPr>
              <a:t>Блоки </a:t>
            </a:r>
            <a:r>
              <a:rPr lang="en-US" sz="1400" dirty="0">
                <a:effectLst/>
                <a:latin typeface="Arial" panose="020B0604020202020204" pitchFamily="34" charset="0"/>
                <a:ea typeface="Times New Roman" panose="02020603050405020304" pitchFamily="18" charset="0"/>
              </a:rPr>
              <a:t>CPM </a:t>
            </a:r>
            <a:r>
              <a:rPr lang="uk-UA" sz="1400" dirty="0">
                <a:effectLst/>
                <a:latin typeface="Arial" panose="020B0604020202020204" pitchFamily="34" charset="0"/>
                <a:ea typeface="Times New Roman" panose="02020603050405020304" pitchFamily="18" charset="0"/>
              </a:rPr>
              <a:t>здійснюють на об’єктах:</a:t>
            </a:r>
            <a:endParaRPr lang="ru-UA" sz="1400" dirty="0">
              <a:effectLst/>
              <a:latin typeface="Times New Roman" panose="02020603050405020304" pitchFamily="18" charset="0"/>
              <a:ea typeface="Times New Roman" panose="02020603050405020304" pitchFamily="18" charset="0"/>
            </a:endParaRPr>
          </a:p>
          <a:p>
            <a:pPr marL="342900" lvl="0" indent="-342900" algn="just">
              <a:buFont typeface="Arial" panose="020B0604020202020204" pitchFamily="34" charset="0"/>
              <a:buChar char="-"/>
            </a:pPr>
            <a:r>
              <a:rPr lang="uk-UA" sz="1400" dirty="0">
                <a:effectLst/>
                <a:latin typeface="Arial" panose="020B0604020202020204" pitchFamily="34" charset="0"/>
                <a:ea typeface="Calibri" panose="020F0502020204030204" pitchFamily="34" charset="0"/>
              </a:rPr>
              <a:t>збір, первинний аналіз і підготовку даних про генерацію і  споживання електроенергії; </a:t>
            </a:r>
            <a:endParaRPr lang="ru-UA" sz="1400" dirty="0">
              <a:effectLst/>
              <a:latin typeface="Times New Roman" panose="02020603050405020304" pitchFamily="18" charset="0"/>
              <a:ea typeface="Calibri" panose="020F0502020204030204" pitchFamily="34" charset="0"/>
            </a:endParaRPr>
          </a:p>
          <a:p>
            <a:pPr marL="342900" lvl="0" indent="-342900" algn="just">
              <a:buFont typeface="Arial" panose="020B0604020202020204" pitchFamily="34" charset="0"/>
              <a:buChar char="-"/>
            </a:pPr>
            <a:r>
              <a:rPr lang="uk-UA" sz="1400" dirty="0">
                <a:effectLst/>
                <a:latin typeface="Arial" panose="020B0604020202020204" pitchFamily="34" charset="0"/>
                <a:ea typeface="Calibri" panose="020F0502020204030204" pitchFamily="34" charset="0"/>
              </a:rPr>
              <a:t>збір даних про стан джерел і споживачів електроенергії; </a:t>
            </a:r>
            <a:endParaRPr lang="ru-UA" sz="1400" dirty="0">
              <a:effectLst/>
              <a:latin typeface="Times New Roman" panose="02020603050405020304" pitchFamily="18" charset="0"/>
              <a:ea typeface="Calibri" panose="020F0502020204030204" pitchFamily="34" charset="0"/>
            </a:endParaRPr>
          </a:p>
          <a:p>
            <a:pPr marL="342900" lvl="0" indent="-342900" algn="just">
              <a:buFont typeface="Arial" panose="020B0604020202020204" pitchFamily="34" charset="0"/>
              <a:buChar char="-"/>
            </a:pPr>
            <a:r>
              <a:rPr lang="uk-UA" sz="1400" dirty="0">
                <a:effectLst/>
                <a:latin typeface="Arial" panose="020B0604020202020204" pitchFamily="34" charset="0"/>
                <a:ea typeface="Calibri" panose="020F0502020204030204" pitchFamily="34" charset="0"/>
              </a:rPr>
              <a:t>управління джерелами і споживачами електроенергії;</a:t>
            </a:r>
            <a:endParaRPr lang="ru-UA" sz="1400" dirty="0">
              <a:effectLst/>
              <a:latin typeface="Times New Roman" panose="02020603050405020304" pitchFamily="18" charset="0"/>
              <a:ea typeface="Calibri" panose="020F0502020204030204" pitchFamily="34" charset="0"/>
            </a:endParaRPr>
          </a:p>
          <a:p>
            <a:pPr marL="342900" indent="-342900" algn="just">
              <a:buFont typeface="Arial" panose="020B0604020202020204" pitchFamily="34" charset="0"/>
              <a:buChar char="-"/>
            </a:pPr>
            <a:r>
              <a:rPr lang="uk-UA" sz="1400" dirty="0">
                <a:effectLst/>
                <a:latin typeface="Arial" panose="020B0604020202020204" pitchFamily="34" charset="0"/>
                <a:ea typeface="Calibri" panose="020F0502020204030204" pitchFamily="34" charset="0"/>
              </a:rPr>
              <a:t>первинну обробку зібраних даних і передачу їх в блок аналізу, прогнозування, обробки інформації і управління (MAIN);</a:t>
            </a:r>
            <a:endParaRPr lang="uk-UA" sz="1400" dirty="0">
              <a:effectLst/>
              <a:latin typeface="Times New Roman" panose="02020603050405020304" pitchFamily="18" charset="0"/>
              <a:ea typeface="Calibri" panose="020F0502020204030204" pitchFamily="34" charset="0"/>
            </a:endParaRPr>
          </a:p>
          <a:p>
            <a:pPr marL="342900" lvl="0" indent="-342900" algn="just">
              <a:buFont typeface="Arial" panose="020B0604020202020204" pitchFamily="34" charset="0"/>
              <a:buChar char="-"/>
            </a:pPr>
            <a:r>
              <a:rPr lang="uk-UA" sz="1400" dirty="0">
                <a:effectLst/>
                <a:latin typeface="Arial" panose="020B0604020202020204" pitchFamily="34" charset="0"/>
                <a:ea typeface="Calibri" panose="020F0502020204030204" pitchFamily="34" charset="0"/>
              </a:rPr>
              <a:t>отримує з блоку </a:t>
            </a:r>
            <a:r>
              <a:rPr lang="en-US" sz="1400" dirty="0">
                <a:effectLst/>
                <a:latin typeface="Arial" panose="020B0604020202020204" pitchFamily="34" charset="0"/>
                <a:ea typeface="Calibri" panose="020F0502020204030204" pitchFamily="34" charset="0"/>
              </a:rPr>
              <a:t>MAIN </a:t>
            </a:r>
            <a:r>
              <a:rPr lang="uk-UA" sz="1400" dirty="0">
                <a:effectLst/>
                <a:latin typeface="Arial" panose="020B0604020202020204" pitchFamily="34" charset="0"/>
                <a:ea typeface="Calibri" panose="020F0502020204030204" pitchFamily="34" charset="0"/>
              </a:rPr>
              <a:t>директиви управління, прогнозну та іншу інформацію;</a:t>
            </a:r>
          </a:p>
          <a:p>
            <a:pPr marL="342900" lvl="0" indent="-342900" algn="just">
              <a:buFont typeface="Arial" panose="020B0604020202020204" pitchFamily="34" charset="0"/>
              <a:buChar char="-"/>
            </a:pPr>
            <a:r>
              <a:rPr lang="uk-UA" sz="1400" dirty="0">
                <a:effectLst/>
                <a:latin typeface="Arial" panose="020B0604020202020204" pitchFamily="34" charset="0"/>
                <a:ea typeface="Times New Roman" panose="02020603050405020304" pitchFamily="18" charset="0"/>
              </a:rPr>
              <a:t>дозволяє можливість ручного керування.</a:t>
            </a:r>
            <a:r>
              <a:rPr lang="ru-UA" sz="1400" dirty="0">
                <a:effectLst/>
              </a:rPr>
              <a:t> </a:t>
            </a:r>
          </a:p>
        </p:txBody>
      </p:sp>
      <p:sp>
        <p:nvSpPr>
          <p:cNvPr id="4" name="Номер слайда 3"/>
          <p:cNvSpPr>
            <a:spLocks noGrp="1"/>
          </p:cNvSpPr>
          <p:nvPr>
            <p:ph type="sldNum" sz="quarter" idx="5"/>
          </p:nvPr>
        </p:nvSpPr>
        <p:spPr/>
        <p:txBody>
          <a:bodyPr/>
          <a:lstStyle/>
          <a:p>
            <a:fld id="{2F3B355F-7DE4-4D29-AD17-021F578115DC}" type="slidenum">
              <a:rPr lang="en-US" smtClean="0"/>
              <a:t>27</a:t>
            </a:fld>
            <a:endParaRPr lang="en-US"/>
          </a:p>
        </p:txBody>
      </p:sp>
    </p:spTree>
    <p:extLst>
      <p:ext uri="{BB962C8B-B14F-4D97-AF65-F5344CB8AC3E}">
        <p14:creationId xmlns:p14="http://schemas.microsoft.com/office/powerpoint/2010/main" val="423010587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a:xfrm>
            <a:off x="685799" y="4400550"/>
            <a:ext cx="5754329" cy="3600450"/>
          </a:xfrm>
        </p:spPr>
        <p:txBody>
          <a:bodyPr/>
          <a:lstStyle/>
          <a:p>
            <a:pPr marL="41910" algn="just"/>
            <a:r>
              <a:rPr lang="ru-RU" sz="1400" dirty="0" err="1">
                <a:effectLst/>
              </a:rPr>
              <a:t>дослідний</a:t>
            </a:r>
            <a:r>
              <a:rPr lang="ru-RU" sz="1400" dirty="0">
                <a:effectLst/>
              </a:rPr>
              <a:t> </a:t>
            </a:r>
            <a:r>
              <a:rPr lang="ru-RU" sz="1400" dirty="0" err="1">
                <a:effectLst/>
              </a:rPr>
              <a:t>зразок</a:t>
            </a:r>
            <a:endParaRPr lang="ru-UA" sz="1400" dirty="0">
              <a:effectLst/>
            </a:endParaRPr>
          </a:p>
        </p:txBody>
      </p:sp>
      <p:sp>
        <p:nvSpPr>
          <p:cNvPr id="4" name="Номер слайда 3"/>
          <p:cNvSpPr>
            <a:spLocks noGrp="1"/>
          </p:cNvSpPr>
          <p:nvPr>
            <p:ph type="sldNum" sz="quarter" idx="5"/>
          </p:nvPr>
        </p:nvSpPr>
        <p:spPr/>
        <p:txBody>
          <a:bodyPr/>
          <a:lstStyle/>
          <a:p>
            <a:fld id="{2F3B355F-7DE4-4D29-AD17-021F578115DC}" type="slidenum">
              <a:rPr lang="en-US" smtClean="0"/>
              <a:t>28</a:t>
            </a:fld>
            <a:endParaRPr lang="en-US"/>
          </a:p>
        </p:txBody>
      </p:sp>
    </p:spTree>
    <p:extLst>
      <p:ext uri="{BB962C8B-B14F-4D97-AF65-F5344CB8AC3E}">
        <p14:creationId xmlns:p14="http://schemas.microsoft.com/office/powerpoint/2010/main" val="105940084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UA" dirty="0"/>
          </a:p>
        </p:txBody>
      </p:sp>
      <p:sp>
        <p:nvSpPr>
          <p:cNvPr id="4" name="Номер слайда 3"/>
          <p:cNvSpPr>
            <a:spLocks noGrp="1"/>
          </p:cNvSpPr>
          <p:nvPr>
            <p:ph type="sldNum" sz="quarter" idx="5"/>
          </p:nvPr>
        </p:nvSpPr>
        <p:spPr/>
        <p:txBody>
          <a:bodyPr/>
          <a:lstStyle/>
          <a:p>
            <a:fld id="{2F3B355F-7DE4-4D29-AD17-021F578115DC}" type="slidenum">
              <a:rPr lang="en-US" smtClean="0"/>
              <a:t>29</a:t>
            </a:fld>
            <a:endParaRPr lang="en-US"/>
          </a:p>
        </p:txBody>
      </p:sp>
    </p:spTree>
    <p:extLst>
      <p:ext uri="{BB962C8B-B14F-4D97-AF65-F5344CB8AC3E}">
        <p14:creationId xmlns:p14="http://schemas.microsoft.com/office/powerpoint/2010/main" val="178431910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41910" algn="just"/>
            <a:r>
              <a:rPr lang="uk-UA" sz="1800" dirty="0">
                <a:effectLst/>
                <a:latin typeface="Arial" panose="020B0604020202020204" pitchFamily="34" charset="0"/>
                <a:ea typeface="Times New Roman" panose="02020603050405020304" pitchFamily="18" charset="0"/>
              </a:rPr>
              <a:t>До </a:t>
            </a:r>
            <a:r>
              <a:rPr lang="uk-UA" sz="1800" i="1" dirty="0">
                <a:effectLst/>
                <a:latin typeface="Arial" panose="020B0604020202020204" pitchFamily="34" charset="0"/>
                <a:ea typeface="Times New Roman" panose="02020603050405020304" pitchFamily="18" charset="0"/>
              </a:rPr>
              <a:t>системи</a:t>
            </a:r>
            <a:r>
              <a:rPr lang="uk-UA" sz="1800" dirty="0">
                <a:effectLst/>
                <a:latin typeface="Arial" panose="020B0604020202020204" pitchFamily="34" charset="0"/>
                <a:ea typeface="Times New Roman" panose="02020603050405020304" pitchFamily="18" charset="0"/>
              </a:rPr>
              <a:t> </a:t>
            </a:r>
            <a:r>
              <a:rPr lang="uk-UA" sz="1800" i="1" u="sng" dirty="0">
                <a:effectLst/>
                <a:latin typeface="Arial" panose="020B0604020202020204" pitchFamily="34" charset="0"/>
                <a:ea typeface="Times New Roman" panose="02020603050405020304" pitchFamily="18" charset="0"/>
              </a:rPr>
              <a:t>електроживлення</a:t>
            </a:r>
            <a:r>
              <a:rPr lang="uk-UA" sz="1800" dirty="0">
                <a:effectLst/>
                <a:latin typeface="Arial" panose="020B0604020202020204" pitchFamily="34" charset="0"/>
                <a:ea typeface="Times New Roman" panose="02020603050405020304" pitchFamily="18" charset="0"/>
              </a:rPr>
              <a:t> входять:</a:t>
            </a:r>
            <a:endParaRPr lang="ru-UA" sz="1800" dirty="0">
              <a:effectLst/>
              <a:latin typeface="Times New Roman" panose="02020603050405020304" pitchFamily="18" charset="0"/>
              <a:ea typeface="Times New Roman" panose="02020603050405020304" pitchFamily="18" charset="0"/>
            </a:endParaRPr>
          </a:p>
          <a:p>
            <a:pPr marL="342900" lvl="0" indent="-342900" algn="just">
              <a:buFont typeface="Times New Roman" panose="02020603050405020304" pitchFamily="18" charset="0"/>
              <a:buChar char="-"/>
            </a:pPr>
            <a:r>
              <a:rPr lang="uk-UA" sz="1800" dirty="0">
                <a:effectLst/>
                <a:latin typeface="Arial" panose="020B0604020202020204" pitchFamily="34" charset="0"/>
                <a:ea typeface="Calibri" panose="020F0502020204030204" pitchFamily="34" charset="0"/>
              </a:rPr>
              <a:t>фотоелектричні панелі (</a:t>
            </a:r>
            <a:r>
              <a:rPr lang="en-US" sz="1800" dirty="0">
                <a:effectLst/>
                <a:latin typeface="Arial" panose="020B0604020202020204" pitchFamily="34" charset="0"/>
                <a:ea typeface="Calibri" panose="020F0502020204030204" pitchFamily="34" charset="0"/>
              </a:rPr>
              <a:t>PV</a:t>
            </a:r>
            <a:r>
              <a:rPr lang="uk-UA" sz="1800" dirty="0">
                <a:effectLst/>
                <a:latin typeface="Arial" panose="020B0604020202020204" pitchFamily="34" charset="0"/>
                <a:ea typeface="Calibri" panose="020F0502020204030204" pitchFamily="34" charset="0"/>
              </a:rPr>
              <a:t>);</a:t>
            </a:r>
            <a:endParaRPr lang="ru-UA" sz="1800" dirty="0">
              <a:effectLst/>
              <a:latin typeface="Times New Roman" panose="02020603050405020304" pitchFamily="18" charset="0"/>
              <a:ea typeface="Calibri" panose="020F0502020204030204" pitchFamily="34" charset="0"/>
            </a:endParaRPr>
          </a:p>
          <a:p>
            <a:pPr marL="342900" lvl="0" indent="-342900" algn="just">
              <a:buFont typeface="Times New Roman" panose="02020603050405020304" pitchFamily="18" charset="0"/>
              <a:buChar char="-"/>
            </a:pPr>
            <a:r>
              <a:rPr lang="uk-UA" sz="1800" dirty="0">
                <a:effectLst/>
                <a:latin typeface="Arial" panose="020B0604020202020204" pitchFamily="34" charset="0"/>
                <a:ea typeface="Calibri" panose="020F0502020204030204" pitchFamily="34" charset="0"/>
              </a:rPr>
              <a:t>вітряний генератор (</a:t>
            </a:r>
            <a:r>
              <a:rPr lang="en-US" sz="1800" dirty="0">
                <a:effectLst/>
                <a:latin typeface="Arial" panose="020B0604020202020204" pitchFamily="34" charset="0"/>
                <a:ea typeface="Calibri" panose="020F0502020204030204" pitchFamily="34" charset="0"/>
              </a:rPr>
              <a:t>WG</a:t>
            </a:r>
            <a:r>
              <a:rPr lang="uk-UA" sz="1800" dirty="0">
                <a:effectLst/>
                <a:latin typeface="Arial" panose="020B0604020202020204" pitchFamily="34" charset="0"/>
                <a:ea typeface="Calibri" panose="020F0502020204030204" pitchFamily="34" charset="0"/>
              </a:rPr>
              <a:t>);</a:t>
            </a:r>
            <a:endParaRPr lang="ru-UA" sz="1800" dirty="0">
              <a:effectLst/>
              <a:latin typeface="Times New Roman" panose="02020603050405020304" pitchFamily="18" charset="0"/>
              <a:ea typeface="Calibri" panose="020F0502020204030204" pitchFamily="34" charset="0"/>
            </a:endParaRPr>
          </a:p>
          <a:p>
            <a:pPr marL="342900" lvl="0" indent="-342900" algn="just">
              <a:buFont typeface="Times New Roman" panose="02020603050405020304" pitchFamily="18" charset="0"/>
              <a:buChar char="-"/>
            </a:pPr>
            <a:r>
              <a:rPr lang="uk-UA" sz="1800" dirty="0">
                <a:effectLst/>
                <a:latin typeface="Arial" panose="020B0604020202020204" pitchFamily="34" charset="0"/>
                <a:ea typeface="Calibri" panose="020F0502020204030204" pitchFamily="34" charset="0"/>
              </a:rPr>
              <a:t>акумуляторні батареї (</a:t>
            </a:r>
            <a:r>
              <a:rPr lang="en-US" sz="1800" dirty="0">
                <a:effectLst/>
                <a:latin typeface="Arial" panose="020B0604020202020204" pitchFamily="34" charset="0"/>
                <a:ea typeface="Calibri" panose="020F0502020204030204" pitchFamily="34" charset="0"/>
              </a:rPr>
              <a:t>BAT1, BAT2</a:t>
            </a:r>
            <a:r>
              <a:rPr lang="uk-UA" sz="1800" dirty="0">
                <a:effectLst/>
                <a:latin typeface="Arial" panose="020B0604020202020204" pitchFamily="34" charset="0"/>
                <a:ea typeface="Calibri" panose="020F0502020204030204" pitchFamily="34" charset="0"/>
              </a:rPr>
              <a:t>);</a:t>
            </a:r>
            <a:endParaRPr lang="ru-UA" sz="1800" dirty="0">
              <a:effectLst/>
              <a:latin typeface="Times New Roman" panose="02020603050405020304" pitchFamily="18" charset="0"/>
              <a:ea typeface="Calibri" panose="020F0502020204030204" pitchFamily="34" charset="0"/>
            </a:endParaRPr>
          </a:p>
          <a:p>
            <a:pPr marL="342900" lvl="0" indent="-342900" algn="just">
              <a:buFont typeface="Times New Roman" panose="02020603050405020304" pitchFamily="18" charset="0"/>
              <a:buChar char="-"/>
            </a:pPr>
            <a:r>
              <a:rPr lang="uk-UA" sz="1800" dirty="0">
                <a:effectLst/>
                <a:latin typeface="Arial" panose="020B0604020202020204" pitchFamily="34" charset="0"/>
                <a:ea typeface="Calibri" panose="020F0502020204030204" pitchFamily="34" charset="0"/>
              </a:rPr>
              <a:t>однофазна мережа змінного струму централізованого енергопостачання </a:t>
            </a:r>
            <a:r>
              <a:rPr lang="ru-UA" sz="1800" dirty="0">
                <a:effectLst/>
                <a:latin typeface="Arial" panose="020B0604020202020204" pitchFamily="34" charset="0"/>
                <a:ea typeface="Calibri" panose="020F0502020204030204" pitchFamily="34" charset="0"/>
              </a:rPr>
              <a:t>(</a:t>
            </a:r>
            <a:r>
              <a:rPr lang="en-US" sz="1800" dirty="0">
                <a:effectLst/>
                <a:latin typeface="Arial" panose="020B0604020202020204" pitchFamily="34" charset="0"/>
                <a:ea typeface="Calibri" panose="020F0502020204030204" pitchFamily="34" charset="0"/>
              </a:rPr>
              <a:t>GR</a:t>
            </a:r>
            <a:r>
              <a:rPr lang="ru-UA" sz="1800" dirty="0">
                <a:effectLst/>
                <a:latin typeface="Arial" panose="020B0604020202020204" pitchFamily="34" charset="0"/>
                <a:ea typeface="Calibri" panose="020F0502020204030204" pitchFamily="34" charset="0"/>
              </a:rPr>
              <a:t>);</a:t>
            </a:r>
            <a:endParaRPr lang="ru-UA" sz="1800" dirty="0">
              <a:effectLst/>
              <a:latin typeface="Times New Roman" panose="02020603050405020304" pitchFamily="18" charset="0"/>
              <a:ea typeface="Calibri" panose="020F0502020204030204" pitchFamily="34" charset="0"/>
            </a:endParaRPr>
          </a:p>
          <a:p>
            <a:pPr marL="342900" lvl="0" indent="-342900" algn="just">
              <a:buFont typeface="Times New Roman" panose="02020603050405020304" pitchFamily="18" charset="0"/>
              <a:buChar char="-"/>
            </a:pPr>
            <a:r>
              <a:rPr lang="uk-UA" sz="1800" dirty="0">
                <a:effectLst/>
                <a:latin typeface="Arial" panose="020B0604020202020204" pitchFamily="34" charset="0"/>
                <a:ea typeface="Calibri" panose="020F0502020204030204" pitchFamily="34" charset="0"/>
              </a:rPr>
              <a:t>електростанція з двигуном внутрішнього згорання (</a:t>
            </a:r>
            <a:r>
              <a:rPr lang="en-US" sz="1800" dirty="0">
                <a:effectLst/>
                <a:latin typeface="Arial" panose="020B0604020202020204" pitchFamily="34" charset="0"/>
                <a:ea typeface="Calibri" panose="020F0502020204030204" pitchFamily="34" charset="0"/>
              </a:rPr>
              <a:t>GE</a:t>
            </a:r>
            <a:r>
              <a:rPr lang="uk-UA" sz="1800" dirty="0">
                <a:effectLst/>
                <a:latin typeface="Arial" panose="020B0604020202020204" pitchFamily="34" charset="0"/>
                <a:ea typeface="Calibri" panose="020F0502020204030204" pitchFamily="34" charset="0"/>
              </a:rPr>
              <a:t>);</a:t>
            </a:r>
            <a:endParaRPr lang="ru-UA" sz="1800" dirty="0">
              <a:effectLst/>
              <a:latin typeface="Times New Roman" panose="02020603050405020304" pitchFamily="18" charset="0"/>
              <a:ea typeface="Calibri" panose="020F0502020204030204" pitchFamily="34" charset="0"/>
            </a:endParaRPr>
          </a:p>
          <a:p>
            <a:pPr marL="342900" lvl="0" indent="-342900" algn="just">
              <a:buFont typeface="Times New Roman" panose="02020603050405020304" pitchFamily="18" charset="0"/>
              <a:buChar char="-"/>
            </a:pPr>
            <a:r>
              <a:rPr lang="uk-UA" sz="1800" dirty="0">
                <a:effectLst/>
                <a:latin typeface="Arial" panose="020B0604020202020204" pitchFamily="34" charset="0"/>
                <a:ea typeface="Calibri" panose="020F0502020204030204" pitchFamily="34" charset="0"/>
              </a:rPr>
              <a:t>інвертор з функцією зарядного пристрою </a:t>
            </a:r>
            <a:r>
              <a:rPr lang="ru-UA" sz="1800" dirty="0">
                <a:effectLst/>
                <a:latin typeface="Arial" panose="020B0604020202020204" pitchFamily="34" charset="0"/>
                <a:ea typeface="Calibri" panose="020F0502020204030204" pitchFamily="34" charset="0"/>
              </a:rPr>
              <a:t>(</a:t>
            </a:r>
            <a:r>
              <a:rPr lang="en-US" sz="1800" dirty="0">
                <a:effectLst/>
                <a:latin typeface="Arial" panose="020B0604020202020204" pitchFamily="34" charset="0"/>
                <a:ea typeface="Calibri" panose="020F0502020204030204" pitchFamily="34" charset="0"/>
              </a:rPr>
              <a:t>PVI</a:t>
            </a:r>
            <a:r>
              <a:rPr lang="ru-UA" sz="1800" dirty="0">
                <a:effectLst/>
                <a:latin typeface="Arial" panose="020B0604020202020204" pitchFamily="34" charset="0"/>
                <a:ea typeface="Calibri" panose="020F0502020204030204" pitchFamily="34" charset="0"/>
              </a:rPr>
              <a:t>)</a:t>
            </a:r>
            <a:r>
              <a:rPr lang="uk-UA" sz="1800" dirty="0">
                <a:effectLst/>
                <a:latin typeface="Arial" panose="020B0604020202020204" pitchFamily="34" charset="0"/>
                <a:ea typeface="Calibri" panose="020F0502020204030204" pitchFamily="34" charset="0"/>
              </a:rPr>
              <a:t>;</a:t>
            </a:r>
            <a:endParaRPr lang="ru-UA" sz="1800" dirty="0">
              <a:effectLst/>
              <a:latin typeface="Times New Roman" panose="02020603050405020304" pitchFamily="18" charset="0"/>
              <a:ea typeface="Calibri" panose="020F0502020204030204" pitchFamily="34" charset="0"/>
            </a:endParaRPr>
          </a:p>
          <a:p>
            <a:pPr marL="342900" lvl="0" indent="-342900" algn="just">
              <a:buFont typeface="Times New Roman" panose="02020603050405020304" pitchFamily="18" charset="0"/>
              <a:buChar char="-"/>
            </a:pPr>
            <a:r>
              <a:rPr lang="uk-UA" sz="1800" dirty="0">
                <a:effectLst/>
                <a:latin typeface="Arial" panose="020B0604020202020204" pitchFamily="34" charset="0"/>
                <a:ea typeface="Calibri" panose="020F0502020204030204" pitchFamily="34" charset="0"/>
              </a:rPr>
              <a:t>шини централізованої енергосистеми;</a:t>
            </a:r>
            <a:endParaRPr lang="ru-UA" sz="1800" dirty="0">
              <a:effectLst/>
              <a:latin typeface="Times New Roman" panose="02020603050405020304" pitchFamily="18" charset="0"/>
              <a:ea typeface="Calibri" panose="020F0502020204030204" pitchFamily="34" charset="0"/>
            </a:endParaRPr>
          </a:p>
          <a:p>
            <a:endParaRPr lang="ru-UA" dirty="0"/>
          </a:p>
        </p:txBody>
      </p:sp>
      <p:sp>
        <p:nvSpPr>
          <p:cNvPr id="4" name="Номер слайда 3"/>
          <p:cNvSpPr>
            <a:spLocks noGrp="1"/>
          </p:cNvSpPr>
          <p:nvPr>
            <p:ph type="sldNum" sz="quarter" idx="5"/>
          </p:nvPr>
        </p:nvSpPr>
        <p:spPr/>
        <p:txBody>
          <a:bodyPr/>
          <a:lstStyle/>
          <a:p>
            <a:fld id="{2F3B355F-7DE4-4D29-AD17-021F578115DC}" type="slidenum">
              <a:rPr lang="en-US" smtClean="0"/>
              <a:t>30</a:t>
            </a:fld>
            <a:endParaRPr lang="en-US"/>
          </a:p>
        </p:txBody>
      </p:sp>
    </p:spTree>
    <p:extLst>
      <p:ext uri="{BB962C8B-B14F-4D97-AF65-F5344CB8AC3E}">
        <p14:creationId xmlns:p14="http://schemas.microsoft.com/office/powerpoint/2010/main" val="342662001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41910" algn="just"/>
            <a:r>
              <a:rPr lang="uk-UA" sz="1800" dirty="0">
                <a:effectLst/>
                <a:latin typeface="Arial" panose="020B0604020202020204" pitchFamily="34" charset="0"/>
                <a:ea typeface="Times New Roman" panose="02020603050405020304" pitchFamily="18" charset="0"/>
              </a:rPr>
              <a:t>До </a:t>
            </a:r>
            <a:r>
              <a:rPr lang="uk-UA" sz="1800" i="1" dirty="0">
                <a:effectLst/>
                <a:latin typeface="Arial" panose="020B0604020202020204" pitchFamily="34" charset="0"/>
                <a:ea typeface="Times New Roman" panose="02020603050405020304" pitchFamily="18" charset="0"/>
              </a:rPr>
              <a:t>системи</a:t>
            </a:r>
            <a:r>
              <a:rPr lang="uk-UA" sz="1800" dirty="0">
                <a:effectLst/>
                <a:latin typeface="Arial" panose="020B0604020202020204" pitchFamily="34" charset="0"/>
                <a:ea typeface="Times New Roman" panose="02020603050405020304" pitchFamily="18" charset="0"/>
              </a:rPr>
              <a:t> </a:t>
            </a:r>
            <a:r>
              <a:rPr lang="uk-UA" sz="1800" i="1" u="sng" dirty="0">
                <a:effectLst/>
                <a:latin typeface="Arial" panose="020B0604020202020204" pitchFamily="34" charset="0"/>
                <a:ea typeface="Times New Roman" panose="02020603050405020304" pitchFamily="18" charset="0"/>
              </a:rPr>
              <a:t>вимірювання</a:t>
            </a:r>
            <a:r>
              <a:rPr lang="uk-UA" sz="1800" dirty="0">
                <a:effectLst/>
                <a:latin typeface="Arial" panose="020B0604020202020204" pitchFamily="34" charset="0"/>
                <a:ea typeface="Times New Roman" panose="02020603050405020304" pitchFamily="18" charset="0"/>
              </a:rPr>
              <a:t> входять:</a:t>
            </a:r>
            <a:endParaRPr lang="ru-UA" sz="1800" dirty="0">
              <a:effectLst/>
              <a:latin typeface="Times New Roman" panose="02020603050405020304" pitchFamily="18" charset="0"/>
              <a:ea typeface="Times New Roman" panose="02020603050405020304" pitchFamily="18" charset="0"/>
            </a:endParaRPr>
          </a:p>
          <a:p>
            <a:pPr marL="342900" lvl="0" indent="-342900" algn="just">
              <a:buFont typeface="Times New Roman" panose="02020603050405020304" pitchFamily="18" charset="0"/>
              <a:buChar char="-"/>
            </a:pPr>
            <a:r>
              <a:rPr lang="uk-UA" sz="1800" dirty="0">
                <a:effectLst/>
                <a:latin typeface="Arial" panose="020B0604020202020204" pitchFamily="34" charset="0"/>
                <a:ea typeface="Calibri" panose="020F0502020204030204" pitchFamily="34" charset="0"/>
              </a:rPr>
              <a:t>модулі вимірювання постійного струму і напруги (</a:t>
            </a:r>
            <a:r>
              <a:rPr lang="en-US" sz="1800" dirty="0">
                <a:effectLst/>
                <a:latin typeface="Arial" panose="020B0604020202020204" pitchFamily="34" charset="0"/>
                <a:ea typeface="Calibri" panose="020F0502020204030204" pitchFamily="34" charset="0"/>
              </a:rPr>
              <a:t>DCM</a:t>
            </a:r>
            <a:r>
              <a:rPr lang="ru-UA" sz="1800" dirty="0">
                <a:effectLst/>
                <a:latin typeface="Arial" panose="020B0604020202020204" pitchFamily="34" charset="0"/>
                <a:ea typeface="Calibri" panose="020F0502020204030204" pitchFamily="34" charset="0"/>
              </a:rPr>
              <a:t>1 – </a:t>
            </a:r>
            <a:r>
              <a:rPr lang="en-US" sz="1800" dirty="0">
                <a:effectLst/>
                <a:latin typeface="Arial" panose="020B0604020202020204" pitchFamily="34" charset="0"/>
                <a:ea typeface="Calibri" panose="020F0502020204030204" pitchFamily="34" charset="0"/>
              </a:rPr>
              <a:t>DCM</a:t>
            </a:r>
            <a:r>
              <a:rPr lang="ru-UA" sz="1800" dirty="0">
                <a:effectLst/>
                <a:latin typeface="Arial" panose="020B0604020202020204" pitchFamily="34" charset="0"/>
                <a:ea typeface="Calibri" panose="020F0502020204030204" pitchFamily="34" charset="0"/>
              </a:rPr>
              <a:t>3</a:t>
            </a:r>
            <a:r>
              <a:rPr lang="uk-UA" sz="1800" dirty="0">
                <a:effectLst/>
                <a:latin typeface="Arial" panose="020B0604020202020204" pitchFamily="34" charset="0"/>
                <a:ea typeface="Calibri" panose="020F0502020204030204" pitchFamily="34" charset="0"/>
              </a:rPr>
              <a:t>);</a:t>
            </a:r>
            <a:endParaRPr lang="ru-UA" sz="1800" dirty="0">
              <a:effectLst/>
              <a:latin typeface="Times New Roman" panose="02020603050405020304" pitchFamily="18" charset="0"/>
              <a:ea typeface="Calibri" panose="020F0502020204030204" pitchFamily="34" charset="0"/>
            </a:endParaRPr>
          </a:p>
          <a:p>
            <a:pPr marL="342900" lvl="0" indent="-342900" algn="just">
              <a:buFont typeface="Times New Roman" panose="02020603050405020304" pitchFamily="18" charset="0"/>
              <a:buChar char="-"/>
            </a:pPr>
            <a:r>
              <a:rPr lang="uk-UA" sz="1800" dirty="0">
                <a:effectLst/>
                <a:latin typeface="Arial" panose="020B0604020202020204" pitchFamily="34" charset="0"/>
                <a:ea typeface="Calibri" panose="020F0502020204030204" pitchFamily="34" charset="0"/>
              </a:rPr>
              <a:t>модулі вимірювання змінного струму і напруги (</a:t>
            </a:r>
            <a:r>
              <a:rPr lang="en-US" sz="1800" dirty="0">
                <a:effectLst/>
                <a:latin typeface="Arial" panose="020B0604020202020204" pitchFamily="34" charset="0"/>
                <a:ea typeface="Calibri" panose="020F0502020204030204" pitchFamily="34" charset="0"/>
              </a:rPr>
              <a:t>ACM</a:t>
            </a:r>
            <a:r>
              <a:rPr lang="uk-UA" sz="1800" dirty="0">
                <a:effectLst/>
                <a:latin typeface="Arial" panose="020B0604020202020204" pitchFamily="34" charset="0"/>
                <a:ea typeface="Calibri" panose="020F0502020204030204" pitchFamily="34" charset="0"/>
              </a:rPr>
              <a:t>1 – </a:t>
            </a:r>
            <a:r>
              <a:rPr lang="en-US" sz="1800" dirty="0">
                <a:effectLst/>
                <a:latin typeface="Arial" panose="020B0604020202020204" pitchFamily="34" charset="0"/>
                <a:ea typeface="Calibri" panose="020F0502020204030204" pitchFamily="34" charset="0"/>
              </a:rPr>
              <a:t>ACM</a:t>
            </a:r>
            <a:r>
              <a:rPr lang="uk-UA" sz="1800" dirty="0">
                <a:effectLst/>
                <a:latin typeface="Arial" panose="020B0604020202020204" pitchFamily="34" charset="0"/>
                <a:ea typeface="Calibri" panose="020F0502020204030204" pitchFamily="34" charset="0"/>
              </a:rPr>
              <a:t>6);</a:t>
            </a:r>
            <a:endParaRPr lang="ru-UA" sz="1800" dirty="0">
              <a:effectLst/>
              <a:latin typeface="Times New Roman" panose="02020603050405020304" pitchFamily="18" charset="0"/>
              <a:ea typeface="Calibri" panose="020F0502020204030204" pitchFamily="34" charset="0"/>
            </a:endParaRPr>
          </a:p>
          <a:p>
            <a:pPr marL="342900" lvl="0" indent="-342900" algn="just">
              <a:buFont typeface="Times New Roman" panose="02020603050405020304" pitchFamily="18" charset="0"/>
              <a:buChar char="-"/>
            </a:pPr>
            <a:r>
              <a:rPr lang="uk-UA" sz="1800" dirty="0">
                <a:effectLst/>
                <a:latin typeface="Arial" panose="020B0604020202020204" pitchFamily="34" charset="0"/>
                <a:ea typeface="Calibri" panose="020F0502020204030204" pitchFamily="34" charset="0"/>
              </a:rPr>
              <a:t>лічильник електричної енергії</a:t>
            </a:r>
            <a:r>
              <a:rPr lang="en-US" sz="1800" dirty="0">
                <a:effectLst/>
                <a:latin typeface="Arial" panose="020B0604020202020204" pitchFamily="34" charset="0"/>
                <a:ea typeface="Calibri" panose="020F0502020204030204" pitchFamily="34" charset="0"/>
              </a:rPr>
              <a:t> (LE)</a:t>
            </a:r>
            <a:r>
              <a:rPr lang="uk-UA" sz="1800" dirty="0">
                <a:effectLst/>
                <a:latin typeface="Arial" panose="020B0604020202020204" pitchFamily="34" charset="0"/>
                <a:ea typeface="Calibri" panose="020F0502020204030204" pitchFamily="34" charset="0"/>
              </a:rPr>
              <a:t>.</a:t>
            </a:r>
            <a:endParaRPr lang="ru-UA" sz="1800" dirty="0">
              <a:effectLst/>
              <a:latin typeface="Times New Roman" panose="02020603050405020304" pitchFamily="18" charset="0"/>
              <a:ea typeface="Calibri" panose="020F0502020204030204" pitchFamily="34" charset="0"/>
            </a:endParaRPr>
          </a:p>
          <a:p>
            <a:endParaRPr lang="ru-UA" dirty="0"/>
          </a:p>
        </p:txBody>
      </p:sp>
      <p:sp>
        <p:nvSpPr>
          <p:cNvPr id="4" name="Номер слайда 3"/>
          <p:cNvSpPr>
            <a:spLocks noGrp="1"/>
          </p:cNvSpPr>
          <p:nvPr>
            <p:ph type="sldNum" sz="quarter" idx="5"/>
          </p:nvPr>
        </p:nvSpPr>
        <p:spPr/>
        <p:txBody>
          <a:bodyPr/>
          <a:lstStyle/>
          <a:p>
            <a:fld id="{2F3B355F-7DE4-4D29-AD17-021F578115DC}" type="slidenum">
              <a:rPr lang="en-US" smtClean="0"/>
              <a:t>31</a:t>
            </a:fld>
            <a:endParaRPr lang="en-US"/>
          </a:p>
        </p:txBody>
      </p:sp>
    </p:spTree>
    <p:extLst>
      <p:ext uri="{BB962C8B-B14F-4D97-AF65-F5344CB8AC3E}">
        <p14:creationId xmlns:p14="http://schemas.microsoft.com/office/powerpoint/2010/main" val="393420296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41910" algn="just"/>
            <a:r>
              <a:rPr lang="uk-UA" sz="1200" dirty="0">
                <a:effectLst/>
                <a:latin typeface="Arial" panose="020B0604020202020204" pitchFamily="34" charset="0"/>
                <a:ea typeface="Times New Roman" panose="02020603050405020304" pitchFamily="18" charset="0"/>
              </a:rPr>
              <a:t>Для отримання достовірної інформації в режимі реального часу про кількість електроенергії, що виробляється з джерел відновлюваної енергії в ланцюги підключення фотоелектричних панелей та вітрогенератора до інвертора PVI (вхід PV </a:t>
            </a:r>
            <a:r>
              <a:rPr lang="en-US" sz="1200" dirty="0">
                <a:effectLst/>
                <a:latin typeface="Arial" panose="020B0604020202020204" pitchFamily="34" charset="0"/>
                <a:ea typeface="Times New Roman" panose="02020603050405020304" pitchFamily="18" charset="0"/>
              </a:rPr>
              <a:t>input</a:t>
            </a:r>
            <a:r>
              <a:rPr lang="uk-UA" sz="1200" dirty="0">
                <a:effectLst/>
                <a:latin typeface="Arial" panose="020B0604020202020204" pitchFamily="34" charset="0"/>
                <a:ea typeface="Times New Roman" panose="02020603050405020304" pitchFamily="18" charset="0"/>
              </a:rPr>
              <a:t>) додані </a:t>
            </a:r>
            <a:r>
              <a:rPr lang="uk-UA" sz="1200" b="1" i="1" dirty="0">
                <a:effectLst/>
                <a:latin typeface="Arial" panose="020B0604020202020204" pitchFamily="34" charset="0"/>
                <a:ea typeface="Times New Roman" panose="02020603050405020304" pitchFamily="18" charset="0"/>
              </a:rPr>
              <a:t>гальванічно розв'язані</a:t>
            </a:r>
            <a:r>
              <a:rPr lang="uk-UA" sz="1200" dirty="0">
                <a:effectLst/>
                <a:latin typeface="Arial" panose="020B0604020202020204" pitchFamily="34" charset="0"/>
                <a:ea typeface="Times New Roman" panose="02020603050405020304" pitchFamily="18" charset="0"/>
              </a:rPr>
              <a:t> вимірювачі напруги і струму (DCM1 і </a:t>
            </a:r>
            <a:r>
              <a:rPr lang="en-US" sz="1200" dirty="0">
                <a:effectLst/>
                <a:latin typeface="Arial" panose="020B0604020202020204" pitchFamily="34" charset="0"/>
                <a:ea typeface="Times New Roman" panose="02020603050405020304" pitchFamily="18" charset="0"/>
              </a:rPr>
              <a:t>DCM</a:t>
            </a:r>
            <a:r>
              <a:rPr lang="uk-UA" sz="1200" dirty="0">
                <a:effectLst/>
                <a:latin typeface="Arial" panose="020B0604020202020204" pitchFamily="34" charset="0"/>
                <a:ea typeface="Times New Roman" panose="02020603050405020304" pitchFamily="18" charset="0"/>
              </a:rPr>
              <a:t>2).</a:t>
            </a:r>
            <a:endParaRPr lang="ru-UA" sz="1200" dirty="0">
              <a:effectLst/>
              <a:latin typeface="Times New Roman" panose="02020603050405020304" pitchFamily="18" charset="0"/>
              <a:ea typeface="Times New Roman" panose="02020603050405020304" pitchFamily="18" charset="0"/>
            </a:endParaRPr>
          </a:p>
          <a:p>
            <a:pPr marL="41910" algn="just"/>
            <a:r>
              <a:rPr lang="uk-UA" sz="1200" b="1" i="1" dirty="0">
                <a:effectLst/>
                <a:latin typeface="Arial" panose="020B0604020202020204" pitchFamily="34" charset="0"/>
                <a:ea typeface="Times New Roman" panose="02020603050405020304" pitchFamily="18" charset="0"/>
              </a:rPr>
              <a:t>Вимірювання величини постійного струму</a:t>
            </a:r>
            <a:endParaRPr lang="ru-UA" sz="1200" dirty="0">
              <a:effectLst/>
              <a:latin typeface="Times New Roman" panose="02020603050405020304" pitchFamily="18" charset="0"/>
              <a:ea typeface="Times New Roman" panose="02020603050405020304" pitchFamily="18" charset="0"/>
            </a:endParaRPr>
          </a:p>
          <a:p>
            <a:pPr marL="41910" algn="just"/>
            <a:r>
              <a:rPr lang="uk-UA" dirty="0">
                <a:latin typeface="Arial" panose="020B0604020202020204" pitchFamily="34" charset="0"/>
                <a:ea typeface="Times New Roman" panose="02020603050405020304" pitchFamily="18" charset="0"/>
              </a:rPr>
              <a:t>З</a:t>
            </a:r>
            <a:r>
              <a:rPr lang="uk-UA" sz="1200" dirty="0">
                <a:effectLst/>
                <a:latin typeface="Arial" panose="020B0604020202020204" pitchFamily="34" charset="0"/>
                <a:ea typeface="Times New Roman" panose="02020603050405020304" pitchFamily="18" charset="0"/>
              </a:rPr>
              <a:t>авдяки своїм характеристикам лінійності, точності, надійності та невисокій вартості хорошим вибором будуть </a:t>
            </a:r>
            <a:r>
              <a:rPr lang="uk-UA" sz="1200" b="1" i="1" dirty="0">
                <a:effectLst/>
                <a:latin typeface="Arial" panose="020B0604020202020204" pitchFamily="34" charset="0"/>
                <a:ea typeface="Times New Roman" panose="02020603050405020304" pitchFamily="18" charset="0"/>
              </a:rPr>
              <a:t>одно- чи двоспрямовані</a:t>
            </a:r>
            <a:r>
              <a:rPr lang="uk-UA" sz="1200" dirty="0">
                <a:effectLst/>
                <a:latin typeface="Arial" panose="020B0604020202020204" pitchFamily="34" charset="0"/>
                <a:ea typeface="Times New Roman" panose="02020603050405020304" pitchFamily="18" charset="0"/>
              </a:rPr>
              <a:t> датчики на основі ефекту Холла.</a:t>
            </a:r>
            <a:endParaRPr lang="ru-UA" sz="1200" dirty="0">
              <a:effectLst/>
              <a:latin typeface="Times New Roman" panose="02020603050405020304" pitchFamily="18" charset="0"/>
              <a:ea typeface="Times New Roman" panose="02020603050405020304" pitchFamily="18" charset="0"/>
            </a:endParaRPr>
          </a:p>
          <a:p>
            <a:endParaRPr lang="ru-UA" dirty="0"/>
          </a:p>
        </p:txBody>
      </p:sp>
      <p:sp>
        <p:nvSpPr>
          <p:cNvPr id="4" name="Номер слайда 3"/>
          <p:cNvSpPr>
            <a:spLocks noGrp="1"/>
          </p:cNvSpPr>
          <p:nvPr>
            <p:ph type="sldNum" sz="quarter" idx="5"/>
          </p:nvPr>
        </p:nvSpPr>
        <p:spPr/>
        <p:txBody>
          <a:bodyPr/>
          <a:lstStyle/>
          <a:p>
            <a:fld id="{2F3B355F-7DE4-4D29-AD17-021F578115DC}" type="slidenum">
              <a:rPr lang="en-US" smtClean="0"/>
              <a:t>32</a:t>
            </a:fld>
            <a:endParaRPr lang="en-US"/>
          </a:p>
        </p:txBody>
      </p:sp>
    </p:spTree>
    <p:extLst>
      <p:ext uri="{BB962C8B-B14F-4D97-AF65-F5344CB8AC3E}">
        <p14:creationId xmlns:p14="http://schemas.microsoft.com/office/powerpoint/2010/main" val="183494263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41910" algn="just"/>
            <a:r>
              <a:rPr lang="uk-UA" sz="1800" b="1" i="1" dirty="0">
                <a:effectLst/>
                <a:latin typeface="Arial" panose="020B0604020202020204" pitchFamily="34" charset="0"/>
                <a:ea typeface="Times New Roman" panose="02020603050405020304" pitchFamily="18" charset="0"/>
              </a:rPr>
              <a:t>Для вимірювання величини постійної напруги</a:t>
            </a:r>
            <a:r>
              <a:rPr lang="ru-UA" sz="1800" b="1" i="1" dirty="0">
                <a:effectLst/>
                <a:latin typeface="Times New Roman" panose="02020603050405020304" pitchFamily="18" charset="0"/>
                <a:ea typeface="Times New Roman" panose="02020603050405020304" pitchFamily="18" charset="0"/>
              </a:rPr>
              <a:t> і в</a:t>
            </a:r>
            <a:r>
              <a:rPr lang="uk-UA" sz="1800" dirty="0">
                <a:effectLst/>
                <a:latin typeface="Arial" panose="020B0604020202020204" pitchFamily="34" charset="0"/>
                <a:ea typeface="Times New Roman" panose="02020603050405020304" pitchFamily="18" charset="0"/>
              </a:rPr>
              <a:t> зв'язку з високими напругами на виході фотоелектричних панелей для вимірювання їх величини можливе використання таких варіантів:</a:t>
            </a:r>
            <a:endParaRPr lang="ru-UA" sz="1800" dirty="0">
              <a:effectLst/>
              <a:latin typeface="Times New Roman" panose="02020603050405020304" pitchFamily="18" charset="0"/>
              <a:ea typeface="Times New Roman" panose="02020603050405020304" pitchFamily="18" charset="0"/>
            </a:endParaRPr>
          </a:p>
          <a:p>
            <a:pPr marL="342900" lvl="0" indent="-342900" algn="just">
              <a:buFont typeface="Symbol" pitchFamily="2" charset="2"/>
              <a:buChar char=""/>
            </a:pPr>
            <a:r>
              <a:rPr lang="uk-UA" sz="1800" dirty="0">
                <a:effectLst/>
                <a:latin typeface="Arial" panose="020B0604020202020204" pitchFamily="34" charset="0"/>
                <a:ea typeface="Times New Roman" panose="02020603050405020304" pitchFamily="18" charset="0"/>
              </a:rPr>
              <a:t>ізолюючі або розв'язувальні підсилювачі (</a:t>
            </a:r>
            <a:r>
              <a:rPr lang="en-US" sz="1800" dirty="0">
                <a:effectLst/>
                <a:latin typeface="Arial" panose="020B0604020202020204" pitchFamily="34" charset="0"/>
                <a:ea typeface="Times New Roman" panose="02020603050405020304" pitchFamily="18" charset="0"/>
              </a:rPr>
              <a:t>Isolated Amplifier</a:t>
            </a:r>
            <a:r>
              <a:rPr lang="uk-UA" sz="1800" dirty="0">
                <a:effectLst/>
                <a:latin typeface="Arial" panose="020B0604020202020204" pitchFamily="34" charset="0"/>
                <a:ea typeface="Times New Roman" panose="02020603050405020304" pitchFamily="18" charset="0"/>
              </a:rPr>
              <a:t>). Такі пристрої передають сигнал за допомогою його перетворення: аналого-цифрове перетворення (АЦП) вимірюваної величини та модулювання оптичного сигналу на високій стороні, а далі - демодулювання зі зворотним цифро-аналоговим перетворенням (ЦАП). Це рішення має невисоку надійність і порівняно високу вартість використовуваних мікросхем.              </a:t>
            </a:r>
            <a:endParaRPr lang="ru-UA" sz="1800" dirty="0">
              <a:effectLst/>
              <a:latin typeface="Times New Roman" panose="02020603050405020304" pitchFamily="18" charset="0"/>
              <a:ea typeface="Times New Roman" panose="02020603050405020304" pitchFamily="18" charset="0"/>
            </a:endParaRPr>
          </a:p>
          <a:p>
            <a:pPr marL="342900" lvl="0" indent="-342900" algn="just">
              <a:buFont typeface="Symbol" pitchFamily="2" charset="2"/>
              <a:buChar char=""/>
            </a:pPr>
            <a:r>
              <a:rPr lang="uk-UA" sz="1800" dirty="0">
                <a:effectLst/>
                <a:latin typeface="Arial" panose="020B0604020202020204" pitchFamily="34" charset="0"/>
                <a:ea typeface="Times New Roman" panose="02020603050405020304" pitchFamily="18" charset="0"/>
              </a:rPr>
              <a:t>розв'язувальні оптичні підсилювачі з лінеарізуючим зворотним зв'язком (</a:t>
            </a:r>
            <a:r>
              <a:rPr lang="en-US" sz="1800" dirty="0">
                <a:effectLst/>
                <a:latin typeface="Arial" panose="020B0604020202020204" pitchFamily="34" charset="0"/>
                <a:ea typeface="Times New Roman" panose="02020603050405020304" pitchFamily="18" charset="0"/>
              </a:rPr>
              <a:t>Linear Optocoupler</a:t>
            </a:r>
            <a:r>
              <a:rPr lang="uk-UA" sz="1800" dirty="0">
                <a:effectLst/>
                <a:latin typeface="Arial" panose="020B0604020202020204" pitchFamily="34" charset="0"/>
                <a:ea typeface="Times New Roman" panose="02020603050405020304" pitchFamily="18" charset="0"/>
              </a:rPr>
              <a:t>) мають високу лінійність передавальної характеристики і порівняно невисоку вартість використовуваних мікросхем.</a:t>
            </a:r>
            <a:endParaRPr lang="ru-UA" sz="1800" dirty="0">
              <a:effectLst/>
              <a:latin typeface="Times New Roman" panose="02020603050405020304" pitchFamily="18" charset="0"/>
              <a:ea typeface="Times New Roman" panose="02020603050405020304" pitchFamily="18" charset="0"/>
            </a:endParaRPr>
          </a:p>
          <a:p>
            <a:endParaRPr lang="ru-UA" dirty="0"/>
          </a:p>
        </p:txBody>
      </p:sp>
      <p:sp>
        <p:nvSpPr>
          <p:cNvPr id="4" name="Номер слайда 3"/>
          <p:cNvSpPr>
            <a:spLocks noGrp="1"/>
          </p:cNvSpPr>
          <p:nvPr>
            <p:ph type="sldNum" sz="quarter" idx="5"/>
          </p:nvPr>
        </p:nvSpPr>
        <p:spPr/>
        <p:txBody>
          <a:bodyPr/>
          <a:lstStyle/>
          <a:p>
            <a:fld id="{2F3B355F-7DE4-4D29-AD17-021F578115DC}" type="slidenum">
              <a:rPr lang="en-US" smtClean="0"/>
              <a:t>33</a:t>
            </a:fld>
            <a:endParaRPr lang="en-US"/>
          </a:p>
        </p:txBody>
      </p:sp>
    </p:spTree>
    <p:extLst>
      <p:ext uri="{BB962C8B-B14F-4D97-AF65-F5344CB8AC3E}">
        <p14:creationId xmlns:p14="http://schemas.microsoft.com/office/powerpoint/2010/main" val="220346754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algn="just"/>
            <a:r>
              <a:rPr lang="uk-UA" sz="1800" dirty="0">
                <a:effectLst/>
                <a:latin typeface="Arial" panose="020B0604020202020204" pitchFamily="34" charset="0"/>
                <a:ea typeface="Times New Roman" panose="02020603050405020304" pitchFamily="18" charset="0"/>
              </a:rPr>
              <a:t>Для отримання інформації в режимі реального часу про якісні та кількісні характеристики мережі живлення змінного струму в ланцюг підключення інвертора PVI до мережі (вхід AC </a:t>
            </a:r>
            <a:r>
              <a:rPr lang="en-US" sz="1800" dirty="0">
                <a:effectLst/>
                <a:latin typeface="Arial" panose="020B0604020202020204" pitchFamily="34" charset="0"/>
                <a:ea typeface="Times New Roman" panose="02020603050405020304" pitchFamily="18" charset="0"/>
              </a:rPr>
              <a:t>input</a:t>
            </a:r>
            <a:r>
              <a:rPr lang="uk-UA" sz="1800" dirty="0">
                <a:effectLst/>
                <a:latin typeface="Arial" panose="020B0604020202020204" pitchFamily="34" charset="0"/>
                <a:ea typeface="Times New Roman" panose="02020603050405020304" pitchFamily="18" charset="0"/>
              </a:rPr>
              <a:t>) послідовно включені лічильник електричної енергії та модуль гальванічно розв'язаних вимірювачів параметрів мережі змінної напруги (ACM1).</a:t>
            </a:r>
            <a:endParaRPr lang="ru-UA" sz="1800" dirty="0">
              <a:effectLst/>
              <a:latin typeface="Times New Roman" panose="02020603050405020304" pitchFamily="18" charset="0"/>
              <a:ea typeface="Times New Roman" panose="02020603050405020304" pitchFamily="18" charset="0"/>
            </a:endParaRPr>
          </a:p>
          <a:p>
            <a:pPr>
              <a:spcBef>
                <a:spcPts val="200"/>
              </a:spcBef>
            </a:pPr>
            <a:r>
              <a:rPr lang="uk-UA" sz="1800" b="1" i="1" dirty="0">
                <a:solidFill>
                  <a:srgbClr val="2F5496"/>
                </a:solidFill>
                <a:effectLst/>
                <a:latin typeface="Arial" panose="020B0604020202020204" pitchFamily="34" charset="0"/>
                <a:ea typeface="Times New Roman" panose="02020603050405020304" pitchFamily="18" charset="0"/>
                <a:cs typeface="Arial" panose="020B0604020202020204" pitchFamily="34" charset="0"/>
              </a:rPr>
              <a:t>Блок вимірів (ACM1)</a:t>
            </a:r>
            <a:endParaRPr lang="ru-UA" sz="1800" b="1" i="1" dirty="0">
              <a:solidFill>
                <a:srgbClr val="2F5496"/>
              </a:solidFill>
              <a:effectLst/>
              <a:latin typeface="Arial" panose="020B0604020202020204" pitchFamily="34" charset="0"/>
              <a:ea typeface="Times New Roman" panose="02020603050405020304" pitchFamily="18" charset="0"/>
              <a:cs typeface="Times New Roman" panose="02020603050405020304" pitchFamily="18" charset="0"/>
            </a:endParaRPr>
          </a:p>
          <a:p>
            <a:pPr algn="just"/>
            <a:r>
              <a:rPr lang="uk-UA" sz="1800" dirty="0">
                <a:effectLst/>
                <a:latin typeface="Arial" panose="020B0604020202020204" pitchFamily="34" charset="0"/>
                <a:ea typeface="Times New Roman" panose="02020603050405020304" pitchFamily="18" charset="0"/>
              </a:rPr>
              <a:t>Модуль вимірювання параметрів споживання змінного струму PZEM-004T 100A V3.0, призначений для вимірів вхідної напруги, споживаного навантаженням струму, розрахунку миттєвої споживаної потужності, частоти мережі і коефіцієнта потужності. </a:t>
            </a:r>
            <a:endParaRPr lang="ru-UA" sz="1800" dirty="0">
              <a:effectLst/>
              <a:latin typeface="Times New Roman" panose="02020603050405020304" pitchFamily="18" charset="0"/>
              <a:ea typeface="Times New Roman" panose="02020603050405020304" pitchFamily="18" charset="0"/>
            </a:endParaRPr>
          </a:p>
          <a:p>
            <a:pPr algn="just"/>
            <a:r>
              <a:rPr lang="uk-UA" sz="1800" dirty="0">
                <a:effectLst/>
                <a:latin typeface="Arial" panose="020B0604020202020204" pitchFamily="34" charset="0"/>
                <a:ea typeface="Times New Roman" panose="02020603050405020304" pitchFamily="18" charset="0"/>
              </a:rPr>
              <a:t>Модуль живиться від мережі змінного струму і гальванічно пов'язаний з нею, проте вхід і вихід послідовного інтерфейсу </a:t>
            </a:r>
            <a:r>
              <a:rPr lang="en-US" sz="1800" dirty="0">
                <a:effectLst/>
                <a:latin typeface="Arial" panose="020B0604020202020204" pitchFamily="34" charset="0"/>
                <a:ea typeface="Times New Roman" panose="02020603050405020304" pitchFamily="18" charset="0"/>
              </a:rPr>
              <a:t>UART</a:t>
            </a:r>
            <a:r>
              <a:rPr lang="uk-UA" sz="1800" dirty="0">
                <a:effectLst/>
                <a:latin typeface="Arial" panose="020B0604020202020204" pitchFamily="34" charset="0"/>
                <a:ea typeface="Times New Roman" panose="02020603050405020304" pitchFamily="18" charset="0"/>
              </a:rPr>
              <a:t> мають гальванічну розв'язку.</a:t>
            </a:r>
            <a:endParaRPr lang="ru-UA" sz="1800" dirty="0">
              <a:effectLst/>
              <a:latin typeface="Times New Roman" panose="02020603050405020304" pitchFamily="18" charset="0"/>
              <a:ea typeface="Times New Roman" panose="02020603050405020304" pitchFamily="18" charset="0"/>
            </a:endParaRPr>
          </a:p>
          <a:p>
            <a:endParaRPr lang="ru-UA" dirty="0"/>
          </a:p>
        </p:txBody>
      </p:sp>
      <p:sp>
        <p:nvSpPr>
          <p:cNvPr id="4" name="Номер слайда 3"/>
          <p:cNvSpPr>
            <a:spLocks noGrp="1"/>
          </p:cNvSpPr>
          <p:nvPr>
            <p:ph type="sldNum" sz="quarter" idx="5"/>
          </p:nvPr>
        </p:nvSpPr>
        <p:spPr/>
        <p:txBody>
          <a:bodyPr/>
          <a:lstStyle/>
          <a:p>
            <a:fld id="{2F3B355F-7DE4-4D29-AD17-021F578115DC}" type="slidenum">
              <a:rPr lang="en-US" smtClean="0"/>
              <a:t>34</a:t>
            </a:fld>
            <a:endParaRPr lang="en-US"/>
          </a:p>
        </p:txBody>
      </p:sp>
    </p:spTree>
    <p:extLst>
      <p:ext uri="{BB962C8B-B14F-4D97-AF65-F5344CB8AC3E}">
        <p14:creationId xmlns:p14="http://schemas.microsoft.com/office/powerpoint/2010/main" val="5148071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41910" algn="just"/>
            <a:r>
              <a:rPr lang="uk-UA" sz="1800" dirty="0">
                <a:effectLst/>
                <a:latin typeface="Arial" panose="020B0604020202020204" pitchFamily="34" charset="0"/>
                <a:ea typeface="Times New Roman" panose="02020603050405020304" pitchFamily="18" charset="0"/>
              </a:rPr>
              <a:t>До </a:t>
            </a:r>
            <a:r>
              <a:rPr lang="uk-UA" sz="1800" i="1" dirty="0">
                <a:effectLst/>
                <a:latin typeface="Arial" panose="020B0604020202020204" pitchFamily="34" charset="0"/>
                <a:ea typeface="Times New Roman" panose="02020603050405020304" pitchFamily="18" charset="0"/>
              </a:rPr>
              <a:t>системи</a:t>
            </a:r>
            <a:r>
              <a:rPr lang="uk-UA" sz="1800" dirty="0">
                <a:effectLst/>
                <a:latin typeface="Arial" panose="020B0604020202020204" pitchFamily="34" charset="0"/>
                <a:ea typeface="Times New Roman" panose="02020603050405020304" pitchFamily="18" charset="0"/>
              </a:rPr>
              <a:t> </a:t>
            </a:r>
            <a:r>
              <a:rPr lang="uk-UA" sz="1800" i="1" u="sng" dirty="0">
                <a:effectLst/>
                <a:latin typeface="Arial" panose="020B0604020202020204" pitchFamily="34" charset="0"/>
                <a:ea typeface="Times New Roman" panose="02020603050405020304" pitchFamily="18" charset="0"/>
              </a:rPr>
              <a:t>керування</a:t>
            </a:r>
            <a:r>
              <a:rPr lang="uk-UA" sz="1800" dirty="0">
                <a:effectLst/>
                <a:latin typeface="Arial" panose="020B0604020202020204" pitchFamily="34" charset="0"/>
                <a:ea typeface="Times New Roman" panose="02020603050405020304" pitchFamily="18" charset="0"/>
              </a:rPr>
              <a:t>, у свою чергу входить:</a:t>
            </a:r>
            <a:endParaRPr lang="ru-UA" sz="1800" dirty="0">
              <a:effectLst/>
              <a:latin typeface="Times New Roman" panose="02020603050405020304" pitchFamily="18" charset="0"/>
              <a:ea typeface="Times New Roman" panose="02020603050405020304" pitchFamily="18" charset="0"/>
            </a:endParaRPr>
          </a:p>
          <a:p>
            <a:pPr marL="342900" lvl="0" indent="-342900" algn="just">
              <a:buFont typeface="Times New Roman" panose="02020603050405020304" pitchFamily="18" charset="0"/>
              <a:buChar char="-"/>
            </a:pPr>
            <a:r>
              <a:rPr lang="uk-UA" sz="1800" dirty="0">
                <a:effectLst/>
                <a:latin typeface="Arial" panose="020B0604020202020204" pitchFamily="34" charset="0"/>
                <a:ea typeface="Calibri" panose="020F0502020204030204" pitchFamily="34" charset="0"/>
              </a:rPr>
              <a:t>мікроконтролер </a:t>
            </a:r>
            <a:r>
              <a:rPr lang="en-US" sz="1800" dirty="0">
                <a:effectLst/>
                <a:latin typeface="Arial" panose="020B0604020202020204" pitchFamily="34" charset="0"/>
                <a:ea typeface="Calibri" panose="020F0502020204030204" pitchFamily="34" charset="0"/>
              </a:rPr>
              <a:t>(MCU);</a:t>
            </a:r>
            <a:endParaRPr lang="ru-UA" sz="1800" dirty="0">
              <a:effectLst/>
              <a:latin typeface="Times New Roman" panose="02020603050405020304" pitchFamily="18" charset="0"/>
              <a:ea typeface="Calibri" panose="020F0502020204030204" pitchFamily="34" charset="0"/>
            </a:endParaRPr>
          </a:p>
          <a:p>
            <a:pPr marL="342900" lvl="0" indent="-342900" algn="just">
              <a:buFont typeface="Times New Roman" panose="02020603050405020304" pitchFamily="18" charset="0"/>
              <a:buChar char="-"/>
            </a:pPr>
            <a:r>
              <a:rPr lang="uk-UA" sz="1800" dirty="0">
                <a:effectLst/>
                <a:latin typeface="Arial" panose="020B0604020202020204" pitchFamily="34" charset="0"/>
                <a:ea typeface="Calibri" panose="020F0502020204030204" pitchFamily="34" charset="0"/>
              </a:rPr>
              <a:t>дисплей з сенсорним екраном</a:t>
            </a:r>
            <a:r>
              <a:rPr lang="ru-UA" sz="1800" dirty="0">
                <a:effectLst/>
                <a:latin typeface="Arial" panose="020B0604020202020204" pitchFamily="34" charset="0"/>
                <a:ea typeface="Calibri" panose="020F0502020204030204" pitchFamily="34" charset="0"/>
              </a:rPr>
              <a:t> (</a:t>
            </a:r>
            <a:r>
              <a:rPr lang="en-US" sz="1800" dirty="0">
                <a:effectLst/>
                <a:latin typeface="Arial" panose="020B0604020202020204" pitchFamily="34" charset="0"/>
                <a:ea typeface="Calibri" panose="020F0502020204030204" pitchFamily="34" charset="0"/>
              </a:rPr>
              <a:t>HMI</a:t>
            </a:r>
            <a:r>
              <a:rPr lang="ru-UA" sz="1800" dirty="0">
                <a:effectLst/>
                <a:latin typeface="Arial" panose="020B0604020202020204" pitchFamily="34" charset="0"/>
                <a:ea typeface="Calibri" panose="020F0502020204030204" pitchFamily="34" charset="0"/>
              </a:rPr>
              <a:t>);</a:t>
            </a:r>
            <a:endParaRPr lang="ru-UA" sz="1800" dirty="0">
              <a:effectLst/>
              <a:latin typeface="Times New Roman" panose="02020603050405020304" pitchFamily="18" charset="0"/>
              <a:ea typeface="Calibri" panose="020F0502020204030204" pitchFamily="34" charset="0"/>
            </a:endParaRPr>
          </a:p>
          <a:p>
            <a:pPr marL="342900" lvl="0" indent="-342900" algn="just">
              <a:buFont typeface="Times New Roman" panose="02020603050405020304" pitchFamily="18" charset="0"/>
              <a:buChar char="-"/>
            </a:pPr>
            <a:r>
              <a:rPr lang="uk-UA" sz="1800" dirty="0">
                <a:effectLst/>
                <a:latin typeface="Arial" panose="020B0604020202020204" pitchFamily="34" charset="0"/>
                <a:ea typeface="Calibri" panose="020F0502020204030204" pitchFamily="34" charset="0"/>
              </a:rPr>
              <a:t>модуль конвертера UART-RS485</a:t>
            </a:r>
            <a:r>
              <a:rPr lang="ru-UA" sz="1800" dirty="0">
                <a:effectLst/>
                <a:latin typeface="Arial" panose="020B0604020202020204" pitchFamily="34" charset="0"/>
                <a:ea typeface="Calibri" panose="020F0502020204030204" pitchFamily="34" charset="0"/>
              </a:rPr>
              <a:t> (</a:t>
            </a:r>
            <a:r>
              <a:rPr lang="en-US" sz="1800" dirty="0">
                <a:effectLst/>
                <a:latin typeface="Arial" panose="020B0604020202020204" pitchFamily="34" charset="0"/>
                <a:ea typeface="Calibri" panose="020F0502020204030204" pitchFamily="34" charset="0"/>
              </a:rPr>
              <a:t>RS</a:t>
            </a:r>
            <a:r>
              <a:rPr lang="ru-UA" sz="1800" dirty="0">
                <a:effectLst/>
                <a:latin typeface="Arial" panose="020B0604020202020204" pitchFamily="34" charset="0"/>
                <a:ea typeface="Calibri" panose="020F0502020204030204" pitchFamily="34" charset="0"/>
              </a:rPr>
              <a:t>1);</a:t>
            </a:r>
            <a:endParaRPr lang="ru-UA" sz="1800" dirty="0">
              <a:effectLst/>
              <a:latin typeface="Times New Roman" panose="02020603050405020304" pitchFamily="18" charset="0"/>
              <a:ea typeface="Calibri" panose="020F0502020204030204" pitchFamily="34" charset="0"/>
            </a:endParaRPr>
          </a:p>
          <a:p>
            <a:pPr marL="342900" lvl="0" indent="-342900" algn="just">
              <a:buFont typeface="Times New Roman" panose="02020603050405020304" pitchFamily="18" charset="0"/>
              <a:buChar char="-"/>
            </a:pPr>
            <a:r>
              <a:rPr lang="uk-UA" sz="1800" dirty="0">
                <a:effectLst/>
                <a:latin typeface="Arial" panose="020B0604020202020204" pitchFamily="34" charset="0"/>
                <a:ea typeface="Calibri" panose="020F0502020204030204" pitchFamily="34" charset="0"/>
              </a:rPr>
              <a:t>модуль конвертера UART-RS</a:t>
            </a:r>
            <a:r>
              <a:rPr lang="ru-UA" sz="1800" dirty="0">
                <a:effectLst/>
                <a:latin typeface="Arial" panose="020B0604020202020204" pitchFamily="34" charset="0"/>
                <a:ea typeface="Calibri" panose="020F0502020204030204" pitchFamily="34" charset="0"/>
              </a:rPr>
              <a:t>232 (</a:t>
            </a:r>
            <a:r>
              <a:rPr lang="en-US" sz="1800" dirty="0">
                <a:effectLst/>
                <a:latin typeface="Arial" panose="020B0604020202020204" pitchFamily="34" charset="0"/>
                <a:ea typeface="Calibri" panose="020F0502020204030204" pitchFamily="34" charset="0"/>
              </a:rPr>
              <a:t>RS</a:t>
            </a:r>
            <a:r>
              <a:rPr lang="ru-UA" sz="1800" dirty="0">
                <a:effectLst/>
                <a:latin typeface="Arial" panose="020B0604020202020204" pitchFamily="34" charset="0"/>
                <a:ea typeface="Calibri" panose="020F0502020204030204" pitchFamily="34" charset="0"/>
              </a:rPr>
              <a:t>2);</a:t>
            </a:r>
            <a:endParaRPr lang="ru-UA" sz="1800" dirty="0">
              <a:effectLst/>
              <a:latin typeface="Times New Roman" panose="02020603050405020304" pitchFamily="18" charset="0"/>
              <a:ea typeface="Calibri" panose="020F0502020204030204" pitchFamily="34" charset="0"/>
            </a:endParaRPr>
          </a:p>
          <a:p>
            <a:pPr marL="342900" lvl="0" indent="-342900" algn="just">
              <a:buFont typeface="Times New Roman" panose="02020603050405020304" pitchFamily="18" charset="0"/>
              <a:buChar char="-"/>
            </a:pPr>
            <a:r>
              <a:rPr lang="uk-UA" sz="1800" dirty="0">
                <a:effectLst/>
                <a:latin typeface="Arial" panose="020B0604020202020204" pitchFamily="34" charset="0"/>
                <a:ea typeface="Calibri" panose="020F0502020204030204" pitchFamily="34" charset="0"/>
              </a:rPr>
              <a:t>модуль бездротового зв’язку (</a:t>
            </a:r>
            <a:r>
              <a:rPr lang="en-US" sz="1800" dirty="0">
                <a:effectLst/>
                <a:latin typeface="Arial" panose="020B0604020202020204" pitchFamily="34" charset="0"/>
                <a:ea typeface="Calibri" panose="020F0502020204030204" pitchFamily="34" charset="0"/>
              </a:rPr>
              <a:t>TR</a:t>
            </a:r>
            <a:r>
              <a:rPr lang="uk-UA" sz="1800" dirty="0">
                <a:effectLst/>
                <a:latin typeface="Arial" panose="020B0604020202020204" pitchFamily="34" charset="0"/>
                <a:ea typeface="Calibri" panose="020F0502020204030204" pitchFamily="34" charset="0"/>
              </a:rPr>
              <a:t>)</a:t>
            </a:r>
            <a:r>
              <a:rPr lang="en-US" sz="1800" dirty="0">
                <a:effectLst/>
                <a:latin typeface="Arial" panose="020B0604020202020204" pitchFamily="34" charset="0"/>
                <a:ea typeface="Calibri" panose="020F0502020204030204" pitchFamily="34" charset="0"/>
              </a:rPr>
              <a:t>;</a:t>
            </a:r>
            <a:endParaRPr lang="ru-UA" sz="1800" dirty="0">
              <a:effectLst/>
              <a:latin typeface="Times New Roman" panose="02020603050405020304" pitchFamily="18" charset="0"/>
              <a:ea typeface="Calibri" panose="020F0502020204030204" pitchFamily="34" charset="0"/>
            </a:endParaRPr>
          </a:p>
          <a:p>
            <a:pPr marL="342900" lvl="0" indent="-342900" algn="just">
              <a:buFont typeface="Times New Roman" panose="02020603050405020304" pitchFamily="18" charset="0"/>
              <a:buChar char="-"/>
            </a:pPr>
            <a:r>
              <a:rPr lang="uk-UA" sz="1800" dirty="0">
                <a:effectLst/>
                <a:latin typeface="Arial" panose="020B0604020202020204" pitchFamily="34" charset="0"/>
                <a:ea typeface="Calibri" panose="020F0502020204030204" pitchFamily="34" charset="0"/>
              </a:rPr>
              <a:t>твердотільні реле постійного струму (</a:t>
            </a:r>
            <a:r>
              <a:rPr lang="en-US" sz="1800" dirty="0">
                <a:effectLst/>
                <a:latin typeface="Arial" panose="020B0604020202020204" pitchFamily="34" charset="0"/>
                <a:ea typeface="Calibri" panose="020F0502020204030204" pitchFamily="34" charset="0"/>
              </a:rPr>
              <a:t>R</a:t>
            </a:r>
            <a:r>
              <a:rPr lang="ru-UA" sz="1800" dirty="0">
                <a:effectLst/>
                <a:latin typeface="Arial" panose="020B0604020202020204" pitchFamily="34" charset="0"/>
                <a:ea typeface="Calibri" panose="020F0502020204030204" pitchFamily="34" charset="0"/>
              </a:rPr>
              <a:t>1 – </a:t>
            </a:r>
            <a:r>
              <a:rPr lang="en-US" sz="1800" dirty="0">
                <a:effectLst/>
                <a:latin typeface="Arial" panose="020B0604020202020204" pitchFamily="34" charset="0"/>
                <a:ea typeface="Calibri" panose="020F0502020204030204" pitchFamily="34" charset="0"/>
              </a:rPr>
              <a:t>R</a:t>
            </a:r>
            <a:r>
              <a:rPr lang="ru-UA" sz="1800" dirty="0">
                <a:effectLst/>
                <a:latin typeface="Arial" panose="020B0604020202020204" pitchFamily="34" charset="0"/>
                <a:ea typeface="Calibri" panose="020F0502020204030204" pitchFamily="34" charset="0"/>
              </a:rPr>
              <a:t>3</a:t>
            </a:r>
            <a:r>
              <a:rPr lang="uk-UA" sz="1800" dirty="0">
                <a:effectLst/>
                <a:latin typeface="Arial" panose="020B0604020202020204" pitchFamily="34" charset="0"/>
                <a:ea typeface="Calibri" panose="020F0502020204030204" pitchFamily="34" charset="0"/>
              </a:rPr>
              <a:t>);</a:t>
            </a:r>
            <a:endParaRPr lang="ru-UA" sz="1800" dirty="0">
              <a:effectLst/>
              <a:latin typeface="Times New Roman" panose="02020603050405020304" pitchFamily="18" charset="0"/>
              <a:ea typeface="Calibri" panose="020F0502020204030204" pitchFamily="34" charset="0"/>
            </a:endParaRPr>
          </a:p>
          <a:p>
            <a:pPr marL="342900" lvl="0" indent="-342900" algn="just">
              <a:buFont typeface="Times New Roman" panose="02020603050405020304" pitchFamily="18" charset="0"/>
              <a:buChar char="-"/>
            </a:pPr>
            <a:r>
              <a:rPr lang="uk-UA" sz="1800" dirty="0">
                <a:effectLst/>
                <a:latin typeface="Arial" panose="020B0604020202020204" pitchFamily="34" charset="0"/>
                <a:ea typeface="Calibri" panose="020F0502020204030204" pitchFamily="34" charset="0"/>
              </a:rPr>
              <a:t>багатоканальний модуль </a:t>
            </a:r>
            <a:r>
              <a:rPr lang="uk-UA" sz="2800" dirty="0">
                <a:solidFill>
                  <a:schemeClr val="accent4"/>
                </a:solidFill>
                <a:effectLst/>
                <a:latin typeface="Arial" panose="020B0604020202020204" pitchFamily="34" charset="0"/>
                <a:ea typeface="Times New Roman" panose="02020603050405020304" pitchFamily="18" charset="0"/>
                <a:cs typeface="Arial" panose="020B0604020202020204" pitchFamily="34" charset="0"/>
              </a:rPr>
              <a:t>електромеханічних</a:t>
            </a:r>
            <a:r>
              <a:rPr lang="uk-UA" sz="1800" dirty="0">
                <a:effectLst/>
                <a:latin typeface="Arial" panose="020B0604020202020204" pitchFamily="34" charset="0"/>
                <a:ea typeface="Calibri" panose="020F0502020204030204" pitchFamily="34" charset="0"/>
              </a:rPr>
              <a:t> реле (</a:t>
            </a:r>
            <a:r>
              <a:rPr lang="en-US" sz="1800" dirty="0">
                <a:effectLst/>
                <a:latin typeface="Arial" panose="020B0604020202020204" pitchFamily="34" charset="0"/>
                <a:ea typeface="Calibri" panose="020F0502020204030204" pitchFamily="34" charset="0"/>
              </a:rPr>
              <a:t>RN</a:t>
            </a:r>
            <a:r>
              <a:rPr lang="uk-UA" sz="1800" dirty="0">
                <a:effectLst/>
                <a:latin typeface="Arial" panose="020B0604020202020204" pitchFamily="34" charset="0"/>
                <a:ea typeface="Calibri" panose="020F0502020204030204" pitchFamily="34" charset="0"/>
              </a:rPr>
              <a:t>);</a:t>
            </a:r>
            <a:endParaRPr lang="ru-UA" sz="1800" dirty="0">
              <a:effectLst/>
              <a:latin typeface="Times New Roman" panose="02020603050405020304" pitchFamily="18" charset="0"/>
              <a:ea typeface="Calibri" panose="020F0502020204030204" pitchFamily="34" charset="0"/>
            </a:endParaRPr>
          </a:p>
          <a:p>
            <a:pPr marL="342900" lvl="0" indent="-342900" algn="just">
              <a:buFont typeface="Times New Roman" panose="02020603050405020304" pitchFamily="18" charset="0"/>
              <a:buChar char="-"/>
            </a:pPr>
            <a:r>
              <a:rPr lang="uk-UA" sz="1800" dirty="0">
                <a:effectLst/>
                <a:latin typeface="Arial" panose="020B0604020202020204" pitchFamily="34" charset="0"/>
                <a:ea typeface="Calibri" panose="020F0502020204030204" pitchFamily="34" charset="0"/>
              </a:rPr>
              <a:t>комутаційні контактори (</a:t>
            </a:r>
            <a:r>
              <a:rPr lang="en-US" sz="1800" dirty="0">
                <a:effectLst/>
                <a:latin typeface="Arial" panose="020B0604020202020204" pitchFamily="34" charset="0"/>
                <a:ea typeface="Calibri" panose="020F0502020204030204" pitchFamily="34" charset="0"/>
              </a:rPr>
              <a:t>K1 – K6</a:t>
            </a:r>
            <a:r>
              <a:rPr lang="uk-UA" sz="1800" dirty="0">
                <a:effectLst/>
                <a:latin typeface="Arial" panose="020B0604020202020204" pitchFamily="34" charset="0"/>
                <a:ea typeface="Calibri" panose="020F0502020204030204" pitchFamily="34" charset="0"/>
              </a:rPr>
              <a:t>);</a:t>
            </a:r>
            <a:endParaRPr lang="ru-UA" sz="1800" dirty="0">
              <a:effectLst/>
              <a:latin typeface="Times New Roman" panose="02020603050405020304" pitchFamily="18" charset="0"/>
              <a:ea typeface="Calibri" panose="020F0502020204030204" pitchFamily="34" charset="0"/>
            </a:endParaRPr>
          </a:p>
          <a:p>
            <a:pPr marL="342900" lvl="0" indent="-342900" algn="just">
              <a:buFont typeface="Times New Roman" panose="02020603050405020304" pitchFamily="18" charset="0"/>
              <a:buChar char="-"/>
            </a:pPr>
            <a:r>
              <a:rPr lang="uk-UA" sz="1800" dirty="0">
                <a:effectLst/>
                <a:latin typeface="Arial" panose="020B0604020202020204" pitchFamily="34" charset="0"/>
                <a:ea typeface="Calibri" panose="020F0502020204030204" pitchFamily="34" charset="0"/>
              </a:rPr>
              <a:t>модуль вимірювання температури та вологості</a:t>
            </a:r>
            <a:r>
              <a:rPr lang="ru-UA" sz="1800" dirty="0">
                <a:effectLst/>
                <a:latin typeface="Arial" panose="020B0604020202020204" pitchFamily="34" charset="0"/>
                <a:ea typeface="Calibri" panose="020F0502020204030204" pitchFamily="34" charset="0"/>
              </a:rPr>
              <a:t> (</a:t>
            </a:r>
            <a:r>
              <a:rPr lang="en-US" sz="1800" dirty="0">
                <a:effectLst/>
                <a:latin typeface="Arial" panose="020B0604020202020204" pitchFamily="34" charset="0"/>
                <a:ea typeface="Calibri" panose="020F0502020204030204" pitchFamily="34" charset="0"/>
              </a:rPr>
              <a:t>MTH</a:t>
            </a:r>
            <a:r>
              <a:rPr lang="ru-UA" sz="1800" dirty="0">
                <a:effectLst/>
                <a:latin typeface="Arial" panose="020B0604020202020204" pitchFamily="34" charset="0"/>
                <a:ea typeface="Calibri" panose="020F0502020204030204" pitchFamily="34" charset="0"/>
              </a:rPr>
              <a:t>);</a:t>
            </a:r>
          </a:p>
          <a:p>
            <a:pPr marL="342900" lvl="0" indent="-342900" algn="just">
              <a:buFont typeface="Times New Roman" panose="02020603050405020304" pitchFamily="18" charset="0"/>
              <a:buChar char="-"/>
            </a:pPr>
            <a:r>
              <a:rPr lang="uk-UA" sz="1800" dirty="0">
                <a:effectLst/>
                <a:latin typeface="Arial" panose="020B0604020202020204" pitchFamily="34" charset="0"/>
                <a:ea typeface="Times New Roman" panose="02020603050405020304" pitchFamily="18" charset="0"/>
              </a:rPr>
              <a:t>модуль аварійної сигналізації</a:t>
            </a:r>
            <a:r>
              <a:rPr lang="en-US" sz="1800" dirty="0">
                <a:effectLst/>
                <a:latin typeface="Arial" panose="020B0604020202020204" pitchFamily="34" charset="0"/>
                <a:ea typeface="Times New Roman" panose="02020603050405020304" pitchFamily="18" charset="0"/>
              </a:rPr>
              <a:t> (AL)</a:t>
            </a:r>
            <a:r>
              <a:rPr lang="uk-UA" sz="1800" dirty="0">
                <a:effectLst/>
                <a:latin typeface="Arial" panose="020B0604020202020204" pitchFamily="34" charset="0"/>
                <a:ea typeface="Times New Roman" panose="02020603050405020304" pitchFamily="18" charset="0"/>
              </a:rPr>
              <a:t>.</a:t>
            </a:r>
            <a:r>
              <a:rPr lang="ru-UA" dirty="0">
                <a:effectLst/>
              </a:rPr>
              <a:t> </a:t>
            </a:r>
            <a:endParaRPr lang="ru-UA" dirty="0"/>
          </a:p>
        </p:txBody>
      </p:sp>
      <p:sp>
        <p:nvSpPr>
          <p:cNvPr id="4" name="Номер слайда 3"/>
          <p:cNvSpPr>
            <a:spLocks noGrp="1"/>
          </p:cNvSpPr>
          <p:nvPr>
            <p:ph type="sldNum" sz="quarter" idx="5"/>
          </p:nvPr>
        </p:nvSpPr>
        <p:spPr/>
        <p:txBody>
          <a:bodyPr/>
          <a:lstStyle/>
          <a:p>
            <a:fld id="{2F3B355F-7DE4-4D29-AD17-021F578115DC}" type="slidenum">
              <a:rPr lang="en-US" smtClean="0"/>
              <a:t>35</a:t>
            </a:fld>
            <a:endParaRPr lang="en-US"/>
          </a:p>
        </p:txBody>
      </p:sp>
    </p:spTree>
    <p:extLst>
      <p:ext uri="{BB962C8B-B14F-4D97-AF65-F5344CB8AC3E}">
        <p14:creationId xmlns:p14="http://schemas.microsoft.com/office/powerpoint/2010/main" val="209298272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41910" algn="just"/>
            <a:r>
              <a:rPr lang="uk-UA" sz="1800" dirty="0">
                <a:effectLst/>
                <a:latin typeface="Arial" panose="020B0604020202020204" pitchFamily="34" charset="0"/>
                <a:ea typeface="Times New Roman" panose="02020603050405020304" pitchFamily="18" charset="0"/>
              </a:rPr>
              <a:t>Локальний об'єкт складається з чотирьох споживачів електроенергії з різними ступенями надійності  електропостачання:</a:t>
            </a:r>
            <a:endParaRPr lang="ru-UA" sz="1800" dirty="0">
              <a:effectLst/>
              <a:latin typeface="Times New Roman" panose="02020603050405020304" pitchFamily="18" charset="0"/>
              <a:ea typeface="Times New Roman" panose="02020603050405020304" pitchFamily="18" charset="0"/>
            </a:endParaRPr>
          </a:p>
          <a:p>
            <a:pPr marL="342900" lvl="0" indent="-342900" algn="just">
              <a:buFont typeface="Arial" panose="020B0604020202020204" pitchFamily="34" charset="0"/>
              <a:buChar char="-"/>
            </a:pPr>
            <a:r>
              <a:rPr lang="uk-UA" sz="1800" dirty="0">
                <a:effectLst/>
                <a:latin typeface="Arial" panose="020B0604020202020204" pitchFamily="34" charset="0"/>
                <a:ea typeface="Calibri" panose="020F0502020204030204" pitchFamily="34" charset="0"/>
              </a:rPr>
              <a:t>I ст. - необхідність забезпечення безперебійного електропостачання (L1);</a:t>
            </a:r>
            <a:endParaRPr lang="ru-UA" sz="1800" dirty="0">
              <a:effectLst/>
              <a:latin typeface="Times New Roman" panose="02020603050405020304" pitchFamily="18" charset="0"/>
              <a:ea typeface="Calibri" panose="020F0502020204030204" pitchFamily="34" charset="0"/>
            </a:endParaRPr>
          </a:p>
          <a:p>
            <a:pPr marL="342900" lvl="0" indent="-342900" algn="just">
              <a:buFont typeface="Arial" panose="020B0604020202020204" pitchFamily="34" charset="0"/>
              <a:buChar char="-"/>
            </a:pPr>
            <a:r>
              <a:rPr lang="uk-UA" sz="1800" dirty="0">
                <a:effectLst/>
                <a:latin typeface="Arial" panose="020B0604020202020204" pitchFamily="34" charset="0"/>
                <a:ea typeface="Calibri" panose="020F0502020204030204" pitchFamily="34" charset="0"/>
              </a:rPr>
              <a:t>ІІ ст. – перебої електропостачання можуть спричинити матеріальні збитки (L2);</a:t>
            </a:r>
            <a:endParaRPr lang="ru-UA" sz="1800" dirty="0">
              <a:effectLst/>
              <a:latin typeface="Times New Roman" panose="02020603050405020304" pitchFamily="18" charset="0"/>
              <a:ea typeface="Calibri" panose="020F0502020204030204" pitchFamily="34" charset="0"/>
            </a:endParaRPr>
          </a:p>
          <a:p>
            <a:pPr marL="342900" lvl="0" indent="-342900" algn="just">
              <a:buFont typeface="Arial" panose="020B0604020202020204" pitchFamily="34" charset="0"/>
              <a:buChar char="-"/>
            </a:pPr>
            <a:r>
              <a:rPr lang="uk-UA" sz="1800" dirty="0">
                <a:effectLst/>
                <a:latin typeface="Arial" panose="020B0604020202020204" pitchFamily="34" charset="0"/>
                <a:ea typeface="Calibri" panose="020F0502020204030204" pitchFamily="34" charset="0"/>
              </a:rPr>
              <a:t>ІІІ ст. – перебої електропостачання небажані (L3);</a:t>
            </a:r>
            <a:endParaRPr lang="ru-UA" sz="1800" dirty="0">
              <a:effectLst/>
              <a:latin typeface="Times New Roman" panose="02020603050405020304" pitchFamily="18" charset="0"/>
              <a:ea typeface="Calibri" panose="020F0502020204030204" pitchFamily="34" charset="0"/>
            </a:endParaRPr>
          </a:p>
          <a:p>
            <a:pPr marL="342900" lvl="0" indent="-342900" algn="just">
              <a:buFont typeface="Arial" panose="020B0604020202020204" pitchFamily="34" charset="0"/>
              <a:buChar char="-"/>
            </a:pPr>
            <a:r>
              <a:rPr lang="uk-UA" sz="1800" dirty="0">
                <a:effectLst/>
                <a:latin typeface="Arial" panose="020B0604020202020204" pitchFamily="34" charset="0"/>
                <a:ea typeface="Calibri" panose="020F0502020204030204" pitchFamily="34" charset="0"/>
              </a:rPr>
              <a:t>IV ст. – перебої електропостачання не призведуть до негативних наслідків (L4).</a:t>
            </a:r>
            <a:endParaRPr lang="ru-UA" sz="1800" dirty="0">
              <a:effectLst/>
              <a:latin typeface="Times New Roman" panose="02020603050405020304" pitchFamily="18" charset="0"/>
              <a:ea typeface="Calibri" panose="020F0502020204030204" pitchFamily="34" charset="0"/>
            </a:endParaRPr>
          </a:p>
          <a:p>
            <a:endParaRPr lang="ru-UA" dirty="0"/>
          </a:p>
        </p:txBody>
      </p:sp>
      <p:sp>
        <p:nvSpPr>
          <p:cNvPr id="4" name="Номер слайда 3"/>
          <p:cNvSpPr>
            <a:spLocks noGrp="1"/>
          </p:cNvSpPr>
          <p:nvPr>
            <p:ph type="sldNum" sz="quarter" idx="5"/>
          </p:nvPr>
        </p:nvSpPr>
        <p:spPr/>
        <p:txBody>
          <a:bodyPr/>
          <a:lstStyle/>
          <a:p>
            <a:fld id="{2F3B355F-7DE4-4D29-AD17-021F578115DC}" type="slidenum">
              <a:rPr lang="en-US" smtClean="0"/>
              <a:t>36</a:t>
            </a:fld>
            <a:endParaRPr lang="en-US"/>
          </a:p>
        </p:txBody>
      </p:sp>
    </p:spTree>
    <p:extLst>
      <p:ext uri="{BB962C8B-B14F-4D97-AF65-F5344CB8AC3E}">
        <p14:creationId xmlns:p14="http://schemas.microsoft.com/office/powerpoint/2010/main" val="228200834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UA" dirty="0"/>
          </a:p>
        </p:txBody>
      </p:sp>
      <p:sp>
        <p:nvSpPr>
          <p:cNvPr id="4" name="Номер слайда 3"/>
          <p:cNvSpPr>
            <a:spLocks noGrp="1"/>
          </p:cNvSpPr>
          <p:nvPr>
            <p:ph type="sldNum" sz="quarter" idx="5"/>
          </p:nvPr>
        </p:nvSpPr>
        <p:spPr/>
        <p:txBody>
          <a:bodyPr/>
          <a:lstStyle/>
          <a:p>
            <a:fld id="{2F3B355F-7DE4-4D29-AD17-021F578115DC}" type="slidenum">
              <a:rPr lang="en-US" smtClean="0"/>
              <a:t>37</a:t>
            </a:fld>
            <a:endParaRPr lang="en-US"/>
          </a:p>
        </p:txBody>
      </p:sp>
    </p:spTree>
    <p:extLst>
      <p:ext uri="{BB962C8B-B14F-4D97-AF65-F5344CB8AC3E}">
        <p14:creationId xmlns:p14="http://schemas.microsoft.com/office/powerpoint/2010/main" val="156726659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UA" dirty="0"/>
          </a:p>
        </p:txBody>
      </p:sp>
      <p:sp>
        <p:nvSpPr>
          <p:cNvPr id="4" name="Номер слайда 3"/>
          <p:cNvSpPr>
            <a:spLocks noGrp="1"/>
          </p:cNvSpPr>
          <p:nvPr>
            <p:ph type="sldNum" sz="quarter" idx="5"/>
          </p:nvPr>
        </p:nvSpPr>
        <p:spPr/>
        <p:txBody>
          <a:bodyPr/>
          <a:lstStyle/>
          <a:p>
            <a:fld id="{2F3B355F-7DE4-4D29-AD17-021F578115DC}" type="slidenum">
              <a:rPr lang="en-US" smtClean="0"/>
              <a:t>38</a:t>
            </a:fld>
            <a:endParaRPr lang="en-US"/>
          </a:p>
        </p:txBody>
      </p:sp>
    </p:spTree>
    <p:extLst>
      <p:ext uri="{BB962C8B-B14F-4D97-AF65-F5344CB8AC3E}">
        <p14:creationId xmlns:p14="http://schemas.microsoft.com/office/powerpoint/2010/main" val="11123459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slide layout">
    <p:bg>
      <p:bgPr>
        <a:solidFill>
          <a:schemeClr val="bg1">
            <a:alpha val="70000"/>
          </a:schemeClr>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548632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End slide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706597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ntents slide layout">
    <p:spTree>
      <p:nvGrpSpPr>
        <p:cNvPr id="1" name=""/>
        <p:cNvGrpSpPr/>
        <p:nvPr/>
      </p:nvGrpSpPr>
      <p:grpSpPr>
        <a:xfrm>
          <a:off x="0" y="0"/>
          <a:ext cx="0" cy="0"/>
          <a:chOff x="0" y="0"/>
          <a:chExt cx="0" cy="0"/>
        </a:xfrm>
      </p:grpSpPr>
      <p:sp>
        <p:nvSpPr>
          <p:cNvPr id="2" name="Text Placeholder 9">
            <a:extLst>
              <a:ext uri="{FF2B5EF4-FFF2-40B4-BE49-F238E27FC236}">
                <a16:creationId xmlns:a16="http://schemas.microsoft.com/office/drawing/2014/main" id="{23DE32A5-6181-4C51-AD5C-3F1A448478A1}"/>
              </a:ext>
            </a:extLst>
          </p:cNvPr>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sp>
        <p:nvSpPr>
          <p:cNvPr id="9" name="Freeform: Shape 8">
            <a:extLst>
              <a:ext uri="{FF2B5EF4-FFF2-40B4-BE49-F238E27FC236}">
                <a16:creationId xmlns:a16="http://schemas.microsoft.com/office/drawing/2014/main" id="{D1DE2E88-6A87-4923-A695-C08C6C89DECA}"/>
              </a:ext>
            </a:extLst>
          </p:cNvPr>
          <p:cNvSpPr/>
          <p:nvPr userDrawn="1"/>
        </p:nvSpPr>
        <p:spPr>
          <a:xfrm>
            <a:off x="173631" y="0"/>
            <a:ext cx="942221" cy="1583239"/>
          </a:xfrm>
          <a:custGeom>
            <a:avLst/>
            <a:gdLst>
              <a:gd name="connsiteX0" fmla="*/ 238907 w 561676"/>
              <a:gd name="connsiteY0" fmla="*/ 482 h 943801"/>
              <a:gd name="connsiteX1" fmla="*/ 358608 w 561676"/>
              <a:gd name="connsiteY1" fmla="*/ 22 h 943801"/>
              <a:gd name="connsiteX2" fmla="*/ 390836 w 561676"/>
              <a:gd name="connsiteY2" fmla="*/ 22581 h 943801"/>
              <a:gd name="connsiteX3" fmla="*/ 563022 w 561676"/>
              <a:gd name="connsiteY3" fmla="*/ 488036 h 943801"/>
              <a:gd name="connsiteX4" fmla="*/ 540923 w 561676"/>
              <a:gd name="connsiteY4" fmla="*/ 517501 h 943801"/>
              <a:gd name="connsiteX5" fmla="*/ 319015 w 561676"/>
              <a:gd name="connsiteY5" fmla="*/ 517501 h 943801"/>
              <a:gd name="connsiteX6" fmla="*/ 295075 w 561676"/>
              <a:gd name="connsiteY6" fmla="*/ 551109 h 943801"/>
              <a:gd name="connsiteX7" fmla="*/ 434573 w 561676"/>
              <a:gd name="connsiteY7" fmla="*/ 912056 h 943801"/>
              <a:gd name="connsiteX8" fmla="*/ 437796 w 561676"/>
              <a:gd name="connsiteY8" fmla="*/ 920343 h 943801"/>
              <a:gd name="connsiteX9" fmla="*/ 431811 w 561676"/>
              <a:gd name="connsiteY9" fmla="*/ 944743 h 943801"/>
              <a:gd name="connsiteX10" fmla="*/ 408331 w 561676"/>
              <a:gd name="connsiteY10" fmla="*/ 935996 h 943801"/>
              <a:gd name="connsiteX11" fmla="*/ 288169 w 561676"/>
              <a:gd name="connsiteY11" fmla="*/ 771176 h 943801"/>
              <a:gd name="connsiteX12" fmla="*/ 10553 w 561676"/>
              <a:gd name="connsiteY12" fmla="*/ 389973 h 943801"/>
              <a:gd name="connsiteX13" fmla="*/ 2266 w 561676"/>
              <a:gd name="connsiteY13" fmla="*/ 361428 h 943801"/>
              <a:gd name="connsiteX14" fmla="*/ 28969 w 561676"/>
              <a:gd name="connsiteY14" fmla="*/ 352681 h 943801"/>
              <a:gd name="connsiteX15" fmla="*/ 185502 w 561676"/>
              <a:gd name="connsiteY15" fmla="*/ 352681 h 943801"/>
              <a:gd name="connsiteX16" fmla="*/ 208061 w 561676"/>
              <a:gd name="connsiteY16" fmla="*/ 319993 h 943801"/>
              <a:gd name="connsiteX17" fmla="*/ 97567 w 561676"/>
              <a:gd name="connsiteY17" fmla="*/ 34551 h 943801"/>
              <a:gd name="connsiteX18" fmla="*/ 120587 w 561676"/>
              <a:gd name="connsiteY18" fmla="*/ 482 h 943801"/>
              <a:gd name="connsiteX19" fmla="*/ 238907 w 561676"/>
              <a:gd name="connsiteY19" fmla="*/ 482 h 943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61676" h="943801">
                <a:moveTo>
                  <a:pt x="238907" y="482"/>
                </a:moveTo>
                <a:cubicBezTo>
                  <a:pt x="278961" y="482"/>
                  <a:pt x="318555" y="1403"/>
                  <a:pt x="358608" y="22"/>
                </a:cubicBezTo>
                <a:cubicBezTo>
                  <a:pt x="376103" y="-439"/>
                  <a:pt x="384851" y="6467"/>
                  <a:pt x="390836" y="22581"/>
                </a:cubicBezTo>
                <a:cubicBezTo>
                  <a:pt x="447924" y="178193"/>
                  <a:pt x="505473" y="333344"/>
                  <a:pt x="563022" y="488036"/>
                </a:cubicBezTo>
                <a:cubicBezTo>
                  <a:pt x="570388" y="508293"/>
                  <a:pt x="563943" y="517501"/>
                  <a:pt x="540923" y="517501"/>
                </a:cubicBezTo>
                <a:cubicBezTo>
                  <a:pt x="466800" y="517501"/>
                  <a:pt x="393138" y="517501"/>
                  <a:pt x="319015" y="517501"/>
                </a:cubicBezTo>
                <a:cubicBezTo>
                  <a:pt x="290010" y="517501"/>
                  <a:pt x="284946" y="524407"/>
                  <a:pt x="295075" y="551109"/>
                </a:cubicBezTo>
                <a:cubicBezTo>
                  <a:pt x="341574" y="671271"/>
                  <a:pt x="388074" y="791894"/>
                  <a:pt x="434573" y="912056"/>
                </a:cubicBezTo>
                <a:cubicBezTo>
                  <a:pt x="435494" y="914818"/>
                  <a:pt x="436875" y="917580"/>
                  <a:pt x="437796" y="920343"/>
                </a:cubicBezTo>
                <a:cubicBezTo>
                  <a:pt x="441018" y="930011"/>
                  <a:pt x="442400" y="939219"/>
                  <a:pt x="431811" y="944743"/>
                </a:cubicBezTo>
                <a:cubicBezTo>
                  <a:pt x="421222" y="950268"/>
                  <a:pt x="414316" y="944283"/>
                  <a:pt x="408331" y="935996"/>
                </a:cubicBezTo>
                <a:cubicBezTo>
                  <a:pt x="368277" y="880749"/>
                  <a:pt x="328223" y="825963"/>
                  <a:pt x="288169" y="771176"/>
                </a:cubicBezTo>
                <a:cubicBezTo>
                  <a:pt x="195630" y="644108"/>
                  <a:pt x="103092" y="517040"/>
                  <a:pt x="10553" y="389973"/>
                </a:cubicBezTo>
                <a:cubicBezTo>
                  <a:pt x="4568" y="381685"/>
                  <a:pt x="-4179" y="373398"/>
                  <a:pt x="2266" y="361428"/>
                </a:cubicBezTo>
                <a:cubicBezTo>
                  <a:pt x="8251" y="350839"/>
                  <a:pt x="19301" y="352681"/>
                  <a:pt x="28969" y="352681"/>
                </a:cubicBezTo>
                <a:cubicBezTo>
                  <a:pt x="80993" y="352681"/>
                  <a:pt x="133477" y="352681"/>
                  <a:pt x="185502" y="352681"/>
                </a:cubicBezTo>
                <a:cubicBezTo>
                  <a:pt x="211744" y="352681"/>
                  <a:pt x="217269" y="344394"/>
                  <a:pt x="208061" y="319993"/>
                </a:cubicBezTo>
                <a:cubicBezTo>
                  <a:pt x="171230" y="224692"/>
                  <a:pt x="134398" y="129391"/>
                  <a:pt x="97567" y="34551"/>
                </a:cubicBezTo>
                <a:cubicBezTo>
                  <a:pt x="86978" y="7388"/>
                  <a:pt x="91582" y="482"/>
                  <a:pt x="120587" y="482"/>
                </a:cubicBezTo>
                <a:cubicBezTo>
                  <a:pt x="160180" y="482"/>
                  <a:pt x="199313" y="482"/>
                  <a:pt x="238907" y="482"/>
                </a:cubicBezTo>
                <a:close/>
              </a:path>
            </a:pathLst>
          </a:custGeom>
          <a:solidFill>
            <a:schemeClr val="accent4">
              <a:lumMod val="20000"/>
              <a:lumOff val="80000"/>
            </a:schemeClr>
          </a:solidFill>
          <a:ln w="4596" cap="flat">
            <a:no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5115276D-F3BF-43F2-930C-943D3CCC450E}"/>
              </a:ext>
            </a:extLst>
          </p:cNvPr>
          <p:cNvSpPr/>
          <p:nvPr userDrawn="1"/>
        </p:nvSpPr>
        <p:spPr>
          <a:xfrm>
            <a:off x="1265750" y="0"/>
            <a:ext cx="542368" cy="911356"/>
          </a:xfrm>
          <a:custGeom>
            <a:avLst/>
            <a:gdLst>
              <a:gd name="connsiteX0" fmla="*/ 238907 w 561676"/>
              <a:gd name="connsiteY0" fmla="*/ 482 h 943801"/>
              <a:gd name="connsiteX1" fmla="*/ 358608 w 561676"/>
              <a:gd name="connsiteY1" fmla="*/ 22 h 943801"/>
              <a:gd name="connsiteX2" fmla="*/ 390836 w 561676"/>
              <a:gd name="connsiteY2" fmla="*/ 22581 h 943801"/>
              <a:gd name="connsiteX3" fmla="*/ 563022 w 561676"/>
              <a:gd name="connsiteY3" fmla="*/ 488036 h 943801"/>
              <a:gd name="connsiteX4" fmla="*/ 540923 w 561676"/>
              <a:gd name="connsiteY4" fmla="*/ 517501 h 943801"/>
              <a:gd name="connsiteX5" fmla="*/ 319015 w 561676"/>
              <a:gd name="connsiteY5" fmla="*/ 517501 h 943801"/>
              <a:gd name="connsiteX6" fmla="*/ 295075 w 561676"/>
              <a:gd name="connsiteY6" fmla="*/ 551109 h 943801"/>
              <a:gd name="connsiteX7" fmla="*/ 434573 w 561676"/>
              <a:gd name="connsiteY7" fmla="*/ 912056 h 943801"/>
              <a:gd name="connsiteX8" fmla="*/ 437796 w 561676"/>
              <a:gd name="connsiteY8" fmla="*/ 920343 h 943801"/>
              <a:gd name="connsiteX9" fmla="*/ 431811 w 561676"/>
              <a:gd name="connsiteY9" fmla="*/ 944743 h 943801"/>
              <a:gd name="connsiteX10" fmla="*/ 408331 w 561676"/>
              <a:gd name="connsiteY10" fmla="*/ 935996 h 943801"/>
              <a:gd name="connsiteX11" fmla="*/ 288169 w 561676"/>
              <a:gd name="connsiteY11" fmla="*/ 771176 h 943801"/>
              <a:gd name="connsiteX12" fmla="*/ 10553 w 561676"/>
              <a:gd name="connsiteY12" fmla="*/ 389973 h 943801"/>
              <a:gd name="connsiteX13" fmla="*/ 2266 w 561676"/>
              <a:gd name="connsiteY13" fmla="*/ 361428 h 943801"/>
              <a:gd name="connsiteX14" fmla="*/ 28969 w 561676"/>
              <a:gd name="connsiteY14" fmla="*/ 352681 h 943801"/>
              <a:gd name="connsiteX15" fmla="*/ 185502 w 561676"/>
              <a:gd name="connsiteY15" fmla="*/ 352681 h 943801"/>
              <a:gd name="connsiteX16" fmla="*/ 208061 w 561676"/>
              <a:gd name="connsiteY16" fmla="*/ 319993 h 943801"/>
              <a:gd name="connsiteX17" fmla="*/ 97567 w 561676"/>
              <a:gd name="connsiteY17" fmla="*/ 34551 h 943801"/>
              <a:gd name="connsiteX18" fmla="*/ 120587 w 561676"/>
              <a:gd name="connsiteY18" fmla="*/ 482 h 943801"/>
              <a:gd name="connsiteX19" fmla="*/ 238907 w 561676"/>
              <a:gd name="connsiteY19" fmla="*/ 482 h 943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61676" h="943801">
                <a:moveTo>
                  <a:pt x="238907" y="482"/>
                </a:moveTo>
                <a:cubicBezTo>
                  <a:pt x="278961" y="482"/>
                  <a:pt x="318555" y="1403"/>
                  <a:pt x="358608" y="22"/>
                </a:cubicBezTo>
                <a:cubicBezTo>
                  <a:pt x="376103" y="-439"/>
                  <a:pt x="384851" y="6467"/>
                  <a:pt x="390836" y="22581"/>
                </a:cubicBezTo>
                <a:cubicBezTo>
                  <a:pt x="447924" y="178193"/>
                  <a:pt x="505473" y="333344"/>
                  <a:pt x="563022" y="488036"/>
                </a:cubicBezTo>
                <a:cubicBezTo>
                  <a:pt x="570388" y="508293"/>
                  <a:pt x="563943" y="517501"/>
                  <a:pt x="540923" y="517501"/>
                </a:cubicBezTo>
                <a:cubicBezTo>
                  <a:pt x="466800" y="517501"/>
                  <a:pt x="393138" y="517501"/>
                  <a:pt x="319015" y="517501"/>
                </a:cubicBezTo>
                <a:cubicBezTo>
                  <a:pt x="290010" y="517501"/>
                  <a:pt x="284946" y="524407"/>
                  <a:pt x="295075" y="551109"/>
                </a:cubicBezTo>
                <a:cubicBezTo>
                  <a:pt x="341574" y="671271"/>
                  <a:pt x="388074" y="791894"/>
                  <a:pt x="434573" y="912056"/>
                </a:cubicBezTo>
                <a:cubicBezTo>
                  <a:pt x="435494" y="914818"/>
                  <a:pt x="436875" y="917580"/>
                  <a:pt x="437796" y="920343"/>
                </a:cubicBezTo>
                <a:cubicBezTo>
                  <a:pt x="441018" y="930011"/>
                  <a:pt x="442400" y="939219"/>
                  <a:pt x="431811" y="944743"/>
                </a:cubicBezTo>
                <a:cubicBezTo>
                  <a:pt x="421222" y="950268"/>
                  <a:pt x="414316" y="944283"/>
                  <a:pt x="408331" y="935996"/>
                </a:cubicBezTo>
                <a:cubicBezTo>
                  <a:pt x="368277" y="880749"/>
                  <a:pt x="328223" y="825963"/>
                  <a:pt x="288169" y="771176"/>
                </a:cubicBezTo>
                <a:cubicBezTo>
                  <a:pt x="195630" y="644108"/>
                  <a:pt x="103092" y="517040"/>
                  <a:pt x="10553" y="389973"/>
                </a:cubicBezTo>
                <a:cubicBezTo>
                  <a:pt x="4568" y="381685"/>
                  <a:pt x="-4179" y="373398"/>
                  <a:pt x="2266" y="361428"/>
                </a:cubicBezTo>
                <a:cubicBezTo>
                  <a:pt x="8251" y="350839"/>
                  <a:pt x="19301" y="352681"/>
                  <a:pt x="28969" y="352681"/>
                </a:cubicBezTo>
                <a:cubicBezTo>
                  <a:pt x="80993" y="352681"/>
                  <a:pt x="133477" y="352681"/>
                  <a:pt x="185502" y="352681"/>
                </a:cubicBezTo>
                <a:cubicBezTo>
                  <a:pt x="211744" y="352681"/>
                  <a:pt x="217269" y="344394"/>
                  <a:pt x="208061" y="319993"/>
                </a:cubicBezTo>
                <a:cubicBezTo>
                  <a:pt x="171230" y="224692"/>
                  <a:pt x="134398" y="129391"/>
                  <a:pt x="97567" y="34551"/>
                </a:cubicBezTo>
                <a:cubicBezTo>
                  <a:pt x="86978" y="7388"/>
                  <a:pt x="91582" y="482"/>
                  <a:pt x="120587" y="482"/>
                </a:cubicBezTo>
                <a:cubicBezTo>
                  <a:pt x="160180" y="482"/>
                  <a:pt x="199313" y="482"/>
                  <a:pt x="238907" y="482"/>
                </a:cubicBezTo>
                <a:close/>
              </a:path>
            </a:pathLst>
          </a:custGeom>
          <a:solidFill>
            <a:schemeClr val="accent4">
              <a:lumMod val="20000"/>
              <a:lumOff val="80000"/>
            </a:schemeClr>
          </a:solidFill>
          <a:ln w="4596" cap="flat">
            <a:noFill/>
            <a:prstDash val="solid"/>
            <a:miter/>
          </a:ln>
        </p:spPr>
        <p:txBody>
          <a:bodyPr rtlCol="0" anchor="ctr"/>
          <a:lstStyle/>
          <a:p>
            <a:endParaRPr lang="en-US"/>
          </a:p>
        </p:txBody>
      </p:sp>
    </p:spTree>
    <p:extLst>
      <p:ext uri="{BB962C8B-B14F-4D97-AF65-F5344CB8AC3E}">
        <p14:creationId xmlns:p14="http://schemas.microsoft.com/office/powerpoint/2010/main" val="40640229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Contents slide layout">
    <p:spTree>
      <p:nvGrpSpPr>
        <p:cNvPr id="1" name=""/>
        <p:cNvGrpSpPr/>
        <p:nvPr/>
      </p:nvGrpSpPr>
      <p:grpSpPr>
        <a:xfrm>
          <a:off x="0" y="0"/>
          <a:ext cx="0" cy="0"/>
          <a:chOff x="0" y="0"/>
          <a:chExt cx="0" cy="0"/>
        </a:xfrm>
      </p:grpSpPr>
      <p:sp>
        <p:nvSpPr>
          <p:cNvPr id="2" name="Text Placeholder 9">
            <a:extLst>
              <a:ext uri="{FF2B5EF4-FFF2-40B4-BE49-F238E27FC236}">
                <a16:creationId xmlns:a16="http://schemas.microsoft.com/office/drawing/2014/main" id="{23DE32A5-6181-4C51-AD5C-3F1A448478A1}"/>
              </a:ext>
            </a:extLst>
          </p:cNvPr>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grpSp>
        <p:nvGrpSpPr>
          <p:cNvPr id="24" name="Group 23">
            <a:extLst>
              <a:ext uri="{FF2B5EF4-FFF2-40B4-BE49-F238E27FC236}">
                <a16:creationId xmlns:a16="http://schemas.microsoft.com/office/drawing/2014/main" id="{F3E69537-CC5A-4694-B61B-401CDCE14E9F}"/>
              </a:ext>
            </a:extLst>
          </p:cNvPr>
          <p:cNvGrpSpPr/>
          <p:nvPr userDrawn="1"/>
        </p:nvGrpSpPr>
        <p:grpSpPr>
          <a:xfrm>
            <a:off x="323529" y="4603539"/>
            <a:ext cx="11654798" cy="2035618"/>
            <a:chOff x="323529" y="4603539"/>
            <a:chExt cx="11654798" cy="2035618"/>
          </a:xfrm>
          <a:solidFill>
            <a:schemeClr val="accent1">
              <a:lumMod val="60000"/>
              <a:lumOff val="40000"/>
            </a:schemeClr>
          </a:solidFill>
        </p:grpSpPr>
        <p:sp>
          <p:nvSpPr>
            <p:cNvPr id="18" name="Freeform: Shape 17">
              <a:extLst>
                <a:ext uri="{FF2B5EF4-FFF2-40B4-BE49-F238E27FC236}">
                  <a16:creationId xmlns:a16="http://schemas.microsoft.com/office/drawing/2014/main" id="{F2045BAE-2033-4781-88D7-3316C0868B69}"/>
                </a:ext>
              </a:extLst>
            </p:cNvPr>
            <p:cNvSpPr/>
            <p:nvPr/>
          </p:nvSpPr>
          <p:spPr>
            <a:xfrm rot="16200000">
              <a:off x="363852" y="6186863"/>
              <a:ext cx="411971" cy="492617"/>
            </a:xfrm>
            <a:custGeom>
              <a:avLst/>
              <a:gdLst>
                <a:gd name="connsiteX0" fmla="*/ 182559 w 565444"/>
                <a:gd name="connsiteY0" fmla="*/ 37056 h 676134"/>
                <a:gd name="connsiteX1" fmla="*/ 182559 w 565444"/>
                <a:gd name="connsiteY1" fmla="*/ 175472 h 676134"/>
                <a:gd name="connsiteX2" fmla="*/ 108447 w 565444"/>
                <a:gd name="connsiteY2" fmla="*/ 175472 h 676134"/>
                <a:gd name="connsiteX3" fmla="*/ 108447 w 565444"/>
                <a:gd name="connsiteY3" fmla="*/ 37056 h 676134"/>
                <a:gd name="connsiteX4" fmla="*/ 145503 w 565444"/>
                <a:gd name="connsiteY4" fmla="*/ 0 h 676134"/>
                <a:gd name="connsiteX5" fmla="*/ 182559 w 565444"/>
                <a:gd name="connsiteY5" fmla="*/ 37056 h 676134"/>
                <a:gd name="connsiteX6" fmla="*/ 456997 w 565444"/>
                <a:gd name="connsiteY6" fmla="*/ 37056 h 676134"/>
                <a:gd name="connsiteX7" fmla="*/ 456997 w 565444"/>
                <a:gd name="connsiteY7" fmla="*/ 175472 h 676134"/>
                <a:gd name="connsiteX8" fmla="*/ 382885 w 565444"/>
                <a:gd name="connsiteY8" fmla="*/ 175472 h 676134"/>
                <a:gd name="connsiteX9" fmla="*/ 382885 w 565444"/>
                <a:gd name="connsiteY9" fmla="*/ 37056 h 676134"/>
                <a:gd name="connsiteX10" fmla="*/ 419941 w 565444"/>
                <a:gd name="connsiteY10" fmla="*/ 0 h 676134"/>
                <a:gd name="connsiteX11" fmla="*/ 456997 w 565444"/>
                <a:gd name="connsiteY11" fmla="*/ 37056 h 676134"/>
                <a:gd name="connsiteX12" fmla="*/ 486829 w 565444"/>
                <a:gd name="connsiteY12" fmla="*/ 382985 h 676134"/>
                <a:gd name="connsiteX13" fmla="*/ 483130 w 565444"/>
                <a:gd name="connsiteY13" fmla="*/ 374057 h 676134"/>
                <a:gd name="connsiteX14" fmla="*/ 474202 w 565444"/>
                <a:gd name="connsiteY14" fmla="*/ 370359 h 676134"/>
                <a:gd name="connsiteX15" fmla="*/ 91243 w 565444"/>
                <a:gd name="connsiteY15" fmla="*/ 370358 h 676134"/>
                <a:gd name="connsiteX16" fmla="*/ 78616 w 565444"/>
                <a:gd name="connsiteY16" fmla="*/ 382985 h 676134"/>
                <a:gd name="connsiteX17" fmla="*/ 78615 w 565444"/>
                <a:gd name="connsiteY17" fmla="*/ 382985 h 676134"/>
                <a:gd name="connsiteX18" fmla="*/ 91242 w 565444"/>
                <a:gd name="connsiteY18" fmla="*/ 395612 h 676134"/>
                <a:gd name="connsiteX19" fmla="*/ 474202 w 565444"/>
                <a:gd name="connsiteY19" fmla="*/ 395612 h 676134"/>
                <a:gd name="connsiteX20" fmla="*/ 483130 w 565444"/>
                <a:gd name="connsiteY20" fmla="*/ 391914 h 676134"/>
                <a:gd name="connsiteX21" fmla="*/ 486829 w 565444"/>
                <a:gd name="connsiteY21" fmla="*/ 329550 h 676134"/>
                <a:gd name="connsiteX22" fmla="*/ 483130 w 565444"/>
                <a:gd name="connsiteY22" fmla="*/ 320622 h 676134"/>
                <a:gd name="connsiteX23" fmla="*/ 474202 w 565444"/>
                <a:gd name="connsiteY23" fmla="*/ 316924 h 676134"/>
                <a:gd name="connsiteX24" fmla="*/ 91243 w 565444"/>
                <a:gd name="connsiteY24" fmla="*/ 316923 h 676134"/>
                <a:gd name="connsiteX25" fmla="*/ 78616 w 565444"/>
                <a:gd name="connsiteY25" fmla="*/ 329550 h 676134"/>
                <a:gd name="connsiteX26" fmla="*/ 78615 w 565444"/>
                <a:gd name="connsiteY26" fmla="*/ 329550 h 676134"/>
                <a:gd name="connsiteX27" fmla="*/ 91242 w 565444"/>
                <a:gd name="connsiteY27" fmla="*/ 342177 h 676134"/>
                <a:gd name="connsiteX28" fmla="*/ 474202 w 565444"/>
                <a:gd name="connsiteY28" fmla="*/ 342177 h 676134"/>
                <a:gd name="connsiteX29" fmla="*/ 483130 w 565444"/>
                <a:gd name="connsiteY29" fmla="*/ 338479 h 676134"/>
                <a:gd name="connsiteX30" fmla="*/ 486829 w 565444"/>
                <a:gd name="connsiteY30" fmla="*/ 276115 h 676134"/>
                <a:gd name="connsiteX31" fmla="*/ 483130 w 565444"/>
                <a:gd name="connsiteY31" fmla="*/ 267187 h 676134"/>
                <a:gd name="connsiteX32" fmla="*/ 474202 w 565444"/>
                <a:gd name="connsiteY32" fmla="*/ 263489 h 676134"/>
                <a:gd name="connsiteX33" fmla="*/ 91243 w 565444"/>
                <a:gd name="connsiteY33" fmla="*/ 263488 h 676134"/>
                <a:gd name="connsiteX34" fmla="*/ 78616 w 565444"/>
                <a:gd name="connsiteY34" fmla="*/ 276115 h 676134"/>
                <a:gd name="connsiteX35" fmla="*/ 78615 w 565444"/>
                <a:gd name="connsiteY35" fmla="*/ 276115 h 676134"/>
                <a:gd name="connsiteX36" fmla="*/ 91242 w 565444"/>
                <a:gd name="connsiteY36" fmla="*/ 288742 h 676134"/>
                <a:gd name="connsiteX37" fmla="*/ 474202 w 565444"/>
                <a:gd name="connsiteY37" fmla="*/ 288742 h 676134"/>
                <a:gd name="connsiteX38" fmla="*/ 483130 w 565444"/>
                <a:gd name="connsiteY38" fmla="*/ 285044 h 676134"/>
                <a:gd name="connsiteX39" fmla="*/ 565444 w 565444"/>
                <a:gd name="connsiteY39" fmla="*/ 194687 h 676134"/>
                <a:gd name="connsiteX40" fmla="*/ 546230 w 565444"/>
                <a:gd name="connsiteY40" fmla="*/ 213901 h 676134"/>
                <a:gd name="connsiteX41" fmla="*/ 525276 w 565444"/>
                <a:gd name="connsiteY41" fmla="*/ 213901 h 676134"/>
                <a:gd name="connsiteX42" fmla="*/ 508899 w 565444"/>
                <a:gd name="connsiteY42" fmla="*/ 524387 h 676134"/>
                <a:gd name="connsiteX43" fmla="*/ 378242 w 565444"/>
                <a:gd name="connsiteY43" fmla="*/ 676134 h 676134"/>
                <a:gd name="connsiteX44" fmla="*/ 184454 w 565444"/>
                <a:gd name="connsiteY44" fmla="*/ 676134 h 676134"/>
                <a:gd name="connsiteX45" fmla="*/ 53798 w 565444"/>
                <a:gd name="connsiteY45" fmla="*/ 524387 h 676134"/>
                <a:gd name="connsiteX46" fmla="*/ 37421 w 565444"/>
                <a:gd name="connsiteY46" fmla="*/ 213901 h 676134"/>
                <a:gd name="connsiteX47" fmla="*/ 19214 w 565444"/>
                <a:gd name="connsiteY47" fmla="*/ 213901 h 676134"/>
                <a:gd name="connsiteX48" fmla="*/ 0 w 565444"/>
                <a:gd name="connsiteY48" fmla="*/ 194687 h 676134"/>
                <a:gd name="connsiteX49" fmla="*/ 19214 w 565444"/>
                <a:gd name="connsiteY49" fmla="*/ 175473 h 676134"/>
                <a:gd name="connsiteX50" fmla="*/ 546230 w 565444"/>
                <a:gd name="connsiteY50" fmla="*/ 175473 h 676134"/>
                <a:gd name="connsiteX51" fmla="*/ 565444 w 565444"/>
                <a:gd name="connsiteY51" fmla="*/ 194687 h 676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565444" h="676134">
                  <a:moveTo>
                    <a:pt x="182559" y="37056"/>
                  </a:moveTo>
                  <a:lnTo>
                    <a:pt x="182559" y="175472"/>
                  </a:lnTo>
                  <a:lnTo>
                    <a:pt x="108447" y="175472"/>
                  </a:lnTo>
                  <a:lnTo>
                    <a:pt x="108447" y="37056"/>
                  </a:lnTo>
                  <a:cubicBezTo>
                    <a:pt x="108447" y="16591"/>
                    <a:pt x="125038" y="0"/>
                    <a:pt x="145503" y="0"/>
                  </a:cubicBezTo>
                  <a:cubicBezTo>
                    <a:pt x="165968" y="0"/>
                    <a:pt x="182559" y="16591"/>
                    <a:pt x="182559" y="37056"/>
                  </a:cubicBezTo>
                  <a:close/>
                  <a:moveTo>
                    <a:pt x="456997" y="37056"/>
                  </a:moveTo>
                  <a:lnTo>
                    <a:pt x="456997" y="175472"/>
                  </a:lnTo>
                  <a:lnTo>
                    <a:pt x="382885" y="175472"/>
                  </a:lnTo>
                  <a:lnTo>
                    <a:pt x="382885" y="37056"/>
                  </a:lnTo>
                  <a:cubicBezTo>
                    <a:pt x="382885" y="16591"/>
                    <a:pt x="399476" y="0"/>
                    <a:pt x="419941" y="0"/>
                  </a:cubicBezTo>
                  <a:cubicBezTo>
                    <a:pt x="440406" y="0"/>
                    <a:pt x="456997" y="16591"/>
                    <a:pt x="456997" y="37056"/>
                  </a:cubicBezTo>
                  <a:close/>
                  <a:moveTo>
                    <a:pt x="486829" y="382985"/>
                  </a:moveTo>
                  <a:lnTo>
                    <a:pt x="483130" y="374057"/>
                  </a:lnTo>
                  <a:cubicBezTo>
                    <a:pt x="480845" y="371772"/>
                    <a:pt x="477689" y="370359"/>
                    <a:pt x="474202" y="370359"/>
                  </a:cubicBezTo>
                  <a:lnTo>
                    <a:pt x="91243" y="370358"/>
                  </a:lnTo>
                  <a:cubicBezTo>
                    <a:pt x="84269" y="370358"/>
                    <a:pt x="78616" y="376011"/>
                    <a:pt x="78616" y="382985"/>
                  </a:cubicBezTo>
                  <a:lnTo>
                    <a:pt x="78615" y="382985"/>
                  </a:lnTo>
                  <a:cubicBezTo>
                    <a:pt x="78615" y="389959"/>
                    <a:pt x="84268" y="395612"/>
                    <a:pt x="91242" y="395612"/>
                  </a:cubicBezTo>
                  <a:lnTo>
                    <a:pt x="474202" y="395612"/>
                  </a:lnTo>
                  <a:cubicBezTo>
                    <a:pt x="477689" y="395612"/>
                    <a:pt x="480845" y="394199"/>
                    <a:pt x="483130" y="391914"/>
                  </a:cubicBezTo>
                  <a:close/>
                  <a:moveTo>
                    <a:pt x="486829" y="329550"/>
                  </a:moveTo>
                  <a:lnTo>
                    <a:pt x="483130" y="320622"/>
                  </a:lnTo>
                  <a:cubicBezTo>
                    <a:pt x="480845" y="318337"/>
                    <a:pt x="477689" y="316924"/>
                    <a:pt x="474202" y="316924"/>
                  </a:cubicBezTo>
                  <a:lnTo>
                    <a:pt x="91243" y="316923"/>
                  </a:lnTo>
                  <a:cubicBezTo>
                    <a:pt x="84269" y="316923"/>
                    <a:pt x="78616" y="322576"/>
                    <a:pt x="78616" y="329550"/>
                  </a:cubicBezTo>
                  <a:lnTo>
                    <a:pt x="78615" y="329550"/>
                  </a:lnTo>
                  <a:cubicBezTo>
                    <a:pt x="78615" y="336524"/>
                    <a:pt x="84268" y="342177"/>
                    <a:pt x="91242" y="342177"/>
                  </a:cubicBezTo>
                  <a:lnTo>
                    <a:pt x="474202" y="342177"/>
                  </a:lnTo>
                  <a:cubicBezTo>
                    <a:pt x="477689" y="342177"/>
                    <a:pt x="480845" y="340764"/>
                    <a:pt x="483130" y="338479"/>
                  </a:cubicBezTo>
                  <a:close/>
                  <a:moveTo>
                    <a:pt x="486829" y="276115"/>
                  </a:moveTo>
                  <a:lnTo>
                    <a:pt x="483130" y="267187"/>
                  </a:lnTo>
                  <a:cubicBezTo>
                    <a:pt x="480845" y="264902"/>
                    <a:pt x="477689" y="263489"/>
                    <a:pt x="474202" y="263489"/>
                  </a:cubicBezTo>
                  <a:lnTo>
                    <a:pt x="91243" y="263488"/>
                  </a:lnTo>
                  <a:cubicBezTo>
                    <a:pt x="84269" y="263488"/>
                    <a:pt x="78616" y="269141"/>
                    <a:pt x="78616" y="276115"/>
                  </a:cubicBezTo>
                  <a:lnTo>
                    <a:pt x="78615" y="276115"/>
                  </a:lnTo>
                  <a:cubicBezTo>
                    <a:pt x="78615" y="283089"/>
                    <a:pt x="84268" y="288742"/>
                    <a:pt x="91242" y="288742"/>
                  </a:cubicBezTo>
                  <a:lnTo>
                    <a:pt x="474202" y="288742"/>
                  </a:lnTo>
                  <a:cubicBezTo>
                    <a:pt x="477689" y="288742"/>
                    <a:pt x="480845" y="287329"/>
                    <a:pt x="483130" y="285044"/>
                  </a:cubicBezTo>
                  <a:close/>
                  <a:moveTo>
                    <a:pt x="565444" y="194687"/>
                  </a:moveTo>
                  <a:cubicBezTo>
                    <a:pt x="565444" y="205299"/>
                    <a:pt x="556842" y="213901"/>
                    <a:pt x="546230" y="213901"/>
                  </a:cubicBezTo>
                  <a:lnTo>
                    <a:pt x="525276" y="213901"/>
                  </a:lnTo>
                  <a:lnTo>
                    <a:pt x="508899" y="524387"/>
                  </a:lnTo>
                  <a:cubicBezTo>
                    <a:pt x="504507" y="609787"/>
                    <a:pt x="447139" y="676134"/>
                    <a:pt x="378242" y="676134"/>
                  </a:cubicBezTo>
                  <a:lnTo>
                    <a:pt x="184454" y="676134"/>
                  </a:lnTo>
                  <a:cubicBezTo>
                    <a:pt x="115558" y="676134"/>
                    <a:pt x="58190" y="609787"/>
                    <a:pt x="53798" y="524387"/>
                  </a:cubicBezTo>
                  <a:lnTo>
                    <a:pt x="37421" y="213901"/>
                  </a:lnTo>
                  <a:lnTo>
                    <a:pt x="19214" y="213901"/>
                  </a:lnTo>
                  <a:cubicBezTo>
                    <a:pt x="8602" y="213901"/>
                    <a:pt x="0" y="205299"/>
                    <a:pt x="0" y="194687"/>
                  </a:cubicBezTo>
                  <a:cubicBezTo>
                    <a:pt x="0" y="184075"/>
                    <a:pt x="8602" y="175473"/>
                    <a:pt x="19214" y="175473"/>
                  </a:cubicBezTo>
                  <a:lnTo>
                    <a:pt x="546230" y="175473"/>
                  </a:lnTo>
                  <a:cubicBezTo>
                    <a:pt x="556842" y="175473"/>
                    <a:pt x="565444" y="184075"/>
                    <a:pt x="565444" y="194687"/>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Arrow: Bent 11">
              <a:extLst>
                <a:ext uri="{FF2B5EF4-FFF2-40B4-BE49-F238E27FC236}">
                  <a16:creationId xmlns:a16="http://schemas.microsoft.com/office/drawing/2014/main" id="{4C701790-911F-49B9-B58C-72E9534D4C93}"/>
                </a:ext>
              </a:extLst>
            </p:cNvPr>
            <p:cNvSpPr/>
            <p:nvPr/>
          </p:nvSpPr>
          <p:spPr>
            <a:xfrm flipH="1" flipV="1">
              <a:off x="816143" y="5935877"/>
              <a:ext cx="10779743" cy="582611"/>
            </a:xfrm>
            <a:prstGeom prst="bentArrow">
              <a:avLst>
                <a:gd name="adj1" fmla="val 14113"/>
                <a:gd name="adj2" fmla="val 12152"/>
                <a:gd name="adj3" fmla="val 0"/>
                <a:gd name="adj4" fmla="val 5453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3" name="Freeform: Shape 22">
              <a:extLst>
                <a:ext uri="{FF2B5EF4-FFF2-40B4-BE49-F238E27FC236}">
                  <a16:creationId xmlns:a16="http://schemas.microsoft.com/office/drawing/2014/main" id="{A2CAA496-8808-490A-A588-30FACF8CED72}"/>
                </a:ext>
              </a:extLst>
            </p:cNvPr>
            <p:cNvSpPr/>
            <p:nvPr userDrawn="1"/>
          </p:nvSpPr>
          <p:spPr>
            <a:xfrm flipH="1">
              <a:off x="11086249" y="4603539"/>
              <a:ext cx="892078" cy="1332338"/>
            </a:xfrm>
            <a:custGeom>
              <a:avLst/>
              <a:gdLst>
                <a:gd name="connsiteX0" fmla="*/ 501893 w 892078"/>
                <a:gd name="connsiteY0" fmla="*/ 0 h 1332338"/>
                <a:gd name="connsiteX1" fmla="*/ 498205 w 892078"/>
                <a:gd name="connsiteY1" fmla="*/ 53000 h 1332338"/>
                <a:gd name="connsiteX2" fmla="*/ 456830 w 892078"/>
                <a:gd name="connsiteY2" fmla="*/ 120945 h 1332338"/>
                <a:gd name="connsiteX3" fmla="*/ 387912 w 892078"/>
                <a:gd name="connsiteY3" fmla="*/ 218109 h 1332338"/>
                <a:gd name="connsiteX4" fmla="*/ 391667 w 892078"/>
                <a:gd name="connsiteY4" fmla="*/ 334412 h 1332338"/>
                <a:gd name="connsiteX5" fmla="*/ 407219 w 892078"/>
                <a:gd name="connsiteY5" fmla="*/ 351214 h 1332338"/>
                <a:gd name="connsiteX6" fmla="*/ 413637 w 892078"/>
                <a:gd name="connsiteY6" fmla="*/ 474030 h 1332338"/>
                <a:gd name="connsiteX7" fmla="*/ 416812 w 892078"/>
                <a:gd name="connsiteY7" fmla="*/ 504492 h 1332338"/>
                <a:gd name="connsiteX8" fmla="*/ 402754 w 892078"/>
                <a:gd name="connsiteY8" fmla="*/ 505610 h 1332338"/>
                <a:gd name="connsiteX9" fmla="*/ 369924 w 892078"/>
                <a:gd name="connsiteY9" fmla="*/ 475906 h 1332338"/>
                <a:gd name="connsiteX10" fmla="*/ 126043 w 892078"/>
                <a:gd name="connsiteY10" fmla="*/ 282053 h 1332338"/>
                <a:gd name="connsiteX11" fmla="*/ 204209 w 892078"/>
                <a:gd name="connsiteY11" fmla="*/ 408681 h 1332338"/>
                <a:gd name="connsiteX12" fmla="*/ 344910 w 892078"/>
                <a:gd name="connsiteY12" fmla="*/ 500918 h 1332338"/>
                <a:gd name="connsiteX13" fmla="*/ 418387 w 892078"/>
                <a:gd name="connsiteY13" fmla="*/ 565015 h 1332338"/>
                <a:gd name="connsiteX14" fmla="*/ 404318 w 892078"/>
                <a:gd name="connsiteY14" fmla="*/ 841726 h 1332338"/>
                <a:gd name="connsiteX15" fmla="*/ 354290 w 892078"/>
                <a:gd name="connsiteY15" fmla="*/ 830783 h 1332338"/>
                <a:gd name="connsiteX16" fmla="*/ 353526 w 892078"/>
                <a:gd name="connsiteY16" fmla="*/ 831058 h 1332338"/>
                <a:gd name="connsiteX17" fmla="*/ 350580 w 892078"/>
                <a:gd name="connsiteY17" fmla="*/ 827584 h 1332338"/>
                <a:gd name="connsiteX18" fmla="*/ 347061 w 892078"/>
                <a:gd name="connsiteY18" fmla="*/ 800105 h 1332338"/>
                <a:gd name="connsiteX19" fmla="*/ 281402 w 892078"/>
                <a:gd name="connsiteY19" fmla="*/ 603126 h 1332338"/>
                <a:gd name="connsiteX20" fmla="*/ 0 w 892078"/>
                <a:gd name="connsiteY20" fmla="*/ 531211 h 1332338"/>
                <a:gd name="connsiteX21" fmla="*/ 87546 w 892078"/>
                <a:gd name="connsiteY21" fmla="*/ 639081 h 1332338"/>
                <a:gd name="connsiteX22" fmla="*/ 156335 w 892078"/>
                <a:gd name="connsiteY22" fmla="*/ 770401 h 1332338"/>
                <a:gd name="connsiteX23" fmla="*/ 309542 w 892078"/>
                <a:gd name="connsiteY23" fmla="*/ 829808 h 1332338"/>
                <a:gd name="connsiteX24" fmla="*/ 340979 w 892078"/>
                <a:gd name="connsiteY24" fmla="*/ 837942 h 1332338"/>
                <a:gd name="connsiteX25" fmla="*/ 348283 w 892078"/>
                <a:gd name="connsiteY25" fmla="*/ 838787 h 1332338"/>
                <a:gd name="connsiteX26" fmla="*/ 348036 w 892078"/>
                <a:gd name="connsiteY26" fmla="*/ 840162 h 1332338"/>
                <a:gd name="connsiteX27" fmla="*/ 405880 w 892078"/>
                <a:gd name="connsiteY27" fmla="*/ 949596 h 1332338"/>
                <a:gd name="connsiteX28" fmla="*/ 392717 w 892078"/>
                <a:gd name="connsiteY28" fmla="*/ 1332338 h 1332338"/>
                <a:gd name="connsiteX29" fmla="*/ 473368 w 892078"/>
                <a:gd name="connsiteY29" fmla="*/ 1332338 h 1332338"/>
                <a:gd name="connsiteX30" fmla="*/ 463724 w 892078"/>
                <a:gd name="connsiteY30" fmla="*/ 999622 h 1332338"/>
                <a:gd name="connsiteX31" fmla="*/ 476231 w 892078"/>
                <a:gd name="connsiteY31" fmla="*/ 908949 h 1332338"/>
                <a:gd name="connsiteX32" fmla="*/ 523131 w 892078"/>
                <a:gd name="connsiteY32" fmla="*/ 880809 h 1332338"/>
                <a:gd name="connsiteX33" fmla="*/ 827981 w 892078"/>
                <a:gd name="connsiteY33" fmla="*/ 722913 h 1332338"/>
                <a:gd name="connsiteX34" fmla="*/ 892078 w 892078"/>
                <a:gd name="connsiteY34" fmla="*/ 391486 h 1332338"/>
                <a:gd name="connsiteX35" fmla="*/ 671648 w 892078"/>
                <a:gd name="connsiteY35" fmla="*/ 560326 h 1332338"/>
                <a:gd name="connsiteX36" fmla="*/ 535636 w 892078"/>
                <a:gd name="connsiteY36" fmla="*/ 646309 h 1332338"/>
                <a:gd name="connsiteX37" fmla="*/ 480920 w 892078"/>
                <a:gd name="connsiteY37" fmla="*/ 830783 h 1332338"/>
                <a:gd name="connsiteX38" fmla="*/ 448091 w 892078"/>
                <a:gd name="connsiteY38" fmla="*/ 882373 h 1332338"/>
                <a:gd name="connsiteX39" fmla="*/ 448091 w 892078"/>
                <a:gd name="connsiteY39" fmla="*/ 608790 h 1332338"/>
                <a:gd name="connsiteX40" fmla="*/ 513752 w 892078"/>
                <a:gd name="connsiteY40" fmla="*/ 546257 h 1332338"/>
                <a:gd name="connsiteX41" fmla="*/ 582537 w 892078"/>
                <a:gd name="connsiteY41" fmla="*/ 540003 h 1332338"/>
                <a:gd name="connsiteX42" fmla="*/ 748253 w 892078"/>
                <a:gd name="connsiteY42" fmla="*/ 207012 h 1332338"/>
                <a:gd name="connsiteX43" fmla="*/ 596608 w 892078"/>
                <a:gd name="connsiteY43" fmla="*/ 313318 h 1332338"/>
                <a:gd name="connsiteX44" fmla="*/ 451217 w 892078"/>
                <a:gd name="connsiteY44" fmla="*/ 482159 h 1332338"/>
                <a:gd name="connsiteX45" fmla="*/ 445183 w 892078"/>
                <a:gd name="connsiteY45" fmla="*/ 497255 h 1332338"/>
                <a:gd name="connsiteX46" fmla="*/ 439086 w 892078"/>
                <a:gd name="connsiteY46" fmla="*/ 500090 h 1332338"/>
                <a:gd name="connsiteX47" fmla="*/ 435706 w 892078"/>
                <a:gd name="connsiteY47" fmla="*/ 482384 h 1332338"/>
                <a:gd name="connsiteX48" fmla="*/ 420305 w 892078"/>
                <a:gd name="connsiteY48" fmla="*/ 370688 h 1332338"/>
                <a:gd name="connsiteX49" fmla="*/ 426244 w 892078"/>
                <a:gd name="connsiteY49" fmla="*/ 360755 h 1332338"/>
                <a:gd name="connsiteX50" fmla="*/ 485748 w 892078"/>
                <a:gd name="connsiteY50" fmla="*/ 335852 h 1332338"/>
                <a:gd name="connsiteX51" fmla="*/ 556629 w 892078"/>
                <a:gd name="connsiteY51" fmla="*/ 224791 h 1332338"/>
                <a:gd name="connsiteX52" fmla="*/ 533558 w 892078"/>
                <a:gd name="connsiteY52" fmla="*/ 68029 h 1332338"/>
                <a:gd name="connsiteX53" fmla="*/ 501893 w 892078"/>
                <a:gd name="connsiteY53" fmla="*/ 0 h 1332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892078" h="1332338">
                  <a:moveTo>
                    <a:pt x="501893" y="0"/>
                  </a:moveTo>
                  <a:cubicBezTo>
                    <a:pt x="505496" y="20041"/>
                    <a:pt x="503339" y="36518"/>
                    <a:pt x="498205" y="53000"/>
                  </a:cubicBezTo>
                  <a:cubicBezTo>
                    <a:pt x="489909" y="79014"/>
                    <a:pt x="474662" y="101069"/>
                    <a:pt x="456830" y="120945"/>
                  </a:cubicBezTo>
                  <a:cubicBezTo>
                    <a:pt x="430082" y="150759"/>
                    <a:pt x="404129" y="181166"/>
                    <a:pt x="387912" y="218109"/>
                  </a:cubicBezTo>
                  <a:cubicBezTo>
                    <a:pt x="370904" y="257435"/>
                    <a:pt x="367592" y="296342"/>
                    <a:pt x="391667" y="334412"/>
                  </a:cubicBezTo>
                  <a:cubicBezTo>
                    <a:pt x="396044" y="341153"/>
                    <a:pt x="402085" y="346893"/>
                    <a:pt x="407219" y="351214"/>
                  </a:cubicBezTo>
                  <a:cubicBezTo>
                    <a:pt x="406074" y="380095"/>
                    <a:pt x="409823" y="433373"/>
                    <a:pt x="413637" y="474030"/>
                  </a:cubicBezTo>
                  <a:lnTo>
                    <a:pt x="416812" y="504492"/>
                  </a:lnTo>
                  <a:lnTo>
                    <a:pt x="402754" y="505610"/>
                  </a:lnTo>
                  <a:cubicBezTo>
                    <a:pt x="393375" y="507174"/>
                    <a:pt x="371487" y="502482"/>
                    <a:pt x="369924" y="475906"/>
                  </a:cubicBezTo>
                  <a:cubicBezTo>
                    <a:pt x="358979" y="328953"/>
                    <a:pt x="269870" y="258602"/>
                    <a:pt x="126043" y="282053"/>
                  </a:cubicBezTo>
                  <a:cubicBezTo>
                    <a:pt x="168253" y="316446"/>
                    <a:pt x="180759" y="364908"/>
                    <a:pt x="204209" y="408681"/>
                  </a:cubicBezTo>
                  <a:cubicBezTo>
                    <a:pt x="232351" y="463399"/>
                    <a:pt x="265180" y="511863"/>
                    <a:pt x="344910" y="500918"/>
                  </a:cubicBezTo>
                  <a:cubicBezTo>
                    <a:pt x="371487" y="496228"/>
                    <a:pt x="423077" y="507174"/>
                    <a:pt x="418387" y="565015"/>
                  </a:cubicBezTo>
                  <a:cubicBezTo>
                    <a:pt x="412133" y="655690"/>
                    <a:pt x="409008" y="747925"/>
                    <a:pt x="404318" y="841726"/>
                  </a:cubicBezTo>
                  <a:cubicBezTo>
                    <a:pt x="387119" y="838598"/>
                    <a:pt x="371487" y="833909"/>
                    <a:pt x="354290" y="830783"/>
                  </a:cubicBezTo>
                  <a:lnTo>
                    <a:pt x="353526" y="831058"/>
                  </a:lnTo>
                  <a:lnTo>
                    <a:pt x="350580" y="827584"/>
                  </a:lnTo>
                  <a:cubicBezTo>
                    <a:pt x="345889" y="820623"/>
                    <a:pt x="344717" y="813002"/>
                    <a:pt x="347061" y="800105"/>
                  </a:cubicBezTo>
                  <a:cubicBezTo>
                    <a:pt x="362694" y="723500"/>
                    <a:pt x="339244" y="656278"/>
                    <a:pt x="281402" y="603126"/>
                  </a:cubicBezTo>
                  <a:cubicBezTo>
                    <a:pt x="218869" y="545282"/>
                    <a:pt x="87546" y="512451"/>
                    <a:pt x="0" y="531211"/>
                  </a:cubicBezTo>
                  <a:cubicBezTo>
                    <a:pt x="43773" y="554661"/>
                    <a:pt x="68787" y="595308"/>
                    <a:pt x="87546" y="639081"/>
                  </a:cubicBezTo>
                  <a:cubicBezTo>
                    <a:pt x="106307" y="684418"/>
                    <a:pt x="123503" y="731318"/>
                    <a:pt x="156335" y="770401"/>
                  </a:cubicBezTo>
                  <a:cubicBezTo>
                    <a:pt x="196980" y="818865"/>
                    <a:pt x="240755" y="856384"/>
                    <a:pt x="309542" y="829808"/>
                  </a:cubicBezTo>
                  <a:cubicBezTo>
                    <a:pt x="322440" y="823945"/>
                    <a:pt x="330940" y="833912"/>
                    <a:pt x="340979" y="837942"/>
                  </a:cubicBezTo>
                  <a:lnTo>
                    <a:pt x="348283" y="838787"/>
                  </a:lnTo>
                  <a:lnTo>
                    <a:pt x="348036" y="840162"/>
                  </a:lnTo>
                  <a:cubicBezTo>
                    <a:pt x="404318" y="857359"/>
                    <a:pt x="409008" y="898006"/>
                    <a:pt x="405880" y="949596"/>
                  </a:cubicBezTo>
                  <a:lnTo>
                    <a:pt x="392717" y="1332338"/>
                  </a:lnTo>
                  <a:lnTo>
                    <a:pt x="473368" y="1332338"/>
                  </a:lnTo>
                  <a:lnTo>
                    <a:pt x="463724" y="999622"/>
                  </a:lnTo>
                  <a:cubicBezTo>
                    <a:pt x="463724" y="968357"/>
                    <a:pt x="463724" y="938653"/>
                    <a:pt x="476231" y="908949"/>
                  </a:cubicBezTo>
                  <a:cubicBezTo>
                    <a:pt x="485610" y="887063"/>
                    <a:pt x="490302" y="874556"/>
                    <a:pt x="523131" y="880809"/>
                  </a:cubicBezTo>
                  <a:cubicBezTo>
                    <a:pt x="652888" y="904260"/>
                    <a:pt x="767011" y="840162"/>
                    <a:pt x="827981" y="722913"/>
                  </a:cubicBezTo>
                  <a:cubicBezTo>
                    <a:pt x="878009" y="624423"/>
                    <a:pt x="884261" y="516553"/>
                    <a:pt x="892078" y="391486"/>
                  </a:cubicBezTo>
                  <a:cubicBezTo>
                    <a:pt x="840488" y="494664"/>
                    <a:pt x="756068" y="525932"/>
                    <a:pt x="671648" y="560326"/>
                  </a:cubicBezTo>
                  <a:cubicBezTo>
                    <a:pt x="621620" y="580648"/>
                    <a:pt x="573158" y="607226"/>
                    <a:pt x="535636" y="646309"/>
                  </a:cubicBezTo>
                  <a:cubicBezTo>
                    <a:pt x="485610" y="697899"/>
                    <a:pt x="448091" y="754179"/>
                    <a:pt x="480920" y="830783"/>
                  </a:cubicBezTo>
                  <a:cubicBezTo>
                    <a:pt x="488738" y="849542"/>
                    <a:pt x="477793" y="868302"/>
                    <a:pt x="448091" y="882373"/>
                  </a:cubicBezTo>
                  <a:cubicBezTo>
                    <a:pt x="448091" y="787008"/>
                    <a:pt x="448091" y="697899"/>
                    <a:pt x="448091" y="608790"/>
                  </a:cubicBezTo>
                  <a:cubicBezTo>
                    <a:pt x="448091" y="565015"/>
                    <a:pt x="455908" y="533749"/>
                    <a:pt x="513752" y="546257"/>
                  </a:cubicBezTo>
                  <a:cubicBezTo>
                    <a:pt x="535636" y="550946"/>
                    <a:pt x="559087" y="546257"/>
                    <a:pt x="582537" y="540003"/>
                  </a:cubicBezTo>
                  <a:cubicBezTo>
                    <a:pt x="701352" y="504046"/>
                    <a:pt x="779518" y="347712"/>
                    <a:pt x="748253" y="207012"/>
                  </a:cubicBezTo>
                  <a:cubicBezTo>
                    <a:pt x="716985" y="269546"/>
                    <a:pt x="652888" y="285178"/>
                    <a:pt x="596608" y="313318"/>
                  </a:cubicBezTo>
                  <a:cubicBezTo>
                    <a:pt x="524693" y="349275"/>
                    <a:pt x="454344" y="386797"/>
                    <a:pt x="451217" y="482159"/>
                  </a:cubicBezTo>
                  <a:cubicBezTo>
                    <a:pt x="450826" y="489194"/>
                    <a:pt x="448579" y="493982"/>
                    <a:pt x="445183" y="497255"/>
                  </a:cubicBezTo>
                  <a:lnTo>
                    <a:pt x="439086" y="500090"/>
                  </a:lnTo>
                  <a:lnTo>
                    <a:pt x="435706" y="482384"/>
                  </a:lnTo>
                  <a:cubicBezTo>
                    <a:pt x="429401" y="445321"/>
                    <a:pt x="420625" y="384681"/>
                    <a:pt x="420305" y="370688"/>
                  </a:cubicBezTo>
                  <a:cubicBezTo>
                    <a:pt x="420100" y="366322"/>
                    <a:pt x="417511" y="361166"/>
                    <a:pt x="426244" y="360755"/>
                  </a:cubicBezTo>
                  <a:cubicBezTo>
                    <a:pt x="449067" y="359727"/>
                    <a:pt x="467310" y="348584"/>
                    <a:pt x="485748" y="335852"/>
                  </a:cubicBezTo>
                  <a:cubicBezTo>
                    <a:pt x="524607" y="308401"/>
                    <a:pt x="549757" y="272437"/>
                    <a:pt x="556629" y="224791"/>
                  </a:cubicBezTo>
                  <a:cubicBezTo>
                    <a:pt x="564085" y="170396"/>
                    <a:pt x="553286" y="118213"/>
                    <a:pt x="533558" y="68029"/>
                  </a:cubicBezTo>
                  <a:cubicBezTo>
                    <a:pt x="524789" y="45615"/>
                    <a:pt x="518004" y="22205"/>
                    <a:pt x="501893" y="0"/>
                  </a:cubicBezTo>
                  <a:close/>
                </a:path>
              </a:pathLst>
            </a:custGeom>
            <a:grpFill/>
            <a:ln w="8081" cap="flat">
              <a:noFill/>
              <a:prstDash val="solid"/>
              <a:miter/>
            </a:ln>
          </p:spPr>
          <p:txBody>
            <a:bodyPr wrap="square" rtlCol="0" anchor="ctr">
              <a:noAutofit/>
            </a:bodyPr>
            <a:lstStyle/>
            <a:p>
              <a:endParaRPr lang="en-US"/>
            </a:p>
          </p:txBody>
        </p:sp>
      </p:grpSp>
    </p:spTree>
    <p:extLst>
      <p:ext uri="{BB962C8B-B14F-4D97-AF65-F5344CB8AC3E}">
        <p14:creationId xmlns:p14="http://schemas.microsoft.com/office/powerpoint/2010/main" val="24102319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Contents slide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4524873-6BE5-4879-B50F-EC3ECF1F2BA1}"/>
              </a:ext>
            </a:extLst>
          </p:cNvPr>
          <p:cNvSpPr/>
          <p:nvPr userDrawn="1"/>
        </p:nvSpPr>
        <p:spPr>
          <a:xfrm>
            <a:off x="0" y="0"/>
            <a:ext cx="12192000" cy="1219200"/>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Placeholder 9">
            <a:extLst>
              <a:ext uri="{FF2B5EF4-FFF2-40B4-BE49-F238E27FC236}">
                <a16:creationId xmlns:a16="http://schemas.microsoft.com/office/drawing/2014/main" id="{23DE32A5-6181-4C51-AD5C-3F1A448478A1}"/>
              </a:ext>
            </a:extLst>
          </p:cNvPr>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bg1"/>
                </a:solidFill>
                <a:latin typeface="+mj-lt"/>
                <a:cs typeface="Arial" pitchFamily="34" charset="0"/>
              </a:defRPr>
            </a:lvl1pPr>
          </a:lstStyle>
          <a:p>
            <a:pPr lvl="0"/>
            <a:r>
              <a:rPr lang="en-US" altLang="ko-KR" dirty="0"/>
              <a:t>BASIC LAYOUT</a:t>
            </a:r>
          </a:p>
        </p:txBody>
      </p:sp>
      <p:grpSp>
        <p:nvGrpSpPr>
          <p:cNvPr id="28" name="Group 27">
            <a:extLst>
              <a:ext uri="{FF2B5EF4-FFF2-40B4-BE49-F238E27FC236}">
                <a16:creationId xmlns:a16="http://schemas.microsoft.com/office/drawing/2014/main" id="{69DB7680-BCD7-4C1B-97B4-C82E082C47C2}"/>
              </a:ext>
            </a:extLst>
          </p:cNvPr>
          <p:cNvGrpSpPr/>
          <p:nvPr userDrawn="1"/>
        </p:nvGrpSpPr>
        <p:grpSpPr>
          <a:xfrm>
            <a:off x="623567" y="-9292"/>
            <a:ext cx="2434936" cy="1219200"/>
            <a:chOff x="623567" y="20852"/>
            <a:chExt cx="2434936" cy="1219200"/>
          </a:xfrm>
        </p:grpSpPr>
        <p:sp>
          <p:nvSpPr>
            <p:cNvPr id="11" name="Freeform: Shape 10">
              <a:extLst>
                <a:ext uri="{FF2B5EF4-FFF2-40B4-BE49-F238E27FC236}">
                  <a16:creationId xmlns:a16="http://schemas.microsoft.com/office/drawing/2014/main" id="{60C6E2EE-321A-47CB-9B17-01A6C7F54C53}"/>
                </a:ext>
              </a:extLst>
            </p:cNvPr>
            <p:cNvSpPr/>
            <p:nvPr userDrawn="1"/>
          </p:nvSpPr>
          <p:spPr>
            <a:xfrm>
              <a:off x="1538287" y="20852"/>
              <a:ext cx="704850" cy="1219200"/>
            </a:xfrm>
            <a:custGeom>
              <a:avLst/>
              <a:gdLst>
                <a:gd name="connsiteX0" fmla="*/ 6081 w 704850"/>
                <a:gd name="connsiteY0" fmla="*/ 522 h 1219200"/>
                <a:gd name="connsiteX1" fmla="*/ 32074 w 704850"/>
                <a:gd name="connsiteY1" fmla="*/ 13452 h 1219200"/>
                <a:gd name="connsiteX2" fmla="*/ 371186 w 704850"/>
                <a:gd name="connsiteY2" fmla="*/ 291913 h 1219200"/>
                <a:gd name="connsiteX3" fmla="*/ 478491 w 704850"/>
                <a:gd name="connsiteY3" fmla="*/ 386822 h 1219200"/>
                <a:gd name="connsiteX4" fmla="*/ 492887 w 704850"/>
                <a:gd name="connsiteY4" fmla="*/ 396152 h 1219200"/>
                <a:gd name="connsiteX5" fmla="*/ 508350 w 704850"/>
                <a:gd name="connsiteY5" fmla="*/ 389888 h 1219200"/>
                <a:gd name="connsiteX6" fmla="*/ 519414 w 704850"/>
                <a:gd name="connsiteY6" fmla="*/ 366294 h 1219200"/>
                <a:gd name="connsiteX7" fmla="*/ 543541 w 704850"/>
                <a:gd name="connsiteY7" fmla="*/ 335901 h 1219200"/>
                <a:gd name="connsiteX8" fmla="*/ 675506 w 704850"/>
                <a:gd name="connsiteY8" fmla="*/ 228196 h 1219200"/>
                <a:gd name="connsiteX9" fmla="*/ 698168 w 704850"/>
                <a:gd name="connsiteY9" fmla="*/ 210601 h 1219200"/>
                <a:gd name="connsiteX10" fmla="*/ 704833 w 704850"/>
                <a:gd name="connsiteY10" fmla="*/ 214067 h 1219200"/>
                <a:gd name="connsiteX11" fmla="*/ 699367 w 704850"/>
                <a:gd name="connsiteY11" fmla="*/ 227930 h 1219200"/>
                <a:gd name="connsiteX12" fmla="*/ 664576 w 704850"/>
                <a:gd name="connsiteY12" fmla="*/ 269652 h 1219200"/>
                <a:gd name="connsiteX13" fmla="*/ 535144 w 704850"/>
                <a:gd name="connsiteY13" fmla="*/ 412548 h 1219200"/>
                <a:gd name="connsiteX14" fmla="*/ 531411 w 704850"/>
                <a:gd name="connsiteY14" fmla="*/ 424145 h 1219200"/>
                <a:gd name="connsiteX15" fmla="*/ 525679 w 704850"/>
                <a:gd name="connsiteY15" fmla="*/ 438408 h 1219200"/>
                <a:gd name="connsiteX16" fmla="*/ 523280 w 704850"/>
                <a:gd name="connsiteY16" fmla="*/ 451738 h 1219200"/>
                <a:gd name="connsiteX17" fmla="*/ 544341 w 704850"/>
                <a:gd name="connsiteY17" fmla="*/ 534516 h 1219200"/>
                <a:gd name="connsiteX18" fmla="*/ 588862 w 704850"/>
                <a:gd name="connsiteY18" fmla="*/ 671814 h 1219200"/>
                <a:gd name="connsiteX19" fmla="*/ 640982 w 704850"/>
                <a:gd name="connsiteY19" fmla="*/ 849234 h 1219200"/>
                <a:gd name="connsiteX20" fmla="*/ 688436 w 704850"/>
                <a:gd name="connsiteY20" fmla="*/ 1041451 h 1219200"/>
                <a:gd name="connsiteX21" fmla="*/ 692836 w 704850"/>
                <a:gd name="connsiteY21" fmla="*/ 1068777 h 1219200"/>
                <a:gd name="connsiteX22" fmla="*/ 691902 w 704850"/>
                <a:gd name="connsiteY22" fmla="*/ 1072776 h 1219200"/>
                <a:gd name="connsiteX23" fmla="*/ 688970 w 704850"/>
                <a:gd name="connsiteY23" fmla="*/ 1069844 h 1219200"/>
                <a:gd name="connsiteX24" fmla="*/ 674440 w 704850"/>
                <a:gd name="connsiteY24" fmla="*/ 1027455 h 1219200"/>
                <a:gd name="connsiteX25" fmla="*/ 584463 w 704850"/>
                <a:gd name="connsiteY25" fmla="*/ 724200 h 1219200"/>
                <a:gd name="connsiteX26" fmla="*/ 500886 w 704850"/>
                <a:gd name="connsiteY26" fmla="*/ 489595 h 1219200"/>
                <a:gd name="connsiteX27" fmla="*/ 492354 w 704850"/>
                <a:gd name="connsiteY27" fmla="*/ 470000 h 1219200"/>
                <a:gd name="connsiteX28" fmla="*/ 482090 w 704850"/>
                <a:gd name="connsiteY28" fmla="*/ 460802 h 1219200"/>
                <a:gd name="connsiteX29" fmla="*/ 476092 w 704850"/>
                <a:gd name="connsiteY29" fmla="*/ 471999 h 1219200"/>
                <a:gd name="connsiteX30" fmla="*/ 475292 w 704850"/>
                <a:gd name="connsiteY30" fmla="*/ 495460 h 1219200"/>
                <a:gd name="connsiteX31" fmla="*/ 474505 w 704850"/>
                <a:gd name="connsiteY31" fmla="*/ 1219200 h 1219200"/>
                <a:gd name="connsiteX32" fmla="*/ 407041 w 704850"/>
                <a:gd name="connsiteY32" fmla="*/ 1219200 h 1219200"/>
                <a:gd name="connsiteX33" fmla="*/ 409382 w 704850"/>
                <a:gd name="connsiteY33" fmla="*/ 1154457 h 1219200"/>
                <a:gd name="connsiteX34" fmla="*/ 434503 w 704850"/>
                <a:gd name="connsiteY34" fmla="*/ 499459 h 1219200"/>
                <a:gd name="connsiteX35" fmla="*/ 423306 w 704850"/>
                <a:gd name="connsiteY35" fmla="*/ 490661 h 1219200"/>
                <a:gd name="connsiteX36" fmla="*/ 380117 w 704850"/>
                <a:gd name="connsiteY36" fmla="*/ 479731 h 1219200"/>
                <a:gd name="connsiteX37" fmla="*/ 377317 w 704850"/>
                <a:gd name="connsiteY37" fmla="*/ 473199 h 1219200"/>
                <a:gd name="connsiteX38" fmla="*/ 379584 w 704850"/>
                <a:gd name="connsiteY38" fmla="*/ 459469 h 1219200"/>
                <a:gd name="connsiteX39" fmla="*/ 392380 w 704850"/>
                <a:gd name="connsiteY39" fmla="*/ 423612 h 1219200"/>
                <a:gd name="connsiteX40" fmla="*/ 407577 w 704850"/>
                <a:gd name="connsiteY40" fmla="*/ 416281 h 1219200"/>
                <a:gd name="connsiteX41" fmla="*/ 423839 w 704850"/>
                <a:gd name="connsiteY41" fmla="*/ 426411 h 1219200"/>
                <a:gd name="connsiteX42" fmla="*/ 430771 w 704850"/>
                <a:gd name="connsiteY42" fmla="*/ 427744 h 1219200"/>
                <a:gd name="connsiteX43" fmla="*/ 454498 w 704850"/>
                <a:gd name="connsiteY43" fmla="*/ 419880 h 1219200"/>
                <a:gd name="connsiteX44" fmla="*/ 455564 w 704850"/>
                <a:gd name="connsiteY44" fmla="*/ 414681 h 1219200"/>
                <a:gd name="connsiteX45" fmla="*/ 438368 w 704850"/>
                <a:gd name="connsiteY45" fmla="*/ 402018 h 1219200"/>
                <a:gd name="connsiteX46" fmla="*/ 362921 w 704850"/>
                <a:gd name="connsiteY46" fmla="*/ 341233 h 1219200"/>
                <a:gd name="connsiteX47" fmla="*/ 212294 w 704850"/>
                <a:gd name="connsiteY47" fmla="*/ 191672 h 1219200"/>
                <a:gd name="connsiteX48" fmla="*/ 15811 w 704850"/>
                <a:gd name="connsiteY48" fmla="*/ 18917 h 1219200"/>
                <a:gd name="connsiteX49" fmla="*/ 2215 w 704850"/>
                <a:gd name="connsiteY49" fmla="*/ 6654 h 1219200"/>
                <a:gd name="connsiteX50" fmla="*/ 348 w 704850"/>
                <a:gd name="connsiteY50" fmla="*/ 1589 h 1219200"/>
                <a:gd name="connsiteX51" fmla="*/ 6081 w 704850"/>
                <a:gd name="connsiteY51" fmla="*/ 522 h 1219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704850" h="1219200">
                  <a:moveTo>
                    <a:pt x="6081" y="522"/>
                  </a:moveTo>
                  <a:cubicBezTo>
                    <a:pt x="15678" y="2921"/>
                    <a:pt x="24342" y="7587"/>
                    <a:pt x="32074" y="13452"/>
                  </a:cubicBezTo>
                  <a:cubicBezTo>
                    <a:pt x="148043" y="102495"/>
                    <a:pt x="262281" y="194072"/>
                    <a:pt x="371186" y="291913"/>
                  </a:cubicBezTo>
                  <a:cubicBezTo>
                    <a:pt x="406643" y="323905"/>
                    <a:pt x="442634" y="355230"/>
                    <a:pt x="478491" y="386822"/>
                  </a:cubicBezTo>
                  <a:cubicBezTo>
                    <a:pt x="482757" y="390687"/>
                    <a:pt x="487555" y="393887"/>
                    <a:pt x="492887" y="396152"/>
                  </a:cubicBezTo>
                  <a:cubicBezTo>
                    <a:pt x="500618" y="399352"/>
                    <a:pt x="505151" y="397752"/>
                    <a:pt x="508350" y="389888"/>
                  </a:cubicBezTo>
                  <a:cubicBezTo>
                    <a:pt x="511682" y="381890"/>
                    <a:pt x="515815" y="374158"/>
                    <a:pt x="519414" y="366294"/>
                  </a:cubicBezTo>
                  <a:cubicBezTo>
                    <a:pt x="525012" y="354163"/>
                    <a:pt x="533677" y="344700"/>
                    <a:pt x="543541" y="335901"/>
                  </a:cubicBezTo>
                  <a:cubicBezTo>
                    <a:pt x="585797" y="297912"/>
                    <a:pt x="630985" y="263520"/>
                    <a:pt x="675506" y="228196"/>
                  </a:cubicBezTo>
                  <a:cubicBezTo>
                    <a:pt x="682971" y="222198"/>
                    <a:pt x="690436" y="216199"/>
                    <a:pt x="698168" y="210601"/>
                  </a:cubicBezTo>
                  <a:cubicBezTo>
                    <a:pt x="702700" y="207268"/>
                    <a:pt x="704566" y="208468"/>
                    <a:pt x="704833" y="214067"/>
                  </a:cubicBezTo>
                  <a:cubicBezTo>
                    <a:pt x="705099" y="219532"/>
                    <a:pt x="702300" y="223797"/>
                    <a:pt x="699367" y="227930"/>
                  </a:cubicBezTo>
                  <a:cubicBezTo>
                    <a:pt x="688836" y="242726"/>
                    <a:pt x="676307" y="255922"/>
                    <a:pt x="664576" y="269652"/>
                  </a:cubicBezTo>
                  <a:cubicBezTo>
                    <a:pt x="622854" y="318573"/>
                    <a:pt x="580598" y="366960"/>
                    <a:pt x="535144" y="412548"/>
                  </a:cubicBezTo>
                  <a:cubicBezTo>
                    <a:pt x="531677" y="416014"/>
                    <a:pt x="532344" y="420280"/>
                    <a:pt x="531411" y="424145"/>
                  </a:cubicBezTo>
                  <a:cubicBezTo>
                    <a:pt x="530345" y="429344"/>
                    <a:pt x="529145" y="434276"/>
                    <a:pt x="525679" y="438408"/>
                  </a:cubicBezTo>
                  <a:cubicBezTo>
                    <a:pt x="522346" y="442274"/>
                    <a:pt x="522346" y="447073"/>
                    <a:pt x="523280" y="451738"/>
                  </a:cubicBezTo>
                  <a:cubicBezTo>
                    <a:pt x="528878" y="479731"/>
                    <a:pt x="537143" y="506924"/>
                    <a:pt x="544341" y="534516"/>
                  </a:cubicBezTo>
                  <a:cubicBezTo>
                    <a:pt x="556338" y="581171"/>
                    <a:pt x="573133" y="626359"/>
                    <a:pt x="588862" y="671814"/>
                  </a:cubicBezTo>
                  <a:cubicBezTo>
                    <a:pt x="609124" y="730066"/>
                    <a:pt x="623920" y="790050"/>
                    <a:pt x="640982" y="849234"/>
                  </a:cubicBezTo>
                  <a:cubicBezTo>
                    <a:pt x="659244" y="912684"/>
                    <a:pt x="674307" y="976935"/>
                    <a:pt x="688436" y="1041451"/>
                  </a:cubicBezTo>
                  <a:cubicBezTo>
                    <a:pt x="690436" y="1050382"/>
                    <a:pt x="691370" y="1059580"/>
                    <a:pt x="692836" y="1068777"/>
                  </a:cubicBezTo>
                  <a:cubicBezTo>
                    <a:pt x="693102" y="1070244"/>
                    <a:pt x="694035" y="1072243"/>
                    <a:pt x="691902" y="1072776"/>
                  </a:cubicBezTo>
                  <a:cubicBezTo>
                    <a:pt x="689903" y="1073310"/>
                    <a:pt x="689503" y="1071310"/>
                    <a:pt x="688970" y="1069844"/>
                  </a:cubicBezTo>
                  <a:cubicBezTo>
                    <a:pt x="683638" y="1055847"/>
                    <a:pt x="678440" y="1041851"/>
                    <a:pt x="674440" y="1027455"/>
                  </a:cubicBezTo>
                  <a:cubicBezTo>
                    <a:pt x="646314" y="925882"/>
                    <a:pt x="616189" y="824841"/>
                    <a:pt x="584463" y="724200"/>
                  </a:cubicBezTo>
                  <a:cubicBezTo>
                    <a:pt x="559404" y="645021"/>
                    <a:pt x="532877" y="566375"/>
                    <a:pt x="500886" y="489595"/>
                  </a:cubicBezTo>
                  <a:cubicBezTo>
                    <a:pt x="498086" y="483063"/>
                    <a:pt x="495287" y="476532"/>
                    <a:pt x="492354" y="470000"/>
                  </a:cubicBezTo>
                  <a:cubicBezTo>
                    <a:pt x="490222" y="465468"/>
                    <a:pt x="486889" y="460136"/>
                    <a:pt x="482090" y="460802"/>
                  </a:cubicBezTo>
                  <a:cubicBezTo>
                    <a:pt x="478092" y="461335"/>
                    <a:pt x="477158" y="467867"/>
                    <a:pt x="476092" y="471999"/>
                  </a:cubicBezTo>
                  <a:cubicBezTo>
                    <a:pt x="474225" y="479731"/>
                    <a:pt x="474892" y="487595"/>
                    <a:pt x="475292" y="495460"/>
                  </a:cubicBezTo>
                  <a:lnTo>
                    <a:pt x="474505" y="1219200"/>
                  </a:lnTo>
                  <a:lnTo>
                    <a:pt x="407041" y="1219200"/>
                  </a:lnTo>
                  <a:lnTo>
                    <a:pt x="409382" y="1154457"/>
                  </a:lnTo>
                  <a:cubicBezTo>
                    <a:pt x="419288" y="881913"/>
                    <a:pt x="429424" y="609994"/>
                    <a:pt x="434503" y="499459"/>
                  </a:cubicBezTo>
                  <a:cubicBezTo>
                    <a:pt x="435169" y="487595"/>
                    <a:pt x="434236" y="486129"/>
                    <a:pt x="423306" y="490661"/>
                  </a:cubicBezTo>
                  <a:cubicBezTo>
                    <a:pt x="405710" y="497992"/>
                    <a:pt x="393313" y="487995"/>
                    <a:pt x="380117" y="479731"/>
                  </a:cubicBezTo>
                  <a:cubicBezTo>
                    <a:pt x="378117" y="478398"/>
                    <a:pt x="377584" y="475732"/>
                    <a:pt x="377317" y="473199"/>
                  </a:cubicBezTo>
                  <a:cubicBezTo>
                    <a:pt x="376918" y="468400"/>
                    <a:pt x="377850" y="463735"/>
                    <a:pt x="379584" y="459469"/>
                  </a:cubicBezTo>
                  <a:cubicBezTo>
                    <a:pt x="384516" y="447739"/>
                    <a:pt x="388248" y="435609"/>
                    <a:pt x="392380" y="423612"/>
                  </a:cubicBezTo>
                  <a:cubicBezTo>
                    <a:pt x="394913" y="416281"/>
                    <a:pt x="400112" y="413881"/>
                    <a:pt x="407577" y="416281"/>
                  </a:cubicBezTo>
                  <a:cubicBezTo>
                    <a:pt x="413841" y="418147"/>
                    <a:pt x="418907" y="422412"/>
                    <a:pt x="423839" y="426411"/>
                  </a:cubicBezTo>
                  <a:cubicBezTo>
                    <a:pt x="426105" y="428145"/>
                    <a:pt x="427837" y="428811"/>
                    <a:pt x="430771" y="427744"/>
                  </a:cubicBezTo>
                  <a:cubicBezTo>
                    <a:pt x="438635" y="424811"/>
                    <a:pt x="446500" y="422279"/>
                    <a:pt x="454498" y="419880"/>
                  </a:cubicBezTo>
                  <a:cubicBezTo>
                    <a:pt x="458629" y="418680"/>
                    <a:pt x="457830" y="417080"/>
                    <a:pt x="455564" y="414681"/>
                  </a:cubicBezTo>
                  <a:cubicBezTo>
                    <a:pt x="450498" y="409482"/>
                    <a:pt x="444500" y="405617"/>
                    <a:pt x="438368" y="402018"/>
                  </a:cubicBezTo>
                  <a:cubicBezTo>
                    <a:pt x="410243" y="385488"/>
                    <a:pt x="385448" y="364694"/>
                    <a:pt x="362921" y="341233"/>
                  </a:cubicBezTo>
                  <a:cubicBezTo>
                    <a:pt x="314001" y="290180"/>
                    <a:pt x="263881" y="240193"/>
                    <a:pt x="212294" y="191672"/>
                  </a:cubicBezTo>
                  <a:cubicBezTo>
                    <a:pt x="148977" y="131821"/>
                    <a:pt x="81661" y="76102"/>
                    <a:pt x="15811" y="18917"/>
                  </a:cubicBezTo>
                  <a:cubicBezTo>
                    <a:pt x="11146" y="14919"/>
                    <a:pt x="6747" y="10786"/>
                    <a:pt x="2215" y="6654"/>
                  </a:cubicBezTo>
                  <a:cubicBezTo>
                    <a:pt x="882" y="5321"/>
                    <a:pt x="-718" y="3588"/>
                    <a:pt x="348" y="1589"/>
                  </a:cubicBezTo>
                  <a:cubicBezTo>
                    <a:pt x="1548" y="-678"/>
                    <a:pt x="4081" y="-11"/>
                    <a:pt x="6081" y="522"/>
                  </a:cubicBezTo>
                  <a:close/>
                </a:path>
              </a:pathLst>
            </a:custGeom>
            <a:solidFill>
              <a:schemeClr val="accent1">
                <a:lumMod val="75000"/>
                <a:alpha val="60000"/>
              </a:schemeClr>
            </a:solidFill>
            <a:ln w="2261" cap="flat">
              <a:noFill/>
              <a:prstDash val="solid"/>
              <a:miter/>
            </a:ln>
          </p:spPr>
          <p:txBody>
            <a:bodyPr wrap="square" rtlCol="0" anchor="ctr">
              <a:noAutofit/>
            </a:bodyPr>
            <a:lstStyle/>
            <a:p>
              <a:endParaRPr lang="en-US"/>
            </a:p>
          </p:txBody>
        </p:sp>
        <p:sp>
          <p:nvSpPr>
            <p:cNvPr id="12" name="Freeform: Shape 11">
              <a:extLst>
                <a:ext uri="{FF2B5EF4-FFF2-40B4-BE49-F238E27FC236}">
                  <a16:creationId xmlns:a16="http://schemas.microsoft.com/office/drawing/2014/main" id="{C81EE286-F844-4771-9CFC-94BF60D78565}"/>
                </a:ext>
              </a:extLst>
            </p:cNvPr>
            <p:cNvSpPr/>
            <p:nvPr userDrawn="1"/>
          </p:nvSpPr>
          <p:spPr>
            <a:xfrm>
              <a:off x="2161853" y="284463"/>
              <a:ext cx="552450" cy="955589"/>
            </a:xfrm>
            <a:custGeom>
              <a:avLst/>
              <a:gdLst>
                <a:gd name="connsiteX0" fmla="*/ 6081 w 704850"/>
                <a:gd name="connsiteY0" fmla="*/ 522 h 1219200"/>
                <a:gd name="connsiteX1" fmla="*/ 32074 w 704850"/>
                <a:gd name="connsiteY1" fmla="*/ 13452 h 1219200"/>
                <a:gd name="connsiteX2" fmla="*/ 371186 w 704850"/>
                <a:gd name="connsiteY2" fmla="*/ 291913 h 1219200"/>
                <a:gd name="connsiteX3" fmla="*/ 478491 w 704850"/>
                <a:gd name="connsiteY3" fmla="*/ 386822 h 1219200"/>
                <a:gd name="connsiteX4" fmla="*/ 492887 w 704850"/>
                <a:gd name="connsiteY4" fmla="*/ 396152 h 1219200"/>
                <a:gd name="connsiteX5" fmla="*/ 508350 w 704850"/>
                <a:gd name="connsiteY5" fmla="*/ 389888 h 1219200"/>
                <a:gd name="connsiteX6" fmla="*/ 519414 w 704850"/>
                <a:gd name="connsiteY6" fmla="*/ 366294 h 1219200"/>
                <a:gd name="connsiteX7" fmla="*/ 543541 w 704850"/>
                <a:gd name="connsiteY7" fmla="*/ 335901 h 1219200"/>
                <a:gd name="connsiteX8" fmla="*/ 675506 w 704850"/>
                <a:gd name="connsiteY8" fmla="*/ 228196 h 1219200"/>
                <a:gd name="connsiteX9" fmla="*/ 698168 w 704850"/>
                <a:gd name="connsiteY9" fmla="*/ 210601 h 1219200"/>
                <a:gd name="connsiteX10" fmla="*/ 704833 w 704850"/>
                <a:gd name="connsiteY10" fmla="*/ 214067 h 1219200"/>
                <a:gd name="connsiteX11" fmla="*/ 699367 w 704850"/>
                <a:gd name="connsiteY11" fmla="*/ 227930 h 1219200"/>
                <a:gd name="connsiteX12" fmla="*/ 664576 w 704850"/>
                <a:gd name="connsiteY12" fmla="*/ 269652 h 1219200"/>
                <a:gd name="connsiteX13" fmla="*/ 535144 w 704850"/>
                <a:gd name="connsiteY13" fmla="*/ 412548 h 1219200"/>
                <a:gd name="connsiteX14" fmla="*/ 531411 w 704850"/>
                <a:gd name="connsiteY14" fmla="*/ 424145 h 1219200"/>
                <a:gd name="connsiteX15" fmla="*/ 525679 w 704850"/>
                <a:gd name="connsiteY15" fmla="*/ 438408 h 1219200"/>
                <a:gd name="connsiteX16" fmla="*/ 523280 w 704850"/>
                <a:gd name="connsiteY16" fmla="*/ 451738 h 1219200"/>
                <a:gd name="connsiteX17" fmla="*/ 544341 w 704850"/>
                <a:gd name="connsiteY17" fmla="*/ 534516 h 1219200"/>
                <a:gd name="connsiteX18" fmla="*/ 588862 w 704850"/>
                <a:gd name="connsiteY18" fmla="*/ 671814 h 1219200"/>
                <a:gd name="connsiteX19" fmla="*/ 640982 w 704850"/>
                <a:gd name="connsiteY19" fmla="*/ 849234 h 1219200"/>
                <a:gd name="connsiteX20" fmla="*/ 688436 w 704850"/>
                <a:gd name="connsiteY20" fmla="*/ 1041451 h 1219200"/>
                <a:gd name="connsiteX21" fmla="*/ 692836 w 704850"/>
                <a:gd name="connsiteY21" fmla="*/ 1068777 h 1219200"/>
                <a:gd name="connsiteX22" fmla="*/ 691902 w 704850"/>
                <a:gd name="connsiteY22" fmla="*/ 1072776 h 1219200"/>
                <a:gd name="connsiteX23" fmla="*/ 688970 w 704850"/>
                <a:gd name="connsiteY23" fmla="*/ 1069844 h 1219200"/>
                <a:gd name="connsiteX24" fmla="*/ 674440 w 704850"/>
                <a:gd name="connsiteY24" fmla="*/ 1027455 h 1219200"/>
                <a:gd name="connsiteX25" fmla="*/ 584463 w 704850"/>
                <a:gd name="connsiteY25" fmla="*/ 724200 h 1219200"/>
                <a:gd name="connsiteX26" fmla="*/ 500886 w 704850"/>
                <a:gd name="connsiteY26" fmla="*/ 489595 h 1219200"/>
                <a:gd name="connsiteX27" fmla="*/ 492354 w 704850"/>
                <a:gd name="connsiteY27" fmla="*/ 470000 h 1219200"/>
                <a:gd name="connsiteX28" fmla="*/ 482090 w 704850"/>
                <a:gd name="connsiteY28" fmla="*/ 460802 h 1219200"/>
                <a:gd name="connsiteX29" fmla="*/ 476092 w 704850"/>
                <a:gd name="connsiteY29" fmla="*/ 471999 h 1219200"/>
                <a:gd name="connsiteX30" fmla="*/ 475292 w 704850"/>
                <a:gd name="connsiteY30" fmla="*/ 495460 h 1219200"/>
                <a:gd name="connsiteX31" fmla="*/ 474505 w 704850"/>
                <a:gd name="connsiteY31" fmla="*/ 1219200 h 1219200"/>
                <a:gd name="connsiteX32" fmla="*/ 407041 w 704850"/>
                <a:gd name="connsiteY32" fmla="*/ 1219200 h 1219200"/>
                <a:gd name="connsiteX33" fmla="*/ 409382 w 704850"/>
                <a:gd name="connsiteY33" fmla="*/ 1154457 h 1219200"/>
                <a:gd name="connsiteX34" fmla="*/ 434503 w 704850"/>
                <a:gd name="connsiteY34" fmla="*/ 499459 h 1219200"/>
                <a:gd name="connsiteX35" fmla="*/ 423306 w 704850"/>
                <a:gd name="connsiteY35" fmla="*/ 490661 h 1219200"/>
                <a:gd name="connsiteX36" fmla="*/ 380117 w 704850"/>
                <a:gd name="connsiteY36" fmla="*/ 479731 h 1219200"/>
                <a:gd name="connsiteX37" fmla="*/ 377317 w 704850"/>
                <a:gd name="connsiteY37" fmla="*/ 473199 h 1219200"/>
                <a:gd name="connsiteX38" fmla="*/ 379584 w 704850"/>
                <a:gd name="connsiteY38" fmla="*/ 459469 h 1219200"/>
                <a:gd name="connsiteX39" fmla="*/ 392380 w 704850"/>
                <a:gd name="connsiteY39" fmla="*/ 423612 h 1219200"/>
                <a:gd name="connsiteX40" fmla="*/ 407577 w 704850"/>
                <a:gd name="connsiteY40" fmla="*/ 416281 h 1219200"/>
                <a:gd name="connsiteX41" fmla="*/ 423839 w 704850"/>
                <a:gd name="connsiteY41" fmla="*/ 426411 h 1219200"/>
                <a:gd name="connsiteX42" fmla="*/ 430771 w 704850"/>
                <a:gd name="connsiteY42" fmla="*/ 427744 h 1219200"/>
                <a:gd name="connsiteX43" fmla="*/ 454498 w 704850"/>
                <a:gd name="connsiteY43" fmla="*/ 419880 h 1219200"/>
                <a:gd name="connsiteX44" fmla="*/ 455564 w 704850"/>
                <a:gd name="connsiteY44" fmla="*/ 414681 h 1219200"/>
                <a:gd name="connsiteX45" fmla="*/ 438368 w 704850"/>
                <a:gd name="connsiteY45" fmla="*/ 402018 h 1219200"/>
                <a:gd name="connsiteX46" fmla="*/ 362921 w 704850"/>
                <a:gd name="connsiteY46" fmla="*/ 341233 h 1219200"/>
                <a:gd name="connsiteX47" fmla="*/ 212294 w 704850"/>
                <a:gd name="connsiteY47" fmla="*/ 191672 h 1219200"/>
                <a:gd name="connsiteX48" fmla="*/ 15811 w 704850"/>
                <a:gd name="connsiteY48" fmla="*/ 18917 h 1219200"/>
                <a:gd name="connsiteX49" fmla="*/ 2215 w 704850"/>
                <a:gd name="connsiteY49" fmla="*/ 6654 h 1219200"/>
                <a:gd name="connsiteX50" fmla="*/ 348 w 704850"/>
                <a:gd name="connsiteY50" fmla="*/ 1589 h 1219200"/>
                <a:gd name="connsiteX51" fmla="*/ 6081 w 704850"/>
                <a:gd name="connsiteY51" fmla="*/ 522 h 1219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704850" h="1219200">
                  <a:moveTo>
                    <a:pt x="6081" y="522"/>
                  </a:moveTo>
                  <a:cubicBezTo>
                    <a:pt x="15678" y="2921"/>
                    <a:pt x="24342" y="7587"/>
                    <a:pt x="32074" y="13452"/>
                  </a:cubicBezTo>
                  <a:cubicBezTo>
                    <a:pt x="148043" y="102495"/>
                    <a:pt x="262281" y="194072"/>
                    <a:pt x="371186" y="291913"/>
                  </a:cubicBezTo>
                  <a:cubicBezTo>
                    <a:pt x="406643" y="323905"/>
                    <a:pt x="442634" y="355230"/>
                    <a:pt x="478491" y="386822"/>
                  </a:cubicBezTo>
                  <a:cubicBezTo>
                    <a:pt x="482757" y="390687"/>
                    <a:pt x="487555" y="393887"/>
                    <a:pt x="492887" y="396152"/>
                  </a:cubicBezTo>
                  <a:cubicBezTo>
                    <a:pt x="500618" y="399352"/>
                    <a:pt x="505151" y="397752"/>
                    <a:pt x="508350" y="389888"/>
                  </a:cubicBezTo>
                  <a:cubicBezTo>
                    <a:pt x="511682" y="381890"/>
                    <a:pt x="515815" y="374158"/>
                    <a:pt x="519414" y="366294"/>
                  </a:cubicBezTo>
                  <a:cubicBezTo>
                    <a:pt x="525012" y="354163"/>
                    <a:pt x="533677" y="344700"/>
                    <a:pt x="543541" y="335901"/>
                  </a:cubicBezTo>
                  <a:cubicBezTo>
                    <a:pt x="585797" y="297912"/>
                    <a:pt x="630985" y="263520"/>
                    <a:pt x="675506" y="228196"/>
                  </a:cubicBezTo>
                  <a:cubicBezTo>
                    <a:pt x="682971" y="222198"/>
                    <a:pt x="690436" y="216199"/>
                    <a:pt x="698168" y="210601"/>
                  </a:cubicBezTo>
                  <a:cubicBezTo>
                    <a:pt x="702700" y="207268"/>
                    <a:pt x="704566" y="208468"/>
                    <a:pt x="704833" y="214067"/>
                  </a:cubicBezTo>
                  <a:cubicBezTo>
                    <a:pt x="705099" y="219532"/>
                    <a:pt x="702300" y="223797"/>
                    <a:pt x="699367" y="227930"/>
                  </a:cubicBezTo>
                  <a:cubicBezTo>
                    <a:pt x="688836" y="242726"/>
                    <a:pt x="676307" y="255922"/>
                    <a:pt x="664576" y="269652"/>
                  </a:cubicBezTo>
                  <a:cubicBezTo>
                    <a:pt x="622854" y="318573"/>
                    <a:pt x="580598" y="366960"/>
                    <a:pt x="535144" y="412548"/>
                  </a:cubicBezTo>
                  <a:cubicBezTo>
                    <a:pt x="531677" y="416014"/>
                    <a:pt x="532344" y="420280"/>
                    <a:pt x="531411" y="424145"/>
                  </a:cubicBezTo>
                  <a:cubicBezTo>
                    <a:pt x="530345" y="429344"/>
                    <a:pt x="529145" y="434276"/>
                    <a:pt x="525679" y="438408"/>
                  </a:cubicBezTo>
                  <a:cubicBezTo>
                    <a:pt x="522346" y="442274"/>
                    <a:pt x="522346" y="447073"/>
                    <a:pt x="523280" y="451738"/>
                  </a:cubicBezTo>
                  <a:cubicBezTo>
                    <a:pt x="528878" y="479731"/>
                    <a:pt x="537143" y="506924"/>
                    <a:pt x="544341" y="534516"/>
                  </a:cubicBezTo>
                  <a:cubicBezTo>
                    <a:pt x="556338" y="581171"/>
                    <a:pt x="573133" y="626359"/>
                    <a:pt x="588862" y="671814"/>
                  </a:cubicBezTo>
                  <a:cubicBezTo>
                    <a:pt x="609124" y="730066"/>
                    <a:pt x="623920" y="790050"/>
                    <a:pt x="640982" y="849234"/>
                  </a:cubicBezTo>
                  <a:cubicBezTo>
                    <a:pt x="659244" y="912684"/>
                    <a:pt x="674307" y="976935"/>
                    <a:pt x="688436" y="1041451"/>
                  </a:cubicBezTo>
                  <a:cubicBezTo>
                    <a:pt x="690436" y="1050382"/>
                    <a:pt x="691370" y="1059580"/>
                    <a:pt x="692836" y="1068777"/>
                  </a:cubicBezTo>
                  <a:cubicBezTo>
                    <a:pt x="693102" y="1070244"/>
                    <a:pt x="694035" y="1072243"/>
                    <a:pt x="691902" y="1072776"/>
                  </a:cubicBezTo>
                  <a:cubicBezTo>
                    <a:pt x="689903" y="1073310"/>
                    <a:pt x="689503" y="1071310"/>
                    <a:pt x="688970" y="1069844"/>
                  </a:cubicBezTo>
                  <a:cubicBezTo>
                    <a:pt x="683638" y="1055847"/>
                    <a:pt x="678440" y="1041851"/>
                    <a:pt x="674440" y="1027455"/>
                  </a:cubicBezTo>
                  <a:cubicBezTo>
                    <a:pt x="646314" y="925882"/>
                    <a:pt x="616189" y="824841"/>
                    <a:pt x="584463" y="724200"/>
                  </a:cubicBezTo>
                  <a:cubicBezTo>
                    <a:pt x="559404" y="645021"/>
                    <a:pt x="532877" y="566375"/>
                    <a:pt x="500886" y="489595"/>
                  </a:cubicBezTo>
                  <a:cubicBezTo>
                    <a:pt x="498086" y="483063"/>
                    <a:pt x="495287" y="476532"/>
                    <a:pt x="492354" y="470000"/>
                  </a:cubicBezTo>
                  <a:cubicBezTo>
                    <a:pt x="490222" y="465468"/>
                    <a:pt x="486889" y="460136"/>
                    <a:pt x="482090" y="460802"/>
                  </a:cubicBezTo>
                  <a:cubicBezTo>
                    <a:pt x="478092" y="461335"/>
                    <a:pt x="477158" y="467867"/>
                    <a:pt x="476092" y="471999"/>
                  </a:cubicBezTo>
                  <a:cubicBezTo>
                    <a:pt x="474225" y="479731"/>
                    <a:pt x="474892" y="487595"/>
                    <a:pt x="475292" y="495460"/>
                  </a:cubicBezTo>
                  <a:lnTo>
                    <a:pt x="474505" y="1219200"/>
                  </a:lnTo>
                  <a:lnTo>
                    <a:pt x="407041" y="1219200"/>
                  </a:lnTo>
                  <a:lnTo>
                    <a:pt x="409382" y="1154457"/>
                  </a:lnTo>
                  <a:cubicBezTo>
                    <a:pt x="419288" y="881913"/>
                    <a:pt x="429424" y="609994"/>
                    <a:pt x="434503" y="499459"/>
                  </a:cubicBezTo>
                  <a:cubicBezTo>
                    <a:pt x="435169" y="487595"/>
                    <a:pt x="434236" y="486129"/>
                    <a:pt x="423306" y="490661"/>
                  </a:cubicBezTo>
                  <a:cubicBezTo>
                    <a:pt x="405710" y="497992"/>
                    <a:pt x="393313" y="487995"/>
                    <a:pt x="380117" y="479731"/>
                  </a:cubicBezTo>
                  <a:cubicBezTo>
                    <a:pt x="378117" y="478398"/>
                    <a:pt x="377584" y="475732"/>
                    <a:pt x="377317" y="473199"/>
                  </a:cubicBezTo>
                  <a:cubicBezTo>
                    <a:pt x="376918" y="468400"/>
                    <a:pt x="377850" y="463735"/>
                    <a:pt x="379584" y="459469"/>
                  </a:cubicBezTo>
                  <a:cubicBezTo>
                    <a:pt x="384516" y="447739"/>
                    <a:pt x="388248" y="435609"/>
                    <a:pt x="392380" y="423612"/>
                  </a:cubicBezTo>
                  <a:cubicBezTo>
                    <a:pt x="394913" y="416281"/>
                    <a:pt x="400112" y="413881"/>
                    <a:pt x="407577" y="416281"/>
                  </a:cubicBezTo>
                  <a:cubicBezTo>
                    <a:pt x="413841" y="418147"/>
                    <a:pt x="418907" y="422412"/>
                    <a:pt x="423839" y="426411"/>
                  </a:cubicBezTo>
                  <a:cubicBezTo>
                    <a:pt x="426105" y="428145"/>
                    <a:pt x="427837" y="428811"/>
                    <a:pt x="430771" y="427744"/>
                  </a:cubicBezTo>
                  <a:cubicBezTo>
                    <a:pt x="438635" y="424811"/>
                    <a:pt x="446500" y="422279"/>
                    <a:pt x="454498" y="419880"/>
                  </a:cubicBezTo>
                  <a:cubicBezTo>
                    <a:pt x="458629" y="418680"/>
                    <a:pt x="457830" y="417080"/>
                    <a:pt x="455564" y="414681"/>
                  </a:cubicBezTo>
                  <a:cubicBezTo>
                    <a:pt x="450498" y="409482"/>
                    <a:pt x="444500" y="405617"/>
                    <a:pt x="438368" y="402018"/>
                  </a:cubicBezTo>
                  <a:cubicBezTo>
                    <a:pt x="410243" y="385488"/>
                    <a:pt x="385448" y="364694"/>
                    <a:pt x="362921" y="341233"/>
                  </a:cubicBezTo>
                  <a:cubicBezTo>
                    <a:pt x="314001" y="290180"/>
                    <a:pt x="263881" y="240193"/>
                    <a:pt x="212294" y="191672"/>
                  </a:cubicBezTo>
                  <a:cubicBezTo>
                    <a:pt x="148977" y="131821"/>
                    <a:pt x="81661" y="76102"/>
                    <a:pt x="15811" y="18917"/>
                  </a:cubicBezTo>
                  <a:cubicBezTo>
                    <a:pt x="11146" y="14919"/>
                    <a:pt x="6747" y="10786"/>
                    <a:pt x="2215" y="6654"/>
                  </a:cubicBezTo>
                  <a:cubicBezTo>
                    <a:pt x="882" y="5321"/>
                    <a:pt x="-718" y="3588"/>
                    <a:pt x="348" y="1589"/>
                  </a:cubicBezTo>
                  <a:cubicBezTo>
                    <a:pt x="1548" y="-678"/>
                    <a:pt x="4081" y="-11"/>
                    <a:pt x="6081" y="522"/>
                  </a:cubicBezTo>
                  <a:close/>
                </a:path>
              </a:pathLst>
            </a:custGeom>
            <a:solidFill>
              <a:schemeClr val="accent1">
                <a:lumMod val="75000"/>
                <a:alpha val="60000"/>
              </a:schemeClr>
            </a:solidFill>
            <a:ln w="2261" cap="flat">
              <a:noFill/>
              <a:prstDash val="solid"/>
              <a:miter/>
            </a:ln>
          </p:spPr>
          <p:txBody>
            <a:bodyPr wrap="square" rtlCol="0" anchor="ctr">
              <a:noAutofit/>
            </a:bodyPr>
            <a:lstStyle/>
            <a:p>
              <a:endParaRPr lang="en-US"/>
            </a:p>
          </p:txBody>
        </p:sp>
        <p:sp>
          <p:nvSpPr>
            <p:cNvPr id="13" name="Freeform: Shape 12">
              <a:extLst>
                <a:ext uri="{FF2B5EF4-FFF2-40B4-BE49-F238E27FC236}">
                  <a16:creationId xmlns:a16="http://schemas.microsoft.com/office/drawing/2014/main" id="{819794EC-70B7-4CA7-B86F-B7DD5B250116}"/>
                </a:ext>
              </a:extLst>
            </p:cNvPr>
            <p:cNvSpPr/>
            <p:nvPr userDrawn="1"/>
          </p:nvSpPr>
          <p:spPr>
            <a:xfrm>
              <a:off x="1378101" y="436863"/>
              <a:ext cx="464344" cy="803189"/>
            </a:xfrm>
            <a:custGeom>
              <a:avLst/>
              <a:gdLst>
                <a:gd name="connsiteX0" fmla="*/ 6081 w 704850"/>
                <a:gd name="connsiteY0" fmla="*/ 522 h 1219200"/>
                <a:gd name="connsiteX1" fmla="*/ 32074 w 704850"/>
                <a:gd name="connsiteY1" fmla="*/ 13452 h 1219200"/>
                <a:gd name="connsiteX2" fmla="*/ 371186 w 704850"/>
                <a:gd name="connsiteY2" fmla="*/ 291913 h 1219200"/>
                <a:gd name="connsiteX3" fmla="*/ 478491 w 704850"/>
                <a:gd name="connsiteY3" fmla="*/ 386822 h 1219200"/>
                <a:gd name="connsiteX4" fmla="*/ 492887 w 704850"/>
                <a:gd name="connsiteY4" fmla="*/ 396152 h 1219200"/>
                <a:gd name="connsiteX5" fmla="*/ 508350 w 704850"/>
                <a:gd name="connsiteY5" fmla="*/ 389888 h 1219200"/>
                <a:gd name="connsiteX6" fmla="*/ 519414 w 704850"/>
                <a:gd name="connsiteY6" fmla="*/ 366294 h 1219200"/>
                <a:gd name="connsiteX7" fmla="*/ 543541 w 704850"/>
                <a:gd name="connsiteY7" fmla="*/ 335901 h 1219200"/>
                <a:gd name="connsiteX8" fmla="*/ 675506 w 704850"/>
                <a:gd name="connsiteY8" fmla="*/ 228196 h 1219200"/>
                <a:gd name="connsiteX9" fmla="*/ 698168 w 704850"/>
                <a:gd name="connsiteY9" fmla="*/ 210601 h 1219200"/>
                <a:gd name="connsiteX10" fmla="*/ 704833 w 704850"/>
                <a:gd name="connsiteY10" fmla="*/ 214067 h 1219200"/>
                <a:gd name="connsiteX11" fmla="*/ 699367 w 704850"/>
                <a:gd name="connsiteY11" fmla="*/ 227930 h 1219200"/>
                <a:gd name="connsiteX12" fmla="*/ 664576 w 704850"/>
                <a:gd name="connsiteY12" fmla="*/ 269652 h 1219200"/>
                <a:gd name="connsiteX13" fmla="*/ 535144 w 704850"/>
                <a:gd name="connsiteY13" fmla="*/ 412548 h 1219200"/>
                <a:gd name="connsiteX14" fmla="*/ 531411 w 704850"/>
                <a:gd name="connsiteY14" fmla="*/ 424145 h 1219200"/>
                <a:gd name="connsiteX15" fmla="*/ 525679 w 704850"/>
                <a:gd name="connsiteY15" fmla="*/ 438408 h 1219200"/>
                <a:gd name="connsiteX16" fmla="*/ 523280 w 704850"/>
                <a:gd name="connsiteY16" fmla="*/ 451738 h 1219200"/>
                <a:gd name="connsiteX17" fmla="*/ 544341 w 704850"/>
                <a:gd name="connsiteY17" fmla="*/ 534516 h 1219200"/>
                <a:gd name="connsiteX18" fmla="*/ 588862 w 704850"/>
                <a:gd name="connsiteY18" fmla="*/ 671814 h 1219200"/>
                <a:gd name="connsiteX19" fmla="*/ 640982 w 704850"/>
                <a:gd name="connsiteY19" fmla="*/ 849234 h 1219200"/>
                <a:gd name="connsiteX20" fmla="*/ 688436 w 704850"/>
                <a:gd name="connsiteY20" fmla="*/ 1041451 h 1219200"/>
                <a:gd name="connsiteX21" fmla="*/ 692836 w 704850"/>
                <a:gd name="connsiteY21" fmla="*/ 1068777 h 1219200"/>
                <a:gd name="connsiteX22" fmla="*/ 691902 w 704850"/>
                <a:gd name="connsiteY22" fmla="*/ 1072776 h 1219200"/>
                <a:gd name="connsiteX23" fmla="*/ 688970 w 704850"/>
                <a:gd name="connsiteY23" fmla="*/ 1069844 h 1219200"/>
                <a:gd name="connsiteX24" fmla="*/ 674440 w 704850"/>
                <a:gd name="connsiteY24" fmla="*/ 1027455 h 1219200"/>
                <a:gd name="connsiteX25" fmla="*/ 584463 w 704850"/>
                <a:gd name="connsiteY25" fmla="*/ 724200 h 1219200"/>
                <a:gd name="connsiteX26" fmla="*/ 500886 w 704850"/>
                <a:gd name="connsiteY26" fmla="*/ 489595 h 1219200"/>
                <a:gd name="connsiteX27" fmla="*/ 492354 w 704850"/>
                <a:gd name="connsiteY27" fmla="*/ 470000 h 1219200"/>
                <a:gd name="connsiteX28" fmla="*/ 482090 w 704850"/>
                <a:gd name="connsiteY28" fmla="*/ 460802 h 1219200"/>
                <a:gd name="connsiteX29" fmla="*/ 476092 w 704850"/>
                <a:gd name="connsiteY29" fmla="*/ 471999 h 1219200"/>
                <a:gd name="connsiteX30" fmla="*/ 475292 w 704850"/>
                <a:gd name="connsiteY30" fmla="*/ 495460 h 1219200"/>
                <a:gd name="connsiteX31" fmla="*/ 474505 w 704850"/>
                <a:gd name="connsiteY31" fmla="*/ 1219200 h 1219200"/>
                <a:gd name="connsiteX32" fmla="*/ 407041 w 704850"/>
                <a:gd name="connsiteY32" fmla="*/ 1219200 h 1219200"/>
                <a:gd name="connsiteX33" fmla="*/ 409382 w 704850"/>
                <a:gd name="connsiteY33" fmla="*/ 1154457 h 1219200"/>
                <a:gd name="connsiteX34" fmla="*/ 434503 w 704850"/>
                <a:gd name="connsiteY34" fmla="*/ 499459 h 1219200"/>
                <a:gd name="connsiteX35" fmla="*/ 423306 w 704850"/>
                <a:gd name="connsiteY35" fmla="*/ 490661 h 1219200"/>
                <a:gd name="connsiteX36" fmla="*/ 380117 w 704850"/>
                <a:gd name="connsiteY36" fmla="*/ 479731 h 1219200"/>
                <a:gd name="connsiteX37" fmla="*/ 377317 w 704850"/>
                <a:gd name="connsiteY37" fmla="*/ 473199 h 1219200"/>
                <a:gd name="connsiteX38" fmla="*/ 379584 w 704850"/>
                <a:gd name="connsiteY38" fmla="*/ 459469 h 1219200"/>
                <a:gd name="connsiteX39" fmla="*/ 392380 w 704850"/>
                <a:gd name="connsiteY39" fmla="*/ 423612 h 1219200"/>
                <a:gd name="connsiteX40" fmla="*/ 407577 w 704850"/>
                <a:gd name="connsiteY40" fmla="*/ 416281 h 1219200"/>
                <a:gd name="connsiteX41" fmla="*/ 423839 w 704850"/>
                <a:gd name="connsiteY41" fmla="*/ 426411 h 1219200"/>
                <a:gd name="connsiteX42" fmla="*/ 430771 w 704850"/>
                <a:gd name="connsiteY42" fmla="*/ 427744 h 1219200"/>
                <a:gd name="connsiteX43" fmla="*/ 454498 w 704850"/>
                <a:gd name="connsiteY43" fmla="*/ 419880 h 1219200"/>
                <a:gd name="connsiteX44" fmla="*/ 455564 w 704850"/>
                <a:gd name="connsiteY44" fmla="*/ 414681 h 1219200"/>
                <a:gd name="connsiteX45" fmla="*/ 438368 w 704850"/>
                <a:gd name="connsiteY45" fmla="*/ 402018 h 1219200"/>
                <a:gd name="connsiteX46" fmla="*/ 362921 w 704850"/>
                <a:gd name="connsiteY46" fmla="*/ 341233 h 1219200"/>
                <a:gd name="connsiteX47" fmla="*/ 212294 w 704850"/>
                <a:gd name="connsiteY47" fmla="*/ 191672 h 1219200"/>
                <a:gd name="connsiteX48" fmla="*/ 15811 w 704850"/>
                <a:gd name="connsiteY48" fmla="*/ 18917 h 1219200"/>
                <a:gd name="connsiteX49" fmla="*/ 2215 w 704850"/>
                <a:gd name="connsiteY49" fmla="*/ 6654 h 1219200"/>
                <a:gd name="connsiteX50" fmla="*/ 348 w 704850"/>
                <a:gd name="connsiteY50" fmla="*/ 1589 h 1219200"/>
                <a:gd name="connsiteX51" fmla="*/ 6081 w 704850"/>
                <a:gd name="connsiteY51" fmla="*/ 522 h 1219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704850" h="1219200">
                  <a:moveTo>
                    <a:pt x="6081" y="522"/>
                  </a:moveTo>
                  <a:cubicBezTo>
                    <a:pt x="15678" y="2921"/>
                    <a:pt x="24342" y="7587"/>
                    <a:pt x="32074" y="13452"/>
                  </a:cubicBezTo>
                  <a:cubicBezTo>
                    <a:pt x="148043" y="102495"/>
                    <a:pt x="262281" y="194072"/>
                    <a:pt x="371186" y="291913"/>
                  </a:cubicBezTo>
                  <a:cubicBezTo>
                    <a:pt x="406643" y="323905"/>
                    <a:pt x="442634" y="355230"/>
                    <a:pt x="478491" y="386822"/>
                  </a:cubicBezTo>
                  <a:cubicBezTo>
                    <a:pt x="482757" y="390687"/>
                    <a:pt x="487555" y="393887"/>
                    <a:pt x="492887" y="396152"/>
                  </a:cubicBezTo>
                  <a:cubicBezTo>
                    <a:pt x="500618" y="399352"/>
                    <a:pt x="505151" y="397752"/>
                    <a:pt x="508350" y="389888"/>
                  </a:cubicBezTo>
                  <a:cubicBezTo>
                    <a:pt x="511682" y="381890"/>
                    <a:pt x="515815" y="374158"/>
                    <a:pt x="519414" y="366294"/>
                  </a:cubicBezTo>
                  <a:cubicBezTo>
                    <a:pt x="525012" y="354163"/>
                    <a:pt x="533677" y="344700"/>
                    <a:pt x="543541" y="335901"/>
                  </a:cubicBezTo>
                  <a:cubicBezTo>
                    <a:pt x="585797" y="297912"/>
                    <a:pt x="630985" y="263520"/>
                    <a:pt x="675506" y="228196"/>
                  </a:cubicBezTo>
                  <a:cubicBezTo>
                    <a:pt x="682971" y="222198"/>
                    <a:pt x="690436" y="216199"/>
                    <a:pt x="698168" y="210601"/>
                  </a:cubicBezTo>
                  <a:cubicBezTo>
                    <a:pt x="702700" y="207268"/>
                    <a:pt x="704566" y="208468"/>
                    <a:pt x="704833" y="214067"/>
                  </a:cubicBezTo>
                  <a:cubicBezTo>
                    <a:pt x="705099" y="219532"/>
                    <a:pt x="702300" y="223797"/>
                    <a:pt x="699367" y="227930"/>
                  </a:cubicBezTo>
                  <a:cubicBezTo>
                    <a:pt x="688836" y="242726"/>
                    <a:pt x="676307" y="255922"/>
                    <a:pt x="664576" y="269652"/>
                  </a:cubicBezTo>
                  <a:cubicBezTo>
                    <a:pt x="622854" y="318573"/>
                    <a:pt x="580598" y="366960"/>
                    <a:pt x="535144" y="412548"/>
                  </a:cubicBezTo>
                  <a:cubicBezTo>
                    <a:pt x="531677" y="416014"/>
                    <a:pt x="532344" y="420280"/>
                    <a:pt x="531411" y="424145"/>
                  </a:cubicBezTo>
                  <a:cubicBezTo>
                    <a:pt x="530345" y="429344"/>
                    <a:pt x="529145" y="434276"/>
                    <a:pt x="525679" y="438408"/>
                  </a:cubicBezTo>
                  <a:cubicBezTo>
                    <a:pt x="522346" y="442274"/>
                    <a:pt x="522346" y="447073"/>
                    <a:pt x="523280" y="451738"/>
                  </a:cubicBezTo>
                  <a:cubicBezTo>
                    <a:pt x="528878" y="479731"/>
                    <a:pt x="537143" y="506924"/>
                    <a:pt x="544341" y="534516"/>
                  </a:cubicBezTo>
                  <a:cubicBezTo>
                    <a:pt x="556338" y="581171"/>
                    <a:pt x="573133" y="626359"/>
                    <a:pt x="588862" y="671814"/>
                  </a:cubicBezTo>
                  <a:cubicBezTo>
                    <a:pt x="609124" y="730066"/>
                    <a:pt x="623920" y="790050"/>
                    <a:pt x="640982" y="849234"/>
                  </a:cubicBezTo>
                  <a:cubicBezTo>
                    <a:pt x="659244" y="912684"/>
                    <a:pt x="674307" y="976935"/>
                    <a:pt x="688436" y="1041451"/>
                  </a:cubicBezTo>
                  <a:cubicBezTo>
                    <a:pt x="690436" y="1050382"/>
                    <a:pt x="691370" y="1059580"/>
                    <a:pt x="692836" y="1068777"/>
                  </a:cubicBezTo>
                  <a:cubicBezTo>
                    <a:pt x="693102" y="1070244"/>
                    <a:pt x="694035" y="1072243"/>
                    <a:pt x="691902" y="1072776"/>
                  </a:cubicBezTo>
                  <a:cubicBezTo>
                    <a:pt x="689903" y="1073310"/>
                    <a:pt x="689503" y="1071310"/>
                    <a:pt x="688970" y="1069844"/>
                  </a:cubicBezTo>
                  <a:cubicBezTo>
                    <a:pt x="683638" y="1055847"/>
                    <a:pt x="678440" y="1041851"/>
                    <a:pt x="674440" y="1027455"/>
                  </a:cubicBezTo>
                  <a:cubicBezTo>
                    <a:pt x="646314" y="925882"/>
                    <a:pt x="616189" y="824841"/>
                    <a:pt x="584463" y="724200"/>
                  </a:cubicBezTo>
                  <a:cubicBezTo>
                    <a:pt x="559404" y="645021"/>
                    <a:pt x="532877" y="566375"/>
                    <a:pt x="500886" y="489595"/>
                  </a:cubicBezTo>
                  <a:cubicBezTo>
                    <a:pt x="498086" y="483063"/>
                    <a:pt x="495287" y="476532"/>
                    <a:pt x="492354" y="470000"/>
                  </a:cubicBezTo>
                  <a:cubicBezTo>
                    <a:pt x="490222" y="465468"/>
                    <a:pt x="486889" y="460136"/>
                    <a:pt x="482090" y="460802"/>
                  </a:cubicBezTo>
                  <a:cubicBezTo>
                    <a:pt x="478092" y="461335"/>
                    <a:pt x="477158" y="467867"/>
                    <a:pt x="476092" y="471999"/>
                  </a:cubicBezTo>
                  <a:cubicBezTo>
                    <a:pt x="474225" y="479731"/>
                    <a:pt x="474892" y="487595"/>
                    <a:pt x="475292" y="495460"/>
                  </a:cubicBezTo>
                  <a:lnTo>
                    <a:pt x="474505" y="1219200"/>
                  </a:lnTo>
                  <a:lnTo>
                    <a:pt x="407041" y="1219200"/>
                  </a:lnTo>
                  <a:lnTo>
                    <a:pt x="409382" y="1154457"/>
                  </a:lnTo>
                  <a:cubicBezTo>
                    <a:pt x="419288" y="881913"/>
                    <a:pt x="429424" y="609994"/>
                    <a:pt x="434503" y="499459"/>
                  </a:cubicBezTo>
                  <a:cubicBezTo>
                    <a:pt x="435169" y="487595"/>
                    <a:pt x="434236" y="486129"/>
                    <a:pt x="423306" y="490661"/>
                  </a:cubicBezTo>
                  <a:cubicBezTo>
                    <a:pt x="405710" y="497992"/>
                    <a:pt x="393313" y="487995"/>
                    <a:pt x="380117" y="479731"/>
                  </a:cubicBezTo>
                  <a:cubicBezTo>
                    <a:pt x="378117" y="478398"/>
                    <a:pt x="377584" y="475732"/>
                    <a:pt x="377317" y="473199"/>
                  </a:cubicBezTo>
                  <a:cubicBezTo>
                    <a:pt x="376918" y="468400"/>
                    <a:pt x="377850" y="463735"/>
                    <a:pt x="379584" y="459469"/>
                  </a:cubicBezTo>
                  <a:cubicBezTo>
                    <a:pt x="384516" y="447739"/>
                    <a:pt x="388248" y="435609"/>
                    <a:pt x="392380" y="423612"/>
                  </a:cubicBezTo>
                  <a:cubicBezTo>
                    <a:pt x="394913" y="416281"/>
                    <a:pt x="400112" y="413881"/>
                    <a:pt x="407577" y="416281"/>
                  </a:cubicBezTo>
                  <a:cubicBezTo>
                    <a:pt x="413841" y="418147"/>
                    <a:pt x="418907" y="422412"/>
                    <a:pt x="423839" y="426411"/>
                  </a:cubicBezTo>
                  <a:cubicBezTo>
                    <a:pt x="426105" y="428145"/>
                    <a:pt x="427837" y="428811"/>
                    <a:pt x="430771" y="427744"/>
                  </a:cubicBezTo>
                  <a:cubicBezTo>
                    <a:pt x="438635" y="424811"/>
                    <a:pt x="446500" y="422279"/>
                    <a:pt x="454498" y="419880"/>
                  </a:cubicBezTo>
                  <a:cubicBezTo>
                    <a:pt x="458629" y="418680"/>
                    <a:pt x="457830" y="417080"/>
                    <a:pt x="455564" y="414681"/>
                  </a:cubicBezTo>
                  <a:cubicBezTo>
                    <a:pt x="450498" y="409482"/>
                    <a:pt x="444500" y="405617"/>
                    <a:pt x="438368" y="402018"/>
                  </a:cubicBezTo>
                  <a:cubicBezTo>
                    <a:pt x="410243" y="385488"/>
                    <a:pt x="385448" y="364694"/>
                    <a:pt x="362921" y="341233"/>
                  </a:cubicBezTo>
                  <a:cubicBezTo>
                    <a:pt x="314001" y="290180"/>
                    <a:pt x="263881" y="240193"/>
                    <a:pt x="212294" y="191672"/>
                  </a:cubicBezTo>
                  <a:cubicBezTo>
                    <a:pt x="148977" y="131821"/>
                    <a:pt x="81661" y="76102"/>
                    <a:pt x="15811" y="18917"/>
                  </a:cubicBezTo>
                  <a:cubicBezTo>
                    <a:pt x="11146" y="14919"/>
                    <a:pt x="6747" y="10786"/>
                    <a:pt x="2215" y="6654"/>
                  </a:cubicBezTo>
                  <a:cubicBezTo>
                    <a:pt x="882" y="5321"/>
                    <a:pt x="-718" y="3588"/>
                    <a:pt x="348" y="1589"/>
                  </a:cubicBezTo>
                  <a:cubicBezTo>
                    <a:pt x="1548" y="-678"/>
                    <a:pt x="4081" y="-11"/>
                    <a:pt x="6081" y="522"/>
                  </a:cubicBezTo>
                  <a:close/>
                </a:path>
              </a:pathLst>
            </a:custGeom>
            <a:solidFill>
              <a:schemeClr val="accent1">
                <a:lumMod val="75000"/>
                <a:alpha val="60000"/>
              </a:schemeClr>
            </a:solidFill>
            <a:ln w="2261" cap="flat">
              <a:noFill/>
              <a:prstDash val="solid"/>
              <a:miter/>
            </a:ln>
          </p:spPr>
          <p:txBody>
            <a:bodyPr wrap="square" rtlCol="0" anchor="ctr">
              <a:noAutofit/>
            </a:bodyPr>
            <a:lstStyle/>
            <a:p>
              <a:endParaRPr lang="en-US"/>
            </a:p>
          </p:txBody>
        </p:sp>
        <p:sp>
          <p:nvSpPr>
            <p:cNvPr id="14" name="Freeform: Shape 13">
              <a:extLst>
                <a:ext uri="{FF2B5EF4-FFF2-40B4-BE49-F238E27FC236}">
                  <a16:creationId xmlns:a16="http://schemas.microsoft.com/office/drawing/2014/main" id="{05923C14-7C77-40CC-82DB-9E1F4A7524AB}"/>
                </a:ext>
              </a:extLst>
            </p:cNvPr>
            <p:cNvSpPr/>
            <p:nvPr userDrawn="1"/>
          </p:nvSpPr>
          <p:spPr>
            <a:xfrm>
              <a:off x="745171" y="282011"/>
              <a:ext cx="553868" cy="958041"/>
            </a:xfrm>
            <a:custGeom>
              <a:avLst/>
              <a:gdLst>
                <a:gd name="connsiteX0" fmla="*/ 6081 w 704850"/>
                <a:gd name="connsiteY0" fmla="*/ 522 h 1219200"/>
                <a:gd name="connsiteX1" fmla="*/ 32074 w 704850"/>
                <a:gd name="connsiteY1" fmla="*/ 13452 h 1219200"/>
                <a:gd name="connsiteX2" fmla="*/ 371186 w 704850"/>
                <a:gd name="connsiteY2" fmla="*/ 291913 h 1219200"/>
                <a:gd name="connsiteX3" fmla="*/ 478491 w 704850"/>
                <a:gd name="connsiteY3" fmla="*/ 386822 h 1219200"/>
                <a:gd name="connsiteX4" fmla="*/ 492887 w 704850"/>
                <a:gd name="connsiteY4" fmla="*/ 396152 h 1219200"/>
                <a:gd name="connsiteX5" fmla="*/ 508350 w 704850"/>
                <a:gd name="connsiteY5" fmla="*/ 389888 h 1219200"/>
                <a:gd name="connsiteX6" fmla="*/ 519414 w 704850"/>
                <a:gd name="connsiteY6" fmla="*/ 366294 h 1219200"/>
                <a:gd name="connsiteX7" fmla="*/ 543541 w 704850"/>
                <a:gd name="connsiteY7" fmla="*/ 335901 h 1219200"/>
                <a:gd name="connsiteX8" fmla="*/ 675506 w 704850"/>
                <a:gd name="connsiteY8" fmla="*/ 228196 h 1219200"/>
                <a:gd name="connsiteX9" fmla="*/ 698168 w 704850"/>
                <a:gd name="connsiteY9" fmla="*/ 210601 h 1219200"/>
                <a:gd name="connsiteX10" fmla="*/ 704833 w 704850"/>
                <a:gd name="connsiteY10" fmla="*/ 214067 h 1219200"/>
                <a:gd name="connsiteX11" fmla="*/ 699367 w 704850"/>
                <a:gd name="connsiteY11" fmla="*/ 227930 h 1219200"/>
                <a:gd name="connsiteX12" fmla="*/ 664576 w 704850"/>
                <a:gd name="connsiteY12" fmla="*/ 269652 h 1219200"/>
                <a:gd name="connsiteX13" fmla="*/ 535144 w 704850"/>
                <a:gd name="connsiteY13" fmla="*/ 412548 h 1219200"/>
                <a:gd name="connsiteX14" fmla="*/ 531411 w 704850"/>
                <a:gd name="connsiteY14" fmla="*/ 424145 h 1219200"/>
                <a:gd name="connsiteX15" fmla="*/ 525679 w 704850"/>
                <a:gd name="connsiteY15" fmla="*/ 438408 h 1219200"/>
                <a:gd name="connsiteX16" fmla="*/ 523280 w 704850"/>
                <a:gd name="connsiteY16" fmla="*/ 451738 h 1219200"/>
                <a:gd name="connsiteX17" fmla="*/ 544341 w 704850"/>
                <a:gd name="connsiteY17" fmla="*/ 534516 h 1219200"/>
                <a:gd name="connsiteX18" fmla="*/ 588862 w 704850"/>
                <a:gd name="connsiteY18" fmla="*/ 671814 h 1219200"/>
                <a:gd name="connsiteX19" fmla="*/ 640982 w 704850"/>
                <a:gd name="connsiteY19" fmla="*/ 849234 h 1219200"/>
                <a:gd name="connsiteX20" fmla="*/ 688436 w 704850"/>
                <a:gd name="connsiteY20" fmla="*/ 1041451 h 1219200"/>
                <a:gd name="connsiteX21" fmla="*/ 692836 w 704850"/>
                <a:gd name="connsiteY21" fmla="*/ 1068777 h 1219200"/>
                <a:gd name="connsiteX22" fmla="*/ 691902 w 704850"/>
                <a:gd name="connsiteY22" fmla="*/ 1072776 h 1219200"/>
                <a:gd name="connsiteX23" fmla="*/ 688970 w 704850"/>
                <a:gd name="connsiteY23" fmla="*/ 1069844 h 1219200"/>
                <a:gd name="connsiteX24" fmla="*/ 674440 w 704850"/>
                <a:gd name="connsiteY24" fmla="*/ 1027455 h 1219200"/>
                <a:gd name="connsiteX25" fmla="*/ 584463 w 704850"/>
                <a:gd name="connsiteY25" fmla="*/ 724200 h 1219200"/>
                <a:gd name="connsiteX26" fmla="*/ 500886 w 704850"/>
                <a:gd name="connsiteY26" fmla="*/ 489595 h 1219200"/>
                <a:gd name="connsiteX27" fmla="*/ 492354 w 704850"/>
                <a:gd name="connsiteY27" fmla="*/ 470000 h 1219200"/>
                <a:gd name="connsiteX28" fmla="*/ 482090 w 704850"/>
                <a:gd name="connsiteY28" fmla="*/ 460802 h 1219200"/>
                <a:gd name="connsiteX29" fmla="*/ 476092 w 704850"/>
                <a:gd name="connsiteY29" fmla="*/ 471999 h 1219200"/>
                <a:gd name="connsiteX30" fmla="*/ 475292 w 704850"/>
                <a:gd name="connsiteY30" fmla="*/ 495460 h 1219200"/>
                <a:gd name="connsiteX31" fmla="*/ 474505 w 704850"/>
                <a:gd name="connsiteY31" fmla="*/ 1219200 h 1219200"/>
                <a:gd name="connsiteX32" fmla="*/ 407041 w 704850"/>
                <a:gd name="connsiteY32" fmla="*/ 1219200 h 1219200"/>
                <a:gd name="connsiteX33" fmla="*/ 409382 w 704850"/>
                <a:gd name="connsiteY33" fmla="*/ 1154457 h 1219200"/>
                <a:gd name="connsiteX34" fmla="*/ 434503 w 704850"/>
                <a:gd name="connsiteY34" fmla="*/ 499459 h 1219200"/>
                <a:gd name="connsiteX35" fmla="*/ 423306 w 704850"/>
                <a:gd name="connsiteY35" fmla="*/ 490661 h 1219200"/>
                <a:gd name="connsiteX36" fmla="*/ 380117 w 704850"/>
                <a:gd name="connsiteY36" fmla="*/ 479731 h 1219200"/>
                <a:gd name="connsiteX37" fmla="*/ 377317 w 704850"/>
                <a:gd name="connsiteY37" fmla="*/ 473199 h 1219200"/>
                <a:gd name="connsiteX38" fmla="*/ 379584 w 704850"/>
                <a:gd name="connsiteY38" fmla="*/ 459469 h 1219200"/>
                <a:gd name="connsiteX39" fmla="*/ 392380 w 704850"/>
                <a:gd name="connsiteY39" fmla="*/ 423612 h 1219200"/>
                <a:gd name="connsiteX40" fmla="*/ 407577 w 704850"/>
                <a:gd name="connsiteY40" fmla="*/ 416281 h 1219200"/>
                <a:gd name="connsiteX41" fmla="*/ 423839 w 704850"/>
                <a:gd name="connsiteY41" fmla="*/ 426411 h 1219200"/>
                <a:gd name="connsiteX42" fmla="*/ 430771 w 704850"/>
                <a:gd name="connsiteY42" fmla="*/ 427744 h 1219200"/>
                <a:gd name="connsiteX43" fmla="*/ 454498 w 704850"/>
                <a:gd name="connsiteY43" fmla="*/ 419880 h 1219200"/>
                <a:gd name="connsiteX44" fmla="*/ 455564 w 704850"/>
                <a:gd name="connsiteY44" fmla="*/ 414681 h 1219200"/>
                <a:gd name="connsiteX45" fmla="*/ 438368 w 704850"/>
                <a:gd name="connsiteY45" fmla="*/ 402018 h 1219200"/>
                <a:gd name="connsiteX46" fmla="*/ 362921 w 704850"/>
                <a:gd name="connsiteY46" fmla="*/ 341233 h 1219200"/>
                <a:gd name="connsiteX47" fmla="*/ 212294 w 704850"/>
                <a:gd name="connsiteY47" fmla="*/ 191672 h 1219200"/>
                <a:gd name="connsiteX48" fmla="*/ 15811 w 704850"/>
                <a:gd name="connsiteY48" fmla="*/ 18917 h 1219200"/>
                <a:gd name="connsiteX49" fmla="*/ 2215 w 704850"/>
                <a:gd name="connsiteY49" fmla="*/ 6654 h 1219200"/>
                <a:gd name="connsiteX50" fmla="*/ 348 w 704850"/>
                <a:gd name="connsiteY50" fmla="*/ 1589 h 1219200"/>
                <a:gd name="connsiteX51" fmla="*/ 6081 w 704850"/>
                <a:gd name="connsiteY51" fmla="*/ 522 h 1219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704850" h="1219200">
                  <a:moveTo>
                    <a:pt x="6081" y="522"/>
                  </a:moveTo>
                  <a:cubicBezTo>
                    <a:pt x="15678" y="2921"/>
                    <a:pt x="24342" y="7587"/>
                    <a:pt x="32074" y="13452"/>
                  </a:cubicBezTo>
                  <a:cubicBezTo>
                    <a:pt x="148043" y="102495"/>
                    <a:pt x="262281" y="194072"/>
                    <a:pt x="371186" y="291913"/>
                  </a:cubicBezTo>
                  <a:cubicBezTo>
                    <a:pt x="406643" y="323905"/>
                    <a:pt x="442634" y="355230"/>
                    <a:pt x="478491" y="386822"/>
                  </a:cubicBezTo>
                  <a:cubicBezTo>
                    <a:pt x="482757" y="390687"/>
                    <a:pt x="487555" y="393887"/>
                    <a:pt x="492887" y="396152"/>
                  </a:cubicBezTo>
                  <a:cubicBezTo>
                    <a:pt x="500618" y="399352"/>
                    <a:pt x="505151" y="397752"/>
                    <a:pt x="508350" y="389888"/>
                  </a:cubicBezTo>
                  <a:cubicBezTo>
                    <a:pt x="511682" y="381890"/>
                    <a:pt x="515815" y="374158"/>
                    <a:pt x="519414" y="366294"/>
                  </a:cubicBezTo>
                  <a:cubicBezTo>
                    <a:pt x="525012" y="354163"/>
                    <a:pt x="533677" y="344700"/>
                    <a:pt x="543541" y="335901"/>
                  </a:cubicBezTo>
                  <a:cubicBezTo>
                    <a:pt x="585797" y="297912"/>
                    <a:pt x="630985" y="263520"/>
                    <a:pt x="675506" y="228196"/>
                  </a:cubicBezTo>
                  <a:cubicBezTo>
                    <a:pt x="682971" y="222198"/>
                    <a:pt x="690436" y="216199"/>
                    <a:pt x="698168" y="210601"/>
                  </a:cubicBezTo>
                  <a:cubicBezTo>
                    <a:pt x="702700" y="207268"/>
                    <a:pt x="704566" y="208468"/>
                    <a:pt x="704833" y="214067"/>
                  </a:cubicBezTo>
                  <a:cubicBezTo>
                    <a:pt x="705099" y="219532"/>
                    <a:pt x="702300" y="223797"/>
                    <a:pt x="699367" y="227930"/>
                  </a:cubicBezTo>
                  <a:cubicBezTo>
                    <a:pt x="688836" y="242726"/>
                    <a:pt x="676307" y="255922"/>
                    <a:pt x="664576" y="269652"/>
                  </a:cubicBezTo>
                  <a:cubicBezTo>
                    <a:pt x="622854" y="318573"/>
                    <a:pt x="580598" y="366960"/>
                    <a:pt x="535144" y="412548"/>
                  </a:cubicBezTo>
                  <a:cubicBezTo>
                    <a:pt x="531677" y="416014"/>
                    <a:pt x="532344" y="420280"/>
                    <a:pt x="531411" y="424145"/>
                  </a:cubicBezTo>
                  <a:cubicBezTo>
                    <a:pt x="530345" y="429344"/>
                    <a:pt x="529145" y="434276"/>
                    <a:pt x="525679" y="438408"/>
                  </a:cubicBezTo>
                  <a:cubicBezTo>
                    <a:pt x="522346" y="442274"/>
                    <a:pt x="522346" y="447073"/>
                    <a:pt x="523280" y="451738"/>
                  </a:cubicBezTo>
                  <a:cubicBezTo>
                    <a:pt x="528878" y="479731"/>
                    <a:pt x="537143" y="506924"/>
                    <a:pt x="544341" y="534516"/>
                  </a:cubicBezTo>
                  <a:cubicBezTo>
                    <a:pt x="556338" y="581171"/>
                    <a:pt x="573133" y="626359"/>
                    <a:pt x="588862" y="671814"/>
                  </a:cubicBezTo>
                  <a:cubicBezTo>
                    <a:pt x="609124" y="730066"/>
                    <a:pt x="623920" y="790050"/>
                    <a:pt x="640982" y="849234"/>
                  </a:cubicBezTo>
                  <a:cubicBezTo>
                    <a:pt x="659244" y="912684"/>
                    <a:pt x="674307" y="976935"/>
                    <a:pt x="688436" y="1041451"/>
                  </a:cubicBezTo>
                  <a:cubicBezTo>
                    <a:pt x="690436" y="1050382"/>
                    <a:pt x="691370" y="1059580"/>
                    <a:pt x="692836" y="1068777"/>
                  </a:cubicBezTo>
                  <a:cubicBezTo>
                    <a:pt x="693102" y="1070244"/>
                    <a:pt x="694035" y="1072243"/>
                    <a:pt x="691902" y="1072776"/>
                  </a:cubicBezTo>
                  <a:cubicBezTo>
                    <a:pt x="689903" y="1073310"/>
                    <a:pt x="689503" y="1071310"/>
                    <a:pt x="688970" y="1069844"/>
                  </a:cubicBezTo>
                  <a:cubicBezTo>
                    <a:pt x="683638" y="1055847"/>
                    <a:pt x="678440" y="1041851"/>
                    <a:pt x="674440" y="1027455"/>
                  </a:cubicBezTo>
                  <a:cubicBezTo>
                    <a:pt x="646314" y="925882"/>
                    <a:pt x="616189" y="824841"/>
                    <a:pt x="584463" y="724200"/>
                  </a:cubicBezTo>
                  <a:cubicBezTo>
                    <a:pt x="559404" y="645021"/>
                    <a:pt x="532877" y="566375"/>
                    <a:pt x="500886" y="489595"/>
                  </a:cubicBezTo>
                  <a:cubicBezTo>
                    <a:pt x="498086" y="483063"/>
                    <a:pt x="495287" y="476532"/>
                    <a:pt x="492354" y="470000"/>
                  </a:cubicBezTo>
                  <a:cubicBezTo>
                    <a:pt x="490222" y="465468"/>
                    <a:pt x="486889" y="460136"/>
                    <a:pt x="482090" y="460802"/>
                  </a:cubicBezTo>
                  <a:cubicBezTo>
                    <a:pt x="478092" y="461335"/>
                    <a:pt x="477158" y="467867"/>
                    <a:pt x="476092" y="471999"/>
                  </a:cubicBezTo>
                  <a:cubicBezTo>
                    <a:pt x="474225" y="479731"/>
                    <a:pt x="474892" y="487595"/>
                    <a:pt x="475292" y="495460"/>
                  </a:cubicBezTo>
                  <a:lnTo>
                    <a:pt x="474505" y="1219200"/>
                  </a:lnTo>
                  <a:lnTo>
                    <a:pt x="407041" y="1219200"/>
                  </a:lnTo>
                  <a:lnTo>
                    <a:pt x="409382" y="1154457"/>
                  </a:lnTo>
                  <a:cubicBezTo>
                    <a:pt x="419288" y="881913"/>
                    <a:pt x="429424" y="609994"/>
                    <a:pt x="434503" y="499459"/>
                  </a:cubicBezTo>
                  <a:cubicBezTo>
                    <a:pt x="435169" y="487595"/>
                    <a:pt x="434236" y="486129"/>
                    <a:pt x="423306" y="490661"/>
                  </a:cubicBezTo>
                  <a:cubicBezTo>
                    <a:pt x="405710" y="497992"/>
                    <a:pt x="393313" y="487995"/>
                    <a:pt x="380117" y="479731"/>
                  </a:cubicBezTo>
                  <a:cubicBezTo>
                    <a:pt x="378117" y="478398"/>
                    <a:pt x="377584" y="475732"/>
                    <a:pt x="377317" y="473199"/>
                  </a:cubicBezTo>
                  <a:cubicBezTo>
                    <a:pt x="376918" y="468400"/>
                    <a:pt x="377850" y="463735"/>
                    <a:pt x="379584" y="459469"/>
                  </a:cubicBezTo>
                  <a:cubicBezTo>
                    <a:pt x="384516" y="447739"/>
                    <a:pt x="388248" y="435609"/>
                    <a:pt x="392380" y="423612"/>
                  </a:cubicBezTo>
                  <a:cubicBezTo>
                    <a:pt x="394913" y="416281"/>
                    <a:pt x="400112" y="413881"/>
                    <a:pt x="407577" y="416281"/>
                  </a:cubicBezTo>
                  <a:cubicBezTo>
                    <a:pt x="413841" y="418147"/>
                    <a:pt x="418907" y="422412"/>
                    <a:pt x="423839" y="426411"/>
                  </a:cubicBezTo>
                  <a:cubicBezTo>
                    <a:pt x="426105" y="428145"/>
                    <a:pt x="427837" y="428811"/>
                    <a:pt x="430771" y="427744"/>
                  </a:cubicBezTo>
                  <a:cubicBezTo>
                    <a:pt x="438635" y="424811"/>
                    <a:pt x="446500" y="422279"/>
                    <a:pt x="454498" y="419880"/>
                  </a:cubicBezTo>
                  <a:cubicBezTo>
                    <a:pt x="458629" y="418680"/>
                    <a:pt x="457830" y="417080"/>
                    <a:pt x="455564" y="414681"/>
                  </a:cubicBezTo>
                  <a:cubicBezTo>
                    <a:pt x="450498" y="409482"/>
                    <a:pt x="444500" y="405617"/>
                    <a:pt x="438368" y="402018"/>
                  </a:cubicBezTo>
                  <a:cubicBezTo>
                    <a:pt x="410243" y="385488"/>
                    <a:pt x="385448" y="364694"/>
                    <a:pt x="362921" y="341233"/>
                  </a:cubicBezTo>
                  <a:cubicBezTo>
                    <a:pt x="314001" y="290180"/>
                    <a:pt x="263881" y="240193"/>
                    <a:pt x="212294" y="191672"/>
                  </a:cubicBezTo>
                  <a:cubicBezTo>
                    <a:pt x="148977" y="131821"/>
                    <a:pt x="81661" y="76102"/>
                    <a:pt x="15811" y="18917"/>
                  </a:cubicBezTo>
                  <a:cubicBezTo>
                    <a:pt x="11146" y="14919"/>
                    <a:pt x="6747" y="10786"/>
                    <a:pt x="2215" y="6654"/>
                  </a:cubicBezTo>
                  <a:cubicBezTo>
                    <a:pt x="882" y="5321"/>
                    <a:pt x="-718" y="3588"/>
                    <a:pt x="348" y="1589"/>
                  </a:cubicBezTo>
                  <a:cubicBezTo>
                    <a:pt x="1548" y="-678"/>
                    <a:pt x="4081" y="-11"/>
                    <a:pt x="6081" y="522"/>
                  </a:cubicBezTo>
                  <a:close/>
                </a:path>
              </a:pathLst>
            </a:custGeom>
            <a:solidFill>
              <a:schemeClr val="accent1">
                <a:lumMod val="75000"/>
                <a:alpha val="60000"/>
              </a:schemeClr>
            </a:solidFill>
            <a:ln w="2261" cap="flat">
              <a:noFill/>
              <a:prstDash val="solid"/>
              <a:miter/>
            </a:ln>
          </p:spPr>
          <p:txBody>
            <a:bodyPr wrap="square" rtlCol="0" anchor="ctr">
              <a:noAutofit/>
            </a:bodyPr>
            <a:lstStyle/>
            <a:p>
              <a:endParaRPr lang="en-US"/>
            </a:p>
          </p:txBody>
        </p:sp>
        <p:sp>
          <p:nvSpPr>
            <p:cNvPr id="15" name="Freeform: Shape 14">
              <a:extLst>
                <a:ext uri="{FF2B5EF4-FFF2-40B4-BE49-F238E27FC236}">
                  <a16:creationId xmlns:a16="http://schemas.microsoft.com/office/drawing/2014/main" id="{B35BE877-79E4-493D-8CCE-9682FE0748AA}"/>
                </a:ext>
              </a:extLst>
            </p:cNvPr>
            <p:cNvSpPr/>
            <p:nvPr userDrawn="1"/>
          </p:nvSpPr>
          <p:spPr>
            <a:xfrm>
              <a:off x="623567" y="609600"/>
              <a:ext cx="364480" cy="630452"/>
            </a:xfrm>
            <a:custGeom>
              <a:avLst/>
              <a:gdLst>
                <a:gd name="connsiteX0" fmla="*/ 6081 w 704850"/>
                <a:gd name="connsiteY0" fmla="*/ 522 h 1219200"/>
                <a:gd name="connsiteX1" fmla="*/ 32074 w 704850"/>
                <a:gd name="connsiteY1" fmla="*/ 13452 h 1219200"/>
                <a:gd name="connsiteX2" fmla="*/ 371186 w 704850"/>
                <a:gd name="connsiteY2" fmla="*/ 291913 h 1219200"/>
                <a:gd name="connsiteX3" fmla="*/ 478491 w 704850"/>
                <a:gd name="connsiteY3" fmla="*/ 386822 h 1219200"/>
                <a:gd name="connsiteX4" fmla="*/ 492887 w 704850"/>
                <a:gd name="connsiteY4" fmla="*/ 396152 h 1219200"/>
                <a:gd name="connsiteX5" fmla="*/ 508350 w 704850"/>
                <a:gd name="connsiteY5" fmla="*/ 389888 h 1219200"/>
                <a:gd name="connsiteX6" fmla="*/ 519414 w 704850"/>
                <a:gd name="connsiteY6" fmla="*/ 366294 h 1219200"/>
                <a:gd name="connsiteX7" fmla="*/ 543541 w 704850"/>
                <a:gd name="connsiteY7" fmla="*/ 335901 h 1219200"/>
                <a:gd name="connsiteX8" fmla="*/ 675506 w 704850"/>
                <a:gd name="connsiteY8" fmla="*/ 228196 h 1219200"/>
                <a:gd name="connsiteX9" fmla="*/ 698168 w 704850"/>
                <a:gd name="connsiteY9" fmla="*/ 210601 h 1219200"/>
                <a:gd name="connsiteX10" fmla="*/ 704833 w 704850"/>
                <a:gd name="connsiteY10" fmla="*/ 214067 h 1219200"/>
                <a:gd name="connsiteX11" fmla="*/ 699367 w 704850"/>
                <a:gd name="connsiteY11" fmla="*/ 227930 h 1219200"/>
                <a:gd name="connsiteX12" fmla="*/ 664576 w 704850"/>
                <a:gd name="connsiteY12" fmla="*/ 269652 h 1219200"/>
                <a:gd name="connsiteX13" fmla="*/ 535144 w 704850"/>
                <a:gd name="connsiteY13" fmla="*/ 412548 h 1219200"/>
                <a:gd name="connsiteX14" fmla="*/ 531411 w 704850"/>
                <a:gd name="connsiteY14" fmla="*/ 424145 h 1219200"/>
                <a:gd name="connsiteX15" fmla="*/ 525679 w 704850"/>
                <a:gd name="connsiteY15" fmla="*/ 438408 h 1219200"/>
                <a:gd name="connsiteX16" fmla="*/ 523280 w 704850"/>
                <a:gd name="connsiteY16" fmla="*/ 451738 h 1219200"/>
                <a:gd name="connsiteX17" fmla="*/ 544341 w 704850"/>
                <a:gd name="connsiteY17" fmla="*/ 534516 h 1219200"/>
                <a:gd name="connsiteX18" fmla="*/ 588862 w 704850"/>
                <a:gd name="connsiteY18" fmla="*/ 671814 h 1219200"/>
                <a:gd name="connsiteX19" fmla="*/ 640982 w 704850"/>
                <a:gd name="connsiteY19" fmla="*/ 849234 h 1219200"/>
                <a:gd name="connsiteX20" fmla="*/ 688436 w 704850"/>
                <a:gd name="connsiteY20" fmla="*/ 1041451 h 1219200"/>
                <a:gd name="connsiteX21" fmla="*/ 692836 w 704850"/>
                <a:gd name="connsiteY21" fmla="*/ 1068777 h 1219200"/>
                <a:gd name="connsiteX22" fmla="*/ 691902 w 704850"/>
                <a:gd name="connsiteY22" fmla="*/ 1072776 h 1219200"/>
                <a:gd name="connsiteX23" fmla="*/ 688970 w 704850"/>
                <a:gd name="connsiteY23" fmla="*/ 1069844 h 1219200"/>
                <a:gd name="connsiteX24" fmla="*/ 674440 w 704850"/>
                <a:gd name="connsiteY24" fmla="*/ 1027455 h 1219200"/>
                <a:gd name="connsiteX25" fmla="*/ 584463 w 704850"/>
                <a:gd name="connsiteY25" fmla="*/ 724200 h 1219200"/>
                <a:gd name="connsiteX26" fmla="*/ 500886 w 704850"/>
                <a:gd name="connsiteY26" fmla="*/ 489595 h 1219200"/>
                <a:gd name="connsiteX27" fmla="*/ 492354 w 704850"/>
                <a:gd name="connsiteY27" fmla="*/ 470000 h 1219200"/>
                <a:gd name="connsiteX28" fmla="*/ 482090 w 704850"/>
                <a:gd name="connsiteY28" fmla="*/ 460802 h 1219200"/>
                <a:gd name="connsiteX29" fmla="*/ 476092 w 704850"/>
                <a:gd name="connsiteY29" fmla="*/ 471999 h 1219200"/>
                <a:gd name="connsiteX30" fmla="*/ 475292 w 704850"/>
                <a:gd name="connsiteY30" fmla="*/ 495460 h 1219200"/>
                <a:gd name="connsiteX31" fmla="*/ 474505 w 704850"/>
                <a:gd name="connsiteY31" fmla="*/ 1219200 h 1219200"/>
                <a:gd name="connsiteX32" fmla="*/ 407041 w 704850"/>
                <a:gd name="connsiteY32" fmla="*/ 1219200 h 1219200"/>
                <a:gd name="connsiteX33" fmla="*/ 409382 w 704850"/>
                <a:gd name="connsiteY33" fmla="*/ 1154457 h 1219200"/>
                <a:gd name="connsiteX34" fmla="*/ 434503 w 704850"/>
                <a:gd name="connsiteY34" fmla="*/ 499459 h 1219200"/>
                <a:gd name="connsiteX35" fmla="*/ 423306 w 704850"/>
                <a:gd name="connsiteY35" fmla="*/ 490661 h 1219200"/>
                <a:gd name="connsiteX36" fmla="*/ 380117 w 704850"/>
                <a:gd name="connsiteY36" fmla="*/ 479731 h 1219200"/>
                <a:gd name="connsiteX37" fmla="*/ 377317 w 704850"/>
                <a:gd name="connsiteY37" fmla="*/ 473199 h 1219200"/>
                <a:gd name="connsiteX38" fmla="*/ 379584 w 704850"/>
                <a:gd name="connsiteY38" fmla="*/ 459469 h 1219200"/>
                <a:gd name="connsiteX39" fmla="*/ 392380 w 704850"/>
                <a:gd name="connsiteY39" fmla="*/ 423612 h 1219200"/>
                <a:gd name="connsiteX40" fmla="*/ 407577 w 704850"/>
                <a:gd name="connsiteY40" fmla="*/ 416281 h 1219200"/>
                <a:gd name="connsiteX41" fmla="*/ 423839 w 704850"/>
                <a:gd name="connsiteY41" fmla="*/ 426411 h 1219200"/>
                <a:gd name="connsiteX42" fmla="*/ 430771 w 704850"/>
                <a:gd name="connsiteY42" fmla="*/ 427744 h 1219200"/>
                <a:gd name="connsiteX43" fmla="*/ 454498 w 704850"/>
                <a:gd name="connsiteY43" fmla="*/ 419880 h 1219200"/>
                <a:gd name="connsiteX44" fmla="*/ 455564 w 704850"/>
                <a:gd name="connsiteY44" fmla="*/ 414681 h 1219200"/>
                <a:gd name="connsiteX45" fmla="*/ 438368 w 704850"/>
                <a:gd name="connsiteY45" fmla="*/ 402018 h 1219200"/>
                <a:gd name="connsiteX46" fmla="*/ 362921 w 704850"/>
                <a:gd name="connsiteY46" fmla="*/ 341233 h 1219200"/>
                <a:gd name="connsiteX47" fmla="*/ 212294 w 704850"/>
                <a:gd name="connsiteY47" fmla="*/ 191672 h 1219200"/>
                <a:gd name="connsiteX48" fmla="*/ 15811 w 704850"/>
                <a:gd name="connsiteY48" fmla="*/ 18917 h 1219200"/>
                <a:gd name="connsiteX49" fmla="*/ 2215 w 704850"/>
                <a:gd name="connsiteY49" fmla="*/ 6654 h 1219200"/>
                <a:gd name="connsiteX50" fmla="*/ 348 w 704850"/>
                <a:gd name="connsiteY50" fmla="*/ 1589 h 1219200"/>
                <a:gd name="connsiteX51" fmla="*/ 6081 w 704850"/>
                <a:gd name="connsiteY51" fmla="*/ 522 h 1219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704850" h="1219200">
                  <a:moveTo>
                    <a:pt x="6081" y="522"/>
                  </a:moveTo>
                  <a:cubicBezTo>
                    <a:pt x="15678" y="2921"/>
                    <a:pt x="24342" y="7587"/>
                    <a:pt x="32074" y="13452"/>
                  </a:cubicBezTo>
                  <a:cubicBezTo>
                    <a:pt x="148043" y="102495"/>
                    <a:pt x="262281" y="194072"/>
                    <a:pt x="371186" y="291913"/>
                  </a:cubicBezTo>
                  <a:cubicBezTo>
                    <a:pt x="406643" y="323905"/>
                    <a:pt x="442634" y="355230"/>
                    <a:pt x="478491" y="386822"/>
                  </a:cubicBezTo>
                  <a:cubicBezTo>
                    <a:pt x="482757" y="390687"/>
                    <a:pt x="487555" y="393887"/>
                    <a:pt x="492887" y="396152"/>
                  </a:cubicBezTo>
                  <a:cubicBezTo>
                    <a:pt x="500618" y="399352"/>
                    <a:pt x="505151" y="397752"/>
                    <a:pt x="508350" y="389888"/>
                  </a:cubicBezTo>
                  <a:cubicBezTo>
                    <a:pt x="511682" y="381890"/>
                    <a:pt x="515815" y="374158"/>
                    <a:pt x="519414" y="366294"/>
                  </a:cubicBezTo>
                  <a:cubicBezTo>
                    <a:pt x="525012" y="354163"/>
                    <a:pt x="533677" y="344700"/>
                    <a:pt x="543541" y="335901"/>
                  </a:cubicBezTo>
                  <a:cubicBezTo>
                    <a:pt x="585797" y="297912"/>
                    <a:pt x="630985" y="263520"/>
                    <a:pt x="675506" y="228196"/>
                  </a:cubicBezTo>
                  <a:cubicBezTo>
                    <a:pt x="682971" y="222198"/>
                    <a:pt x="690436" y="216199"/>
                    <a:pt x="698168" y="210601"/>
                  </a:cubicBezTo>
                  <a:cubicBezTo>
                    <a:pt x="702700" y="207268"/>
                    <a:pt x="704566" y="208468"/>
                    <a:pt x="704833" y="214067"/>
                  </a:cubicBezTo>
                  <a:cubicBezTo>
                    <a:pt x="705099" y="219532"/>
                    <a:pt x="702300" y="223797"/>
                    <a:pt x="699367" y="227930"/>
                  </a:cubicBezTo>
                  <a:cubicBezTo>
                    <a:pt x="688836" y="242726"/>
                    <a:pt x="676307" y="255922"/>
                    <a:pt x="664576" y="269652"/>
                  </a:cubicBezTo>
                  <a:cubicBezTo>
                    <a:pt x="622854" y="318573"/>
                    <a:pt x="580598" y="366960"/>
                    <a:pt x="535144" y="412548"/>
                  </a:cubicBezTo>
                  <a:cubicBezTo>
                    <a:pt x="531677" y="416014"/>
                    <a:pt x="532344" y="420280"/>
                    <a:pt x="531411" y="424145"/>
                  </a:cubicBezTo>
                  <a:cubicBezTo>
                    <a:pt x="530345" y="429344"/>
                    <a:pt x="529145" y="434276"/>
                    <a:pt x="525679" y="438408"/>
                  </a:cubicBezTo>
                  <a:cubicBezTo>
                    <a:pt x="522346" y="442274"/>
                    <a:pt x="522346" y="447073"/>
                    <a:pt x="523280" y="451738"/>
                  </a:cubicBezTo>
                  <a:cubicBezTo>
                    <a:pt x="528878" y="479731"/>
                    <a:pt x="537143" y="506924"/>
                    <a:pt x="544341" y="534516"/>
                  </a:cubicBezTo>
                  <a:cubicBezTo>
                    <a:pt x="556338" y="581171"/>
                    <a:pt x="573133" y="626359"/>
                    <a:pt x="588862" y="671814"/>
                  </a:cubicBezTo>
                  <a:cubicBezTo>
                    <a:pt x="609124" y="730066"/>
                    <a:pt x="623920" y="790050"/>
                    <a:pt x="640982" y="849234"/>
                  </a:cubicBezTo>
                  <a:cubicBezTo>
                    <a:pt x="659244" y="912684"/>
                    <a:pt x="674307" y="976935"/>
                    <a:pt x="688436" y="1041451"/>
                  </a:cubicBezTo>
                  <a:cubicBezTo>
                    <a:pt x="690436" y="1050382"/>
                    <a:pt x="691370" y="1059580"/>
                    <a:pt x="692836" y="1068777"/>
                  </a:cubicBezTo>
                  <a:cubicBezTo>
                    <a:pt x="693102" y="1070244"/>
                    <a:pt x="694035" y="1072243"/>
                    <a:pt x="691902" y="1072776"/>
                  </a:cubicBezTo>
                  <a:cubicBezTo>
                    <a:pt x="689903" y="1073310"/>
                    <a:pt x="689503" y="1071310"/>
                    <a:pt x="688970" y="1069844"/>
                  </a:cubicBezTo>
                  <a:cubicBezTo>
                    <a:pt x="683638" y="1055847"/>
                    <a:pt x="678440" y="1041851"/>
                    <a:pt x="674440" y="1027455"/>
                  </a:cubicBezTo>
                  <a:cubicBezTo>
                    <a:pt x="646314" y="925882"/>
                    <a:pt x="616189" y="824841"/>
                    <a:pt x="584463" y="724200"/>
                  </a:cubicBezTo>
                  <a:cubicBezTo>
                    <a:pt x="559404" y="645021"/>
                    <a:pt x="532877" y="566375"/>
                    <a:pt x="500886" y="489595"/>
                  </a:cubicBezTo>
                  <a:cubicBezTo>
                    <a:pt x="498086" y="483063"/>
                    <a:pt x="495287" y="476532"/>
                    <a:pt x="492354" y="470000"/>
                  </a:cubicBezTo>
                  <a:cubicBezTo>
                    <a:pt x="490222" y="465468"/>
                    <a:pt x="486889" y="460136"/>
                    <a:pt x="482090" y="460802"/>
                  </a:cubicBezTo>
                  <a:cubicBezTo>
                    <a:pt x="478092" y="461335"/>
                    <a:pt x="477158" y="467867"/>
                    <a:pt x="476092" y="471999"/>
                  </a:cubicBezTo>
                  <a:cubicBezTo>
                    <a:pt x="474225" y="479731"/>
                    <a:pt x="474892" y="487595"/>
                    <a:pt x="475292" y="495460"/>
                  </a:cubicBezTo>
                  <a:lnTo>
                    <a:pt x="474505" y="1219200"/>
                  </a:lnTo>
                  <a:lnTo>
                    <a:pt x="407041" y="1219200"/>
                  </a:lnTo>
                  <a:lnTo>
                    <a:pt x="409382" y="1154457"/>
                  </a:lnTo>
                  <a:cubicBezTo>
                    <a:pt x="419288" y="881913"/>
                    <a:pt x="429424" y="609994"/>
                    <a:pt x="434503" y="499459"/>
                  </a:cubicBezTo>
                  <a:cubicBezTo>
                    <a:pt x="435169" y="487595"/>
                    <a:pt x="434236" y="486129"/>
                    <a:pt x="423306" y="490661"/>
                  </a:cubicBezTo>
                  <a:cubicBezTo>
                    <a:pt x="405710" y="497992"/>
                    <a:pt x="393313" y="487995"/>
                    <a:pt x="380117" y="479731"/>
                  </a:cubicBezTo>
                  <a:cubicBezTo>
                    <a:pt x="378117" y="478398"/>
                    <a:pt x="377584" y="475732"/>
                    <a:pt x="377317" y="473199"/>
                  </a:cubicBezTo>
                  <a:cubicBezTo>
                    <a:pt x="376918" y="468400"/>
                    <a:pt x="377850" y="463735"/>
                    <a:pt x="379584" y="459469"/>
                  </a:cubicBezTo>
                  <a:cubicBezTo>
                    <a:pt x="384516" y="447739"/>
                    <a:pt x="388248" y="435609"/>
                    <a:pt x="392380" y="423612"/>
                  </a:cubicBezTo>
                  <a:cubicBezTo>
                    <a:pt x="394913" y="416281"/>
                    <a:pt x="400112" y="413881"/>
                    <a:pt x="407577" y="416281"/>
                  </a:cubicBezTo>
                  <a:cubicBezTo>
                    <a:pt x="413841" y="418147"/>
                    <a:pt x="418907" y="422412"/>
                    <a:pt x="423839" y="426411"/>
                  </a:cubicBezTo>
                  <a:cubicBezTo>
                    <a:pt x="426105" y="428145"/>
                    <a:pt x="427837" y="428811"/>
                    <a:pt x="430771" y="427744"/>
                  </a:cubicBezTo>
                  <a:cubicBezTo>
                    <a:pt x="438635" y="424811"/>
                    <a:pt x="446500" y="422279"/>
                    <a:pt x="454498" y="419880"/>
                  </a:cubicBezTo>
                  <a:cubicBezTo>
                    <a:pt x="458629" y="418680"/>
                    <a:pt x="457830" y="417080"/>
                    <a:pt x="455564" y="414681"/>
                  </a:cubicBezTo>
                  <a:cubicBezTo>
                    <a:pt x="450498" y="409482"/>
                    <a:pt x="444500" y="405617"/>
                    <a:pt x="438368" y="402018"/>
                  </a:cubicBezTo>
                  <a:cubicBezTo>
                    <a:pt x="410243" y="385488"/>
                    <a:pt x="385448" y="364694"/>
                    <a:pt x="362921" y="341233"/>
                  </a:cubicBezTo>
                  <a:cubicBezTo>
                    <a:pt x="314001" y="290180"/>
                    <a:pt x="263881" y="240193"/>
                    <a:pt x="212294" y="191672"/>
                  </a:cubicBezTo>
                  <a:cubicBezTo>
                    <a:pt x="148977" y="131821"/>
                    <a:pt x="81661" y="76102"/>
                    <a:pt x="15811" y="18917"/>
                  </a:cubicBezTo>
                  <a:cubicBezTo>
                    <a:pt x="11146" y="14919"/>
                    <a:pt x="6747" y="10786"/>
                    <a:pt x="2215" y="6654"/>
                  </a:cubicBezTo>
                  <a:cubicBezTo>
                    <a:pt x="882" y="5321"/>
                    <a:pt x="-718" y="3588"/>
                    <a:pt x="348" y="1589"/>
                  </a:cubicBezTo>
                  <a:cubicBezTo>
                    <a:pt x="1548" y="-678"/>
                    <a:pt x="4081" y="-11"/>
                    <a:pt x="6081" y="522"/>
                  </a:cubicBezTo>
                  <a:close/>
                </a:path>
              </a:pathLst>
            </a:custGeom>
            <a:solidFill>
              <a:schemeClr val="accent1">
                <a:lumMod val="75000"/>
                <a:alpha val="40000"/>
              </a:schemeClr>
            </a:solidFill>
            <a:ln w="2261" cap="flat">
              <a:noFill/>
              <a:prstDash val="solid"/>
              <a:miter/>
            </a:ln>
          </p:spPr>
          <p:txBody>
            <a:bodyPr wrap="square" rtlCol="0" anchor="ctr">
              <a:noAutofit/>
            </a:bodyPr>
            <a:lstStyle/>
            <a:p>
              <a:endParaRPr lang="en-US"/>
            </a:p>
          </p:txBody>
        </p:sp>
        <p:sp>
          <p:nvSpPr>
            <p:cNvPr id="16" name="Freeform: Shape 15">
              <a:extLst>
                <a:ext uri="{FF2B5EF4-FFF2-40B4-BE49-F238E27FC236}">
                  <a16:creationId xmlns:a16="http://schemas.microsoft.com/office/drawing/2014/main" id="{592FD92A-CC13-4DFD-A85C-8CE910B21828}"/>
                </a:ext>
              </a:extLst>
            </p:cNvPr>
            <p:cNvSpPr/>
            <p:nvPr userDrawn="1"/>
          </p:nvSpPr>
          <p:spPr>
            <a:xfrm>
              <a:off x="1235073" y="609600"/>
              <a:ext cx="364480" cy="630452"/>
            </a:xfrm>
            <a:custGeom>
              <a:avLst/>
              <a:gdLst>
                <a:gd name="connsiteX0" fmla="*/ 6081 w 704850"/>
                <a:gd name="connsiteY0" fmla="*/ 522 h 1219200"/>
                <a:gd name="connsiteX1" fmla="*/ 32074 w 704850"/>
                <a:gd name="connsiteY1" fmla="*/ 13452 h 1219200"/>
                <a:gd name="connsiteX2" fmla="*/ 371186 w 704850"/>
                <a:gd name="connsiteY2" fmla="*/ 291913 h 1219200"/>
                <a:gd name="connsiteX3" fmla="*/ 478491 w 704850"/>
                <a:gd name="connsiteY3" fmla="*/ 386822 h 1219200"/>
                <a:gd name="connsiteX4" fmla="*/ 492887 w 704850"/>
                <a:gd name="connsiteY4" fmla="*/ 396152 h 1219200"/>
                <a:gd name="connsiteX5" fmla="*/ 508350 w 704850"/>
                <a:gd name="connsiteY5" fmla="*/ 389888 h 1219200"/>
                <a:gd name="connsiteX6" fmla="*/ 519414 w 704850"/>
                <a:gd name="connsiteY6" fmla="*/ 366294 h 1219200"/>
                <a:gd name="connsiteX7" fmla="*/ 543541 w 704850"/>
                <a:gd name="connsiteY7" fmla="*/ 335901 h 1219200"/>
                <a:gd name="connsiteX8" fmla="*/ 675506 w 704850"/>
                <a:gd name="connsiteY8" fmla="*/ 228196 h 1219200"/>
                <a:gd name="connsiteX9" fmla="*/ 698168 w 704850"/>
                <a:gd name="connsiteY9" fmla="*/ 210601 h 1219200"/>
                <a:gd name="connsiteX10" fmla="*/ 704833 w 704850"/>
                <a:gd name="connsiteY10" fmla="*/ 214067 h 1219200"/>
                <a:gd name="connsiteX11" fmla="*/ 699367 w 704850"/>
                <a:gd name="connsiteY11" fmla="*/ 227930 h 1219200"/>
                <a:gd name="connsiteX12" fmla="*/ 664576 w 704850"/>
                <a:gd name="connsiteY12" fmla="*/ 269652 h 1219200"/>
                <a:gd name="connsiteX13" fmla="*/ 535144 w 704850"/>
                <a:gd name="connsiteY13" fmla="*/ 412548 h 1219200"/>
                <a:gd name="connsiteX14" fmla="*/ 531411 w 704850"/>
                <a:gd name="connsiteY14" fmla="*/ 424145 h 1219200"/>
                <a:gd name="connsiteX15" fmla="*/ 525679 w 704850"/>
                <a:gd name="connsiteY15" fmla="*/ 438408 h 1219200"/>
                <a:gd name="connsiteX16" fmla="*/ 523280 w 704850"/>
                <a:gd name="connsiteY16" fmla="*/ 451738 h 1219200"/>
                <a:gd name="connsiteX17" fmla="*/ 544341 w 704850"/>
                <a:gd name="connsiteY17" fmla="*/ 534516 h 1219200"/>
                <a:gd name="connsiteX18" fmla="*/ 588862 w 704850"/>
                <a:gd name="connsiteY18" fmla="*/ 671814 h 1219200"/>
                <a:gd name="connsiteX19" fmla="*/ 640982 w 704850"/>
                <a:gd name="connsiteY19" fmla="*/ 849234 h 1219200"/>
                <a:gd name="connsiteX20" fmla="*/ 688436 w 704850"/>
                <a:gd name="connsiteY20" fmla="*/ 1041451 h 1219200"/>
                <a:gd name="connsiteX21" fmla="*/ 692836 w 704850"/>
                <a:gd name="connsiteY21" fmla="*/ 1068777 h 1219200"/>
                <a:gd name="connsiteX22" fmla="*/ 691902 w 704850"/>
                <a:gd name="connsiteY22" fmla="*/ 1072776 h 1219200"/>
                <a:gd name="connsiteX23" fmla="*/ 688970 w 704850"/>
                <a:gd name="connsiteY23" fmla="*/ 1069844 h 1219200"/>
                <a:gd name="connsiteX24" fmla="*/ 674440 w 704850"/>
                <a:gd name="connsiteY24" fmla="*/ 1027455 h 1219200"/>
                <a:gd name="connsiteX25" fmla="*/ 584463 w 704850"/>
                <a:gd name="connsiteY25" fmla="*/ 724200 h 1219200"/>
                <a:gd name="connsiteX26" fmla="*/ 500886 w 704850"/>
                <a:gd name="connsiteY26" fmla="*/ 489595 h 1219200"/>
                <a:gd name="connsiteX27" fmla="*/ 492354 w 704850"/>
                <a:gd name="connsiteY27" fmla="*/ 470000 h 1219200"/>
                <a:gd name="connsiteX28" fmla="*/ 482090 w 704850"/>
                <a:gd name="connsiteY28" fmla="*/ 460802 h 1219200"/>
                <a:gd name="connsiteX29" fmla="*/ 476092 w 704850"/>
                <a:gd name="connsiteY29" fmla="*/ 471999 h 1219200"/>
                <a:gd name="connsiteX30" fmla="*/ 475292 w 704850"/>
                <a:gd name="connsiteY30" fmla="*/ 495460 h 1219200"/>
                <a:gd name="connsiteX31" fmla="*/ 474505 w 704850"/>
                <a:gd name="connsiteY31" fmla="*/ 1219200 h 1219200"/>
                <a:gd name="connsiteX32" fmla="*/ 407041 w 704850"/>
                <a:gd name="connsiteY32" fmla="*/ 1219200 h 1219200"/>
                <a:gd name="connsiteX33" fmla="*/ 409382 w 704850"/>
                <a:gd name="connsiteY33" fmla="*/ 1154457 h 1219200"/>
                <a:gd name="connsiteX34" fmla="*/ 434503 w 704850"/>
                <a:gd name="connsiteY34" fmla="*/ 499459 h 1219200"/>
                <a:gd name="connsiteX35" fmla="*/ 423306 w 704850"/>
                <a:gd name="connsiteY35" fmla="*/ 490661 h 1219200"/>
                <a:gd name="connsiteX36" fmla="*/ 380117 w 704850"/>
                <a:gd name="connsiteY36" fmla="*/ 479731 h 1219200"/>
                <a:gd name="connsiteX37" fmla="*/ 377317 w 704850"/>
                <a:gd name="connsiteY37" fmla="*/ 473199 h 1219200"/>
                <a:gd name="connsiteX38" fmla="*/ 379584 w 704850"/>
                <a:gd name="connsiteY38" fmla="*/ 459469 h 1219200"/>
                <a:gd name="connsiteX39" fmla="*/ 392380 w 704850"/>
                <a:gd name="connsiteY39" fmla="*/ 423612 h 1219200"/>
                <a:gd name="connsiteX40" fmla="*/ 407577 w 704850"/>
                <a:gd name="connsiteY40" fmla="*/ 416281 h 1219200"/>
                <a:gd name="connsiteX41" fmla="*/ 423839 w 704850"/>
                <a:gd name="connsiteY41" fmla="*/ 426411 h 1219200"/>
                <a:gd name="connsiteX42" fmla="*/ 430771 w 704850"/>
                <a:gd name="connsiteY42" fmla="*/ 427744 h 1219200"/>
                <a:gd name="connsiteX43" fmla="*/ 454498 w 704850"/>
                <a:gd name="connsiteY43" fmla="*/ 419880 h 1219200"/>
                <a:gd name="connsiteX44" fmla="*/ 455564 w 704850"/>
                <a:gd name="connsiteY44" fmla="*/ 414681 h 1219200"/>
                <a:gd name="connsiteX45" fmla="*/ 438368 w 704850"/>
                <a:gd name="connsiteY45" fmla="*/ 402018 h 1219200"/>
                <a:gd name="connsiteX46" fmla="*/ 362921 w 704850"/>
                <a:gd name="connsiteY46" fmla="*/ 341233 h 1219200"/>
                <a:gd name="connsiteX47" fmla="*/ 212294 w 704850"/>
                <a:gd name="connsiteY47" fmla="*/ 191672 h 1219200"/>
                <a:gd name="connsiteX48" fmla="*/ 15811 w 704850"/>
                <a:gd name="connsiteY48" fmla="*/ 18917 h 1219200"/>
                <a:gd name="connsiteX49" fmla="*/ 2215 w 704850"/>
                <a:gd name="connsiteY49" fmla="*/ 6654 h 1219200"/>
                <a:gd name="connsiteX50" fmla="*/ 348 w 704850"/>
                <a:gd name="connsiteY50" fmla="*/ 1589 h 1219200"/>
                <a:gd name="connsiteX51" fmla="*/ 6081 w 704850"/>
                <a:gd name="connsiteY51" fmla="*/ 522 h 1219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704850" h="1219200">
                  <a:moveTo>
                    <a:pt x="6081" y="522"/>
                  </a:moveTo>
                  <a:cubicBezTo>
                    <a:pt x="15678" y="2921"/>
                    <a:pt x="24342" y="7587"/>
                    <a:pt x="32074" y="13452"/>
                  </a:cubicBezTo>
                  <a:cubicBezTo>
                    <a:pt x="148043" y="102495"/>
                    <a:pt x="262281" y="194072"/>
                    <a:pt x="371186" y="291913"/>
                  </a:cubicBezTo>
                  <a:cubicBezTo>
                    <a:pt x="406643" y="323905"/>
                    <a:pt x="442634" y="355230"/>
                    <a:pt x="478491" y="386822"/>
                  </a:cubicBezTo>
                  <a:cubicBezTo>
                    <a:pt x="482757" y="390687"/>
                    <a:pt x="487555" y="393887"/>
                    <a:pt x="492887" y="396152"/>
                  </a:cubicBezTo>
                  <a:cubicBezTo>
                    <a:pt x="500618" y="399352"/>
                    <a:pt x="505151" y="397752"/>
                    <a:pt x="508350" y="389888"/>
                  </a:cubicBezTo>
                  <a:cubicBezTo>
                    <a:pt x="511682" y="381890"/>
                    <a:pt x="515815" y="374158"/>
                    <a:pt x="519414" y="366294"/>
                  </a:cubicBezTo>
                  <a:cubicBezTo>
                    <a:pt x="525012" y="354163"/>
                    <a:pt x="533677" y="344700"/>
                    <a:pt x="543541" y="335901"/>
                  </a:cubicBezTo>
                  <a:cubicBezTo>
                    <a:pt x="585797" y="297912"/>
                    <a:pt x="630985" y="263520"/>
                    <a:pt x="675506" y="228196"/>
                  </a:cubicBezTo>
                  <a:cubicBezTo>
                    <a:pt x="682971" y="222198"/>
                    <a:pt x="690436" y="216199"/>
                    <a:pt x="698168" y="210601"/>
                  </a:cubicBezTo>
                  <a:cubicBezTo>
                    <a:pt x="702700" y="207268"/>
                    <a:pt x="704566" y="208468"/>
                    <a:pt x="704833" y="214067"/>
                  </a:cubicBezTo>
                  <a:cubicBezTo>
                    <a:pt x="705099" y="219532"/>
                    <a:pt x="702300" y="223797"/>
                    <a:pt x="699367" y="227930"/>
                  </a:cubicBezTo>
                  <a:cubicBezTo>
                    <a:pt x="688836" y="242726"/>
                    <a:pt x="676307" y="255922"/>
                    <a:pt x="664576" y="269652"/>
                  </a:cubicBezTo>
                  <a:cubicBezTo>
                    <a:pt x="622854" y="318573"/>
                    <a:pt x="580598" y="366960"/>
                    <a:pt x="535144" y="412548"/>
                  </a:cubicBezTo>
                  <a:cubicBezTo>
                    <a:pt x="531677" y="416014"/>
                    <a:pt x="532344" y="420280"/>
                    <a:pt x="531411" y="424145"/>
                  </a:cubicBezTo>
                  <a:cubicBezTo>
                    <a:pt x="530345" y="429344"/>
                    <a:pt x="529145" y="434276"/>
                    <a:pt x="525679" y="438408"/>
                  </a:cubicBezTo>
                  <a:cubicBezTo>
                    <a:pt x="522346" y="442274"/>
                    <a:pt x="522346" y="447073"/>
                    <a:pt x="523280" y="451738"/>
                  </a:cubicBezTo>
                  <a:cubicBezTo>
                    <a:pt x="528878" y="479731"/>
                    <a:pt x="537143" y="506924"/>
                    <a:pt x="544341" y="534516"/>
                  </a:cubicBezTo>
                  <a:cubicBezTo>
                    <a:pt x="556338" y="581171"/>
                    <a:pt x="573133" y="626359"/>
                    <a:pt x="588862" y="671814"/>
                  </a:cubicBezTo>
                  <a:cubicBezTo>
                    <a:pt x="609124" y="730066"/>
                    <a:pt x="623920" y="790050"/>
                    <a:pt x="640982" y="849234"/>
                  </a:cubicBezTo>
                  <a:cubicBezTo>
                    <a:pt x="659244" y="912684"/>
                    <a:pt x="674307" y="976935"/>
                    <a:pt x="688436" y="1041451"/>
                  </a:cubicBezTo>
                  <a:cubicBezTo>
                    <a:pt x="690436" y="1050382"/>
                    <a:pt x="691370" y="1059580"/>
                    <a:pt x="692836" y="1068777"/>
                  </a:cubicBezTo>
                  <a:cubicBezTo>
                    <a:pt x="693102" y="1070244"/>
                    <a:pt x="694035" y="1072243"/>
                    <a:pt x="691902" y="1072776"/>
                  </a:cubicBezTo>
                  <a:cubicBezTo>
                    <a:pt x="689903" y="1073310"/>
                    <a:pt x="689503" y="1071310"/>
                    <a:pt x="688970" y="1069844"/>
                  </a:cubicBezTo>
                  <a:cubicBezTo>
                    <a:pt x="683638" y="1055847"/>
                    <a:pt x="678440" y="1041851"/>
                    <a:pt x="674440" y="1027455"/>
                  </a:cubicBezTo>
                  <a:cubicBezTo>
                    <a:pt x="646314" y="925882"/>
                    <a:pt x="616189" y="824841"/>
                    <a:pt x="584463" y="724200"/>
                  </a:cubicBezTo>
                  <a:cubicBezTo>
                    <a:pt x="559404" y="645021"/>
                    <a:pt x="532877" y="566375"/>
                    <a:pt x="500886" y="489595"/>
                  </a:cubicBezTo>
                  <a:cubicBezTo>
                    <a:pt x="498086" y="483063"/>
                    <a:pt x="495287" y="476532"/>
                    <a:pt x="492354" y="470000"/>
                  </a:cubicBezTo>
                  <a:cubicBezTo>
                    <a:pt x="490222" y="465468"/>
                    <a:pt x="486889" y="460136"/>
                    <a:pt x="482090" y="460802"/>
                  </a:cubicBezTo>
                  <a:cubicBezTo>
                    <a:pt x="478092" y="461335"/>
                    <a:pt x="477158" y="467867"/>
                    <a:pt x="476092" y="471999"/>
                  </a:cubicBezTo>
                  <a:cubicBezTo>
                    <a:pt x="474225" y="479731"/>
                    <a:pt x="474892" y="487595"/>
                    <a:pt x="475292" y="495460"/>
                  </a:cubicBezTo>
                  <a:lnTo>
                    <a:pt x="474505" y="1219200"/>
                  </a:lnTo>
                  <a:lnTo>
                    <a:pt x="407041" y="1219200"/>
                  </a:lnTo>
                  <a:lnTo>
                    <a:pt x="409382" y="1154457"/>
                  </a:lnTo>
                  <a:cubicBezTo>
                    <a:pt x="419288" y="881913"/>
                    <a:pt x="429424" y="609994"/>
                    <a:pt x="434503" y="499459"/>
                  </a:cubicBezTo>
                  <a:cubicBezTo>
                    <a:pt x="435169" y="487595"/>
                    <a:pt x="434236" y="486129"/>
                    <a:pt x="423306" y="490661"/>
                  </a:cubicBezTo>
                  <a:cubicBezTo>
                    <a:pt x="405710" y="497992"/>
                    <a:pt x="393313" y="487995"/>
                    <a:pt x="380117" y="479731"/>
                  </a:cubicBezTo>
                  <a:cubicBezTo>
                    <a:pt x="378117" y="478398"/>
                    <a:pt x="377584" y="475732"/>
                    <a:pt x="377317" y="473199"/>
                  </a:cubicBezTo>
                  <a:cubicBezTo>
                    <a:pt x="376918" y="468400"/>
                    <a:pt x="377850" y="463735"/>
                    <a:pt x="379584" y="459469"/>
                  </a:cubicBezTo>
                  <a:cubicBezTo>
                    <a:pt x="384516" y="447739"/>
                    <a:pt x="388248" y="435609"/>
                    <a:pt x="392380" y="423612"/>
                  </a:cubicBezTo>
                  <a:cubicBezTo>
                    <a:pt x="394913" y="416281"/>
                    <a:pt x="400112" y="413881"/>
                    <a:pt x="407577" y="416281"/>
                  </a:cubicBezTo>
                  <a:cubicBezTo>
                    <a:pt x="413841" y="418147"/>
                    <a:pt x="418907" y="422412"/>
                    <a:pt x="423839" y="426411"/>
                  </a:cubicBezTo>
                  <a:cubicBezTo>
                    <a:pt x="426105" y="428145"/>
                    <a:pt x="427837" y="428811"/>
                    <a:pt x="430771" y="427744"/>
                  </a:cubicBezTo>
                  <a:cubicBezTo>
                    <a:pt x="438635" y="424811"/>
                    <a:pt x="446500" y="422279"/>
                    <a:pt x="454498" y="419880"/>
                  </a:cubicBezTo>
                  <a:cubicBezTo>
                    <a:pt x="458629" y="418680"/>
                    <a:pt x="457830" y="417080"/>
                    <a:pt x="455564" y="414681"/>
                  </a:cubicBezTo>
                  <a:cubicBezTo>
                    <a:pt x="450498" y="409482"/>
                    <a:pt x="444500" y="405617"/>
                    <a:pt x="438368" y="402018"/>
                  </a:cubicBezTo>
                  <a:cubicBezTo>
                    <a:pt x="410243" y="385488"/>
                    <a:pt x="385448" y="364694"/>
                    <a:pt x="362921" y="341233"/>
                  </a:cubicBezTo>
                  <a:cubicBezTo>
                    <a:pt x="314001" y="290180"/>
                    <a:pt x="263881" y="240193"/>
                    <a:pt x="212294" y="191672"/>
                  </a:cubicBezTo>
                  <a:cubicBezTo>
                    <a:pt x="148977" y="131821"/>
                    <a:pt x="81661" y="76102"/>
                    <a:pt x="15811" y="18917"/>
                  </a:cubicBezTo>
                  <a:cubicBezTo>
                    <a:pt x="11146" y="14919"/>
                    <a:pt x="6747" y="10786"/>
                    <a:pt x="2215" y="6654"/>
                  </a:cubicBezTo>
                  <a:cubicBezTo>
                    <a:pt x="882" y="5321"/>
                    <a:pt x="-718" y="3588"/>
                    <a:pt x="348" y="1589"/>
                  </a:cubicBezTo>
                  <a:cubicBezTo>
                    <a:pt x="1548" y="-678"/>
                    <a:pt x="4081" y="-11"/>
                    <a:pt x="6081" y="522"/>
                  </a:cubicBezTo>
                  <a:close/>
                </a:path>
              </a:pathLst>
            </a:custGeom>
            <a:solidFill>
              <a:schemeClr val="accent1">
                <a:lumMod val="75000"/>
                <a:alpha val="40000"/>
              </a:schemeClr>
            </a:solidFill>
            <a:ln w="2261" cap="flat">
              <a:noFill/>
              <a:prstDash val="solid"/>
              <a:miter/>
            </a:ln>
          </p:spPr>
          <p:txBody>
            <a:bodyPr wrap="square" rtlCol="0" anchor="ctr">
              <a:noAutofit/>
            </a:bodyPr>
            <a:lstStyle/>
            <a:p>
              <a:endParaRPr lang="en-US"/>
            </a:p>
          </p:txBody>
        </p:sp>
        <p:sp>
          <p:nvSpPr>
            <p:cNvPr id="17" name="Freeform: Shape 16">
              <a:extLst>
                <a:ext uri="{FF2B5EF4-FFF2-40B4-BE49-F238E27FC236}">
                  <a16:creationId xmlns:a16="http://schemas.microsoft.com/office/drawing/2014/main" id="{DC05787A-C43E-453A-BE07-3D337B74A2E0}"/>
                </a:ext>
              </a:extLst>
            </p:cNvPr>
            <p:cNvSpPr/>
            <p:nvPr userDrawn="1"/>
          </p:nvSpPr>
          <p:spPr>
            <a:xfrm>
              <a:off x="2674902" y="576526"/>
              <a:ext cx="383601" cy="663526"/>
            </a:xfrm>
            <a:custGeom>
              <a:avLst/>
              <a:gdLst>
                <a:gd name="connsiteX0" fmla="*/ 6081 w 704850"/>
                <a:gd name="connsiteY0" fmla="*/ 522 h 1219200"/>
                <a:gd name="connsiteX1" fmla="*/ 32074 w 704850"/>
                <a:gd name="connsiteY1" fmla="*/ 13452 h 1219200"/>
                <a:gd name="connsiteX2" fmla="*/ 371186 w 704850"/>
                <a:gd name="connsiteY2" fmla="*/ 291913 h 1219200"/>
                <a:gd name="connsiteX3" fmla="*/ 478491 w 704850"/>
                <a:gd name="connsiteY3" fmla="*/ 386822 h 1219200"/>
                <a:gd name="connsiteX4" fmla="*/ 492887 w 704850"/>
                <a:gd name="connsiteY4" fmla="*/ 396152 h 1219200"/>
                <a:gd name="connsiteX5" fmla="*/ 508350 w 704850"/>
                <a:gd name="connsiteY5" fmla="*/ 389888 h 1219200"/>
                <a:gd name="connsiteX6" fmla="*/ 519414 w 704850"/>
                <a:gd name="connsiteY6" fmla="*/ 366294 h 1219200"/>
                <a:gd name="connsiteX7" fmla="*/ 543541 w 704850"/>
                <a:gd name="connsiteY7" fmla="*/ 335901 h 1219200"/>
                <a:gd name="connsiteX8" fmla="*/ 675506 w 704850"/>
                <a:gd name="connsiteY8" fmla="*/ 228196 h 1219200"/>
                <a:gd name="connsiteX9" fmla="*/ 698168 w 704850"/>
                <a:gd name="connsiteY9" fmla="*/ 210601 h 1219200"/>
                <a:gd name="connsiteX10" fmla="*/ 704833 w 704850"/>
                <a:gd name="connsiteY10" fmla="*/ 214067 h 1219200"/>
                <a:gd name="connsiteX11" fmla="*/ 699367 w 704850"/>
                <a:gd name="connsiteY11" fmla="*/ 227930 h 1219200"/>
                <a:gd name="connsiteX12" fmla="*/ 664576 w 704850"/>
                <a:gd name="connsiteY12" fmla="*/ 269652 h 1219200"/>
                <a:gd name="connsiteX13" fmla="*/ 535144 w 704850"/>
                <a:gd name="connsiteY13" fmla="*/ 412548 h 1219200"/>
                <a:gd name="connsiteX14" fmla="*/ 531411 w 704850"/>
                <a:gd name="connsiteY14" fmla="*/ 424145 h 1219200"/>
                <a:gd name="connsiteX15" fmla="*/ 525679 w 704850"/>
                <a:gd name="connsiteY15" fmla="*/ 438408 h 1219200"/>
                <a:gd name="connsiteX16" fmla="*/ 523280 w 704850"/>
                <a:gd name="connsiteY16" fmla="*/ 451738 h 1219200"/>
                <a:gd name="connsiteX17" fmla="*/ 544341 w 704850"/>
                <a:gd name="connsiteY17" fmla="*/ 534516 h 1219200"/>
                <a:gd name="connsiteX18" fmla="*/ 588862 w 704850"/>
                <a:gd name="connsiteY18" fmla="*/ 671814 h 1219200"/>
                <a:gd name="connsiteX19" fmla="*/ 640982 w 704850"/>
                <a:gd name="connsiteY19" fmla="*/ 849234 h 1219200"/>
                <a:gd name="connsiteX20" fmla="*/ 688436 w 704850"/>
                <a:gd name="connsiteY20" fmla="*/ 1041451 h 1219200"/>
                <a:gd name="connsiteX21" fmla="*/ 692836 w 704850"/>
                <a:gd name="connsiteY21" fmla="*/ 1068777 h 1219200"/>
                <a:gd name="connsiteX22" fmla="*/ 691902 w 704850"/>
                <a:gd name="connsiteY22" fmla="*/ 1072776 h 1219200"/>
                <a:gd name="connsiteX23" fmla="*/ 688970 w 704850"/>
                <a:gd name="connsiteY23" fmla="*/ 1069844 h 1219200"/>
                <a:gd name="connsiteX24" fmla="*/ 674440 w 704850"/>
                <a:gd name="connsiteY24" fmla="*/ 1027455 h 1219200"/>
                <a:gd name="connsiteX25" fmla="*/ 584463 w 704850"/>
                <a:gd name="connsiteY25" fmla="*/ 724200 h 1219200"/>
                <a:gd name="connsiteX26" fmla="*/ 500886 w 704850"/>
                <a:gd name="connsiteY26" fmla="*/ 489595 h 1219200"/>
                <a:gd name="connsiteX27" fmla="*/ 492354 w 704850"/>
                <a:gd name="connsiteY27" fmla="*/ 470000 h 1219200"/>
                <a:gd name="connsiteX28" fmla="*/ 482090 w 704850"/>
                <a:gd name="connsiteY28" fmla="*/ 460802 h 1219200"/>
                <a:gd name="connsiteX29" fmla="*/ 476092 w 704850"/>
                <a:gd name="connsiteY29" fmla="*/ 471999 h 1219200"/>
                <a:gd name="connsiteX30" fmla="*/ 475292 w 704850"/>
                <a:gd name="connsiteY30" fmla="*/ 495460 h 1219200"/>
                <a:gd name="connsiteX31" fmla="*/ 474505 w 704850"/>
                <a:gd name="connsiteY31" fmla="*/ 1219200 h 1219200"/>
                <a:gd name="connsiteX32" fmla="*/ 407041 w 704850"/>
                <a:gd name="connsiteY32" fmla="*/ 1219200 h 1219200"/>
                <a:gd name="connsiteX33" fmla="*/ 409382 w 704850"/>
                <a:gd name="connsiteY33" fmla="*/ 1154457 h 1219200"/>
                <a:gd name="connsiteX34" fmla="*/ 434503 w 704850"/>
                <a:gd name="connsiteY34" fmla="*/ 499459 h 1219200"/>
                <a:gd name="connsiteX35" fmla="*/ 423306 w 704850"/>
                <a:gd name="connsiteY35" fmla="*/ 490661 h 1219200"/>
                <a:gd name="connsiteX36" fmla="*/ 380117 w 704850"/>
                <a:gd name="connsiteY36" fmla="*/ 479731 h 1219200"/>
                <a:gd name="connsiteX37" fmla="*/ 377317 w 704850"/>
                <a:gd name="connsiteY37" fmla="*/ 473199 h 1219200"/>
                <a:gd name="connsiteX38" fmla="*/ 379584 w 704850"/>
                <a:gd name="connsiteY38" fmla="*/ 459469 h 1219200"/>
                <a:gd name="connsiteX39" fmla="*/ 392380 w 704850"/>
                <a:gd name="connsiteY39" fmla="*/ 423612 h 1219200"/>
                <a:gd name="connsiteX40" fmla="*/ 407577 w 704850"/>
                <a:gd name="connsiteY40" fmla="*/ 416281 h 1219200"/>
                <a:gd name="connsiteX41" fmla="*/ 423839 w 704850"/>
                <a:gd name="connsiteY41" fmla="*/ 426411 h 1219200"/>
                <a:gd name="connsiteX42" fmla="*/ 430771 w 704850"/>
                <a:gd name="connsiteY42" fmla="*/ 427744 h 1219200"/>
                <a:gd name="connsiteX43" fmla="*/ 454498 w 704850"/>
                <a:gd name="connsiteY43" fmla="*/ 419880 h 1219200"/>
                <a:gd name="connsiteX44" fmla="*/ 455564 w 704850"/>
                <a:gd name="connsiteY44" fmla="*/ 414681 h 1219200"/>
                <a:gd name="connsiteX45" fmla="*/ 438368 w 704850"/>
                <a:gd name="connsiteY45" fmla="*/ 402018 h 1219200"/>
                <a:gd name="connsiteX46" fmla="*/ 362921 w 704850"/>
                <a:gd name="connsiteY46" fmla="*/ 341233 h 1219200"/>
                <a:gd name="connsiteX47" fmla="*/ 212294 w 704850"/>
                <a:gd name="connsiteY47" fmla="*/ 191672 h 1219200"/>
                <a:gd name="connsiteX48" fmla="*/ 15811 w 704850"/>
                <a:gd name="connsiteY48" fmla="*/ 18917 h 1219200"/>
                <a:gd name="connsiteX49" fmla="*/ 2215 w 704850"/>
                <a:gd name="connsiteY49" fmla="*/ 6654 h 1219200"/>
                <a:gd name="connsiteX50" fmla="*/ 348 w 704850"/>
                <a:gd name="connsiteY50" fmla="*/ 1589 h 1219200"/>
                <a:gd name="connsiteX51" fmla="*/ 6081 w 704850"/>
                <a:gd name="connsiteY51" fmla="*/ 522 h 1219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704850" h="1219200">
                  <a:moveTo>
                    <a:pt x="6081" y="522"/>
                  </a:moveTo>
                  <a:cubicBezTo>
                    <a:pt x="15678" y="2921"/>
                    <a:pt x="24342" y="7587"/>
                    <a:pt x="32074" y="13452"/>
                  </a:cubicBezTo>
                  <a:cubicBezTo>
                    <a:pt x="148043" y="102495"/>
                    <a:pt x="262281" y="194072"/>
                    <a:pt x="371186" y="291913"/>
                  </a:cubicBezTo>
                  <a:cubicBezTo>
                    <a:pt x="406643" y="323905"/>
                    <a:pt x="442634" y="355230"/>
                    <a:pt x="478491" y="386822"/>
                  </a:cubicBezTo>
                  <a:cubicBezTo>
                    <a:pt x="482757" y="390687"/>
                    <a:pt x="487555" y="393887"/>
                    <a:pt x="492887" y="396152"/>
                  </a:cubicBezTo>
                  <a:cubicBezTo>
                    <a:pt x="500618" y="399352"/>
                    <a:pt x="505151" y="397752"/>
                    <a:pt x="508350" y="389888"/>
                  </a:cubicBezTo>
                  <a:cubicBezTo>
                    <a:pt x="511682" y="381890"/>
                    <a:pt x="515815" y="374158"/>
                    <a:pt x="519414" y="366294"/>
                  </a:cubicBezTo>
                  <a:cubicBezTo>
                    <a:pt x="525012" y="354163"/>
                    <a:pt x="533677" y="344700"/>
                    <a:pt x="543541" y="335901"/>
                  </a:cubicBezTo>
                  <a:cubicBezTo>
                    <a:pt x="585797" y="297912"/>
                    <a:pt x="630985" y="263520"/>
                    <a:pt x="675506" y="228196"/>
                  </a:cubicBezTo>
                  <a:cubicBezTo>
                    <a:pt x="682971" y="222198"/>
                    <a:pt x="690436" y="216199"/>
                    <a:pt x="698168" y="210601"/>
                  </a:cubicBezTo>
                  <a:cubicBezTo>
                    <a:pt x="702700" y="207268"/>
                    <a:pt x="704566" y="208468"/>
                    <a:pt x="704833" y="214067"/>
                  </a:cubicBezTo>
                  <a:cubicBezTo>
                    <a:pt x="705099" y="219532"/>
                    <a:pt x="702300" y="223797"/>
                    <a:pt x="699367" y="227930"/>
                  </a:cubicBezTo>
                  <a:cubicBezTo>
                    <a:pt x="688836" y="242726"/>
                    <a:pt x="676307" y="255922"/>
                    <a:pt x="664576" y="269652"/>
                  </a:cubicBezTo>
                  <a:cubicBezTo>
                    <a:pt x="622854" y="318573"/>
                    <a:pt x="580598" y="366960"/>
                    <a:pt x="535144" y="412548"/>
                  </a:cubicBezTo>
                  <a:cubicBezTo>
                    <a:pt x="531677" y="416014"/>
                    <a:pt x="532344" y="420280"/>
                    <a:pt x="531411" y="424145"/>
                  </a:cubicBezTo>
                  <a:cubicBezTo>
                    <a:pt x="530345" y="429344"/>
                    <a:pt x="529145" y="434276"/>
                    <a:pt x="525679" y="438408"/>
                  </a:cubicBezTo>
                  <a:cubicBezTo>
                    <a:pt x="522346" y="442274"/>
                    <a:pt x="522346" y="447073"/>
                    <a:pt x="523280" y="451738"/>
                  </a:cubicBezTo>
                  <a:cubicBezTo>
                    <a:pt x="528878" y="479731"/>
                    <a:pt x="537143" y="506924"/>
                    <a:pt x="544341" y="534516"/>
                  </a:cubicBezTo>
                  <a:cubicBezTo>
                    <a:pt x="556338" y="581171"/>
                    <a:pt x="573133" y="626359"/>
                    <a:pt x="588862" y="671814"/>
                  </a:cubicBezTo>
                  <a:cubicBezTo>
                    <a:pt x="609124" y="730066"/>
                    <a:pt x="623920" y="790050"/>
                    <a:pt x="640982" y="849234"/>
                  </a:cubicBezTo>
                  <a:cubicBezTo>
                    <a:pt x="659244" y="912684"/>
                    <a:pt x="674307" y="976935"/>
                    <a:pt x="688436" y="1041451"/>
                  </a:cubicBezTo>
                  <a:cubicBezTo>
                    <a:pt x="690436" y="1050382"/>
                    <a:pt x="691370" y="1059580"/>
                    <a:pt x="692836" y="1068777"/>
                  </a:cubicBezTo>
                  <a:cubicBezTo>
                    <a:pt x="693102" y="1070244"/>
                    <a:pt x="694035" y="1072243"/>
                    <a:pt x="691902" y="1072776"/>
                  </a:cubicBezTo>
                  <a:cubicBezTo>
                    <a:pt x="689903" y="1073310"/>
                    <a:pt x="689503" y="1071310"/>
                    <a:pt x="688970" y="1069844"/>
                  </a:cubicBezTo>
                  <a:cubicBezTo>
                    <a:pt x="683638" y="1055847"/>
                    <a:pt x="678440" y="1041851"/>
                    <a:pt x="674440" y="1027455"/>
                  </a:cubicBezTo>
                  <a:cubicBezTo>
                    <a:pt x="646314" y="925882"/>
                    <a:pt x="616189" y="824841"/>
                    <a:pt x="584463" y="724200"/>
                  </a:cubicBezTo>
                  <a:cubicBezTo>
                    <a:pt x="559404" y="645021"/>
                    <a:pt x="532877" y="566375"/>
                    <a:pt x="500886" y="489595"/>
                  </a:cubicBezTo>
                  <a:cubicBezTo>
                    <a:pt x="498086" y="483063"/>
                    <a:pt x="495287" y="476532"/>
                    <a:pt x="492354" y="470000"/>
                  </a:cubicBezTo>
                  <a:cubicBezTo>
                    <a:pt x="490222" y="465468"/>
                    <a:pt x="486889" y="460136"/>
                    <a:pt x="482090" y="460802"/>
                  </a:cubicBezTo>
                  <a:cubicBezTo>
                    <a:pt x="478092" y="461335"/>
                    <a:pt x="477158" y="467867"/>
                    <a:pt x="476092" y="471999"/>
                  </a:cubicBezTo>
                  <a:cubicBezTo>
                    <a:pt x="474225" y="479731"/>
                    <a:pt x="474892" y="487595"/>
                    <a:pt x="475292" y="495460"/>
                  </a:cubicBezTo>
                  <a:lnTo>
                    <a:pt x="474505" y="1219200"/>
                  </a:lnTo>
                  <a:lnTo>
                    <a:pt x="407041" y="1219200"/>
                  </a:lnTo>
                  <a:lnTo>
                    <a:pt x="409382" y="1154457"/>
                  </a:lnTo>
                  <a:cubicBezTo>
                    <a:pt x="419288" y="881913"/>
                    <a:pt x="429424" y="609994"/>
                    <a:pt x="434503" y="499459"/>
                  </a:cubicBezTo>
                  <a:cubicBezTo>
                    <a:pt x="435169" y="487595"/>
                    <a:pt x="434236" y="486129"/>
                    <a:pt x="423306" y="490661"/>
                  </a:cubicBezTo>
                  <a:cubicBezTo>
                    <a:pt x="405710" y="497992"/>
                    <a:pt x="393313" y="487995"/>
                    <a:pt x="380117" y="479731"/>
                  </a:cubicBezTo>
                  <a:cubicBezTo>
                    <a:pt x="378117" y="478398"/>
                    <a:pt x="377584" y="475732"/>
                    <a:pt x="377317" y="473199"/>
                  </a:cubicBezTo>
                  <a:cubicBezTo>
                    <a:pt x="376918" y="468400"/>
                    <a:pt x="377850" y="463735"/>
                    <a:pt x="379584" y="459469"/>
                  </a:cubicBezTo>
                  <a:cubicBezTo>
                    <a:pt x="384516" y="447739"/>
                    <a:pt x="388248" y="435609"/>
                    <a:pt x="392380" y="423612"/>
                  </a:cubicBezTo>
                  <a:cubicBezTo>
                    <a:pt x="394913" y="416281"/>
                    <a:pt x="400112" y="413881"/>
                    <a:pt x="407577" y="416281"/>
                  </a:cubicBezTo>
                  <a:cubicBezTo>
                    <a:pt x="413841" y="418147"/>
                    <a:pt x="418907" y="422412"/>
                    <a:pt x="423839" y="426411"/>
                  </a:cubicBezTo>
                  <a:cubicBezTo>
                    <a:pt x="426105" y="428145"/>
                    <a:pt x="427837" y="428811"/>
                    <a:pt x="430771" y="427744"/>
                  </a:cubicBezTo>
                  <a:cubicBezTo>
                    <a:pt x="438635" y="424811"/>
                    <a:pt x="446500" y="422279"/>
                    <a:pt x="454498" y="419880"/>
                  </a:cubicBezTo>
                  <a:cubicBezTo>
                    <a:pt x="458629" y="418680"/>
                    <a:pt x="457830" y="417080"/>
                    <a:pt x="455564" y="414681"/>
                  </a:cubicBezTo>
                  <a:cubicBezTo>
                    <a:pt x="450498" y="409482"/>
                    <a:pt x="444500" y="405617"/>
                    <a:pt x="438368" y="402018"/>
                  </a:cubicBezTo>
                  <a:cubicBezTo>
                    <a:pt x="410243" y="385488"/>
                    <a:pt x="385448" y="364694"/>
                    <a:pt x="362921" y="341233"/>
                  </a:cubicBezTo>
                  <a:cubicBezTo>
                    <a:pt x="314001" y="290180"/>
                    <a:pt x="263881" y="240193"/>
                    <a:pt x="212294" y="191672"/>
                  </a:cubicBezTo>
                  <a:cubicBezTo>
                    <a:pt x="148977" y="131821"/>
                    <a:pt x="81661" y="76102"/>
                    <a:pt x="15811" y="18917"/>
                  </a:cubicBezTo>
                  <a:cubicBezTo>
                    <a:pt x="11146" y="14919"/>
                    <a:pt x="6747" y="10786"/>
                    <a:pt x="2215" y="6654"/>
                  </a:cubicBezTo>
                  <a:cubicBezTo>
                    <a:pt x="882" y="5321"/>
                    <a:pt x="-718" y="3588"/>
                    <a:pt x="348" y="1589"/>
                  </a:cubicBezTo>
                  <a:cubicBezTo>
                    <a:pt x="1548" y="-678"/>
                    <a:pt x="4081" y="-11"/>
                    <a:pt x="6081" y="522"/>
                  </a:cubicBezTo>
                  <a:close/>
                </a:path>
              </a:pathLst>
            </a:custGeom>
            <a:solidFill>
              <a:schemeClr val="accent1">
                <a:lumMod val="75000"/>
                <a:alpha val="60000"/>
              </a:schemeClr>
            </a:solidFill>
            <a:ln w="2261" cap="flat">
              <a:noFill/>
              <a:prstDash val="solid"/>
              <a:miter/>
            </a:ln>
          </p:spPr>
          <p:txBody>
            <a:bodyPr wrap="square" rtlCol="0" anchor="ctr">
              <a:noAutofit/>
            </a:bodyPr>
            <a:lstStyle/>
            <a:p>
              <a:endParaRPr lang="en-US"/>
            </a:p>
          </p:txBody>
        </p:sp>
      </p:grpSp>
      <p:grpSp>
        <p:nvGrpSpPr>
          <p:cNvPr id="18" name="Group 17">
            <a:extLst>
              <a:ext uri="{FF2B5EF4-FFF2-40B4-BE49-F238E27FC236}">
                <a16:creationId xmlns:a16="http://schemas.microsoft.com/office/drawing/2014/main" id="{49A36D23-48BD-4BA3-8545-A3920D835DF4}"/>
              </a:ext>
            </a:extLst>
          </p:cNvPr>
          <p:cNvGrpSpPr/>
          <p:nvPr userDrawn="1"/>
        </p:nvGrpSpPr>
        <p:grpSpPr>
          <a:xfrm flipH="1">
            <a:off x="9757064" y="5636998"/>
            <a:ext cx="2434936" cy="1240052"/>
            <a:chOff x="328292" y="0"/>
            <a:chExt cx="2434936" cy="1240052"/>
          </a:xfrm>
        </p:grpSpPr>
        <p:sp>
          <p:nvSpPr>
            <p:cNvPr id="19" name="Freeform: Shape 18">
              <a:extLst>
                <a:ext uri="{FF2B5EF4-FFF2-40B4-BE49-F238E27FC236}">
                  <a16:creationId xmlns:a16="http://schemas.microsoft.com/office/drawing/2014/main" id="{0222CDA6-66B0-4261-8AAB-F61537EBC5C1}"/>
                </a:ext>
              </a:extLst>
            </p:cNvPr>
            <p:cNvSpPr/>
            <p:nvPr userDrawn="1"/>
          </p:nvSpPr>
          <p:spPr>
            <a:xfrm>
              <a:off x="1243012" y="0"/>
              <a:ext cx="704850" cy="1219200"/>
            </a:xfrm>
            <a:custGeom>
              <a:avLst/>
              <a:gdLst>
                <a:gd name="connsiteX0" fmla="*/ 6081 w 704850"/>
                <a:gd name="connsiteY0" fmla="*/ 522 h 1219200"/>
                <a:gd name="connsiteX1" fmla="*/ 32074 w 704850"/>
                <a:gd name="connsiteY1" fmla="*/ 13452 h 1219200"/>
                <a:gd name="connsiteX2" fmla="*/ 371186 w 704850"/>
                <a:gd name="connsiteY2" fmla="*/ 291913 h 1219200"/>
                <a:gd name="connsiteX3" fmla="*/ 478491 w 704850"/>
                <a:gd name="connsiteY3" fmla="*/ 386822 h 1219200"/>
                <a:gd name="connsiteX4" fmla="*/ 492887 w 704850"/>
                <a:gd name="connsiteY4" fmla="*/ 396152 h 1219200"/>
                <a:gd name="connsiteX5" fmla="*/ 508350 w 704850"/>
                <a:gd name="connsiteY5" fmla="*/ 389888 h 1219200"/>
                <a:gd name="connsiteX6" fmla="*/ 519414 w 704850"/>
                <a:gd name="connsiteY6" fmla="*/ 366294 h 1219200"/>
                <a:gd name="connsiteX7" fmla="*/ 543541 w 704850"/>
                <a:gd name="connsiteY7" fmla="*/ 335901 h 1219200"/>
                <a:gd name="connsiteX8" fmla="*/ 675506 w 704850"/>
                <a:gd name="connsiteY8" fmla="*/ 228196 h 1219200"/>
                <a:gd name="connsiteX9" fmla="*/ 698168 w 704850"/>
                <a:gd name="connsiteY9" fmla="*/ 210601 h 1219200"/>
                <a:gd name="connsiteX10" fmla="*/ 704833 w 704850"/>
                <a:gd name="connsiteY10" fmla="*/ 214067 h 1219200"/>
                <a:gd name="connsiteX11" fmla="*/ 699367 w 704850"/>
                <a:gd name="connsiteY11" fmla="*/ 227930 h 1219200"/>
                <a:gd name="connsiteX12" fmla="*/ 664576 w 704850"/>
                <a:gd name="connsiteY12" fmla="*/ 269652 h 1219200"/>
                <a:gd name="connsiteX13" fmla="*/ 535144 w 704850"/>
                <a:gd name="connsiteY13" fmla="*/ 412548 h 1219200"/>
                <a:gd name="connsiteX14" fmla="*/ 531411 w 704850"/>
                <a:gd name="connsiteY14" fmla="*/ 424145 h 1219200"/>
                <a:gd name="connsiteX15" fmla="*/ 525679 w 704850"/>
                <a:gd name="connsiteY15" fmla="*/ 438408 h 1219200"/>
                <a:gd name="connsiteX16" fmla="*/ 523280 w 704850"/>
                <a:gd name="connsiteY16" fmla="*/ 451738 h 1219200"/>
                <a:gd name="connsiteX17" fmla="*/ 544341 w 704850"/>
                <a:gd name="connsiteY17" fmla="*/ 534516 h 1219200"/>
                <a:gd name="connsiteX18" fmla="*/ 588862 w 704850"/>
                <a:gd name="connsiteY18" fmla="*/ 671814 h 1219200"/>
                <a:gd name="connsiteX19" fmla="*/ 640982 w 704850"/>
                <a:gd name="connsiteY19" fmla="*/ 849234 h 1219200"/>
                <a:gd name="connsiteX20" fmla="*/ 688436 w 704850"/>
                <a:gd name="connsiteY20" fmla="*/ 1041451 h 1219200"/>
                <a:gd name="connsiteX21" fmla="*/ 692836 w 704850"/>
                <a:gd name="connsiteY21" fmla="*/ 1068777 h 1219200"/>
                <a:gd name="connsiteX22" fmla="*/ 691902 w 704850"/>
                <a:gd name="connsiteY22" fmla="*/ 1072776 h 1219200"/>
                <a:gd name="connsiteX23" fmla="*/ 688970 w 704850"/>
                <a:gd name="connsiteY23" fmla="*/ 1069844 h 1219200"/>
                <a:gd name="connsiteX24" fmla="*/ 674440 w 704850"/>
                <a:gd name="connsiteY24" fmla="*/ 1027455 h 1219200"/>
                <a:gd name="connsiteX25" fmla="*/ 584463 w 704850"/>
                <a:gd name="connsiteY25" fmla="*/ 724200 h 1219200"/>
                <a:gd name="connsiteX26" fmla="*/ 500886 w 704850"/>
                <a:gd name="connsiteY26" fmla="*/ 489595 h 1219200"/>
                <a:gd name="connsiteX27" fmla="*/ 492354 w 704850"/>
                <a:gd name="connsiteY27" fmla="*/ 470000 h 1219200"/>
                <a:gd name="connsiteX28" fmla="*/ 482090 w 704850"/>
                <a:gd name="connsiteY28" fmla="*/ 460802 h 1219200"/>
                <a:gd name="connsiteX29" fmla="*/ 476092 w 704850"/>
                <a:gd name="connsiteY29" fmla="*/ 471999 h 1219200"/>
                <a:gd name="connsiteX30" fmla="*/ 475292 w 704850"/>
                <a:gd name="connsiteY30" fmla="*/ 495460 h 1219200"/>
                <a:gd name="connsiteX31" fmla="*/ 474505 w 704850"/>
                <a:gd name="connsiteY31" fmla="*/ 1219200 h 1219200"/>
                <a:gd name="connsiteX32" fmla="*/ 407041 w 704850"/>
                <a:gd name="connsiteY32" fmla="*/ 1219200 h 1219200"/>
                <a:gd name="connsiteX33" fmla="*/ 409382 w 704850"/>
                <a:gd name="connsiteY33" fmla="*/ 1154457 h 1219200"/>
                <a:gd name="connsiteX34" fmla="*/ 434503 w 704850"/>
                <a:gd name="connsiteY34" fmla="*/ 499459 h 1219200"/>
                <a:gd name="connsiteX35" fmla="*/ 423306 w 704850"/>
                <a:gd name="connsiteY35" fmla="*/ 490661 h 1219200"/>
                <a:gd name="connsiteX36" fmla="*/ 380117 w 704850"/>
                <a:gd name="connsiteY36" fmla="*/ 479731 h 1219200"/>
                <a:gd name="connsiteX37" fmla="*/ 377317 w 704850"/>
                <a:gd name="connsiteY37" fmla="*/ 473199 h 1219200"/>
                <a:gd name="connsiteX38" fmla="*/ 379584 w 704850"/>
                <a:gd name="connsiteY38" fmla="*/ 459469 h 1219200"/>
                <a:gd name="connsiteX39" fmla="*/ 392380 w 704850"/>
                <a:gd name="connsiteY39" fmla="*/ 423612 h 1219200"/>
                <a:gd name="connsiteX40" fmla="*/ 407577 w 704850"/>
                <a:gd name="connsiteY40" fmla="*/ 416281 h 1219200"/>
                <a:gd name="connsiteX41" fmla="*/ 423839 w 704850"/>
                <a:gd name="connsiteY41" fmla="*/ 426411 h 1219200"/>
                <a:gd name="connsiteX42" fmla="*/ 430771 w 704850"/>
                <a:gd name="connsiteY42" fmla="*/ 427744 h 1219200"/>
                <a:gd name="connsiteX43" fmla="*/ 454498 w 704850"/>
                <a:gd name="connsiteY43" fmla="*/ 419880 h 1219200"/>
                <a:gd name="connsiteX44" fmla="*/ 455564 w 704850"/>
                <a:gd name="connsiteY44" fmla="*/ 414681 h 1219200"/>
                <a:gd name="connsiteX45" fmla="*/ 438368 w 704850"/>
                <a:gd name="connsiteY45" fmla="*/ 402018 h 1219200"/>
                <a:gd name="connsiteX46" fmla="*/ 362921 w 704850"/>
                <a:gd name="connsiteY46" fmla="*/ 341233 h 1219200"/>
                <a:gd name="connsiteX47" fmla="*/ 212294 w 704850"/>
                <a:gd name="connsiteY47" fmla="*/ 191672 h 1219200"/>
                <a:gd name="connsiteX48" fmla="*/ 15811 w 704850"/>
                <a:gd name="connsiteY48" fmla="*/ 18917 h 1219200"/>
                <a:gd name="connsiteX49" fmla="*/ 2215 w 704850"/>
                <a:gd name="connsiteY49" fmla="*/ 6654 h 1219200"/>
                <a:gd name="connsiteX50" fmla="*/ 348 w 704850"/>
                <a:gd name="connsiteY50" fmla="*/ 1589 h 1219200"/>
                <a:gd name="connsiteX51" fmla="*/ 6081 w 704850"/>
                <a:gd name="connsiteY51" fmla="*/ 522 h 1219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704850" h="1219200">
                  <a:moveTo>
                    <a:pt x="6081" y="522"/>
                  </a:moveTo>
                  <a:cubicBezTo>
                    <a:pt x="15678" y="2921"/>
                    <a:pt x="24342" y="7587"/>
                    <a:pt x="32074" y="13452"/>
                  </a:cubicBezTo>
                  <a:cubicBezTo>
                    <a:pt x="148043" y="102495"/>
                    <a:pt x="262281" y="194072"/>
                    <a:pt x="371186" y="291913"/>
                  </a:cubicBezTo>
                  <a:cubicBezTo>
                    <a:pt x="406643" y="323905"/>
                    <a:pt x="442634" y="355230"/>
                    <a:pt x="478491" y="386822"/>
                  </a:cubicBezTo>
                  <a:cubicBezTo>
                    <a:pt x="482757" y="390687"/>
                    <a:pt x="487555" y="393887"/>
                    <a:pt x="492887" y="396152"/>
                  </a:cubicBezTo>
                  <a:cubicBezTo>
                    <a:pt x="500618" y="399352"/>
                    <a:pt x="505151" y="397752"/>
                    <a:pt x="508350" y="389888"/>
                  </a:cubicBezTo>
                  <a:cubicBezTo>
                    <a:pt x="511682" y="381890"/>
                    <a:pt x="515815" y="374158"/>
                    <a:pt x="519414" y="366294"/>
                  </a:cubicBezTo>
                  <a:cubicBezTo>
                    <a:pt x="525012" y="354163"/>
                    <a:pt x="533677" y="344700"/>
                    <a:pt x="543541" y="335901"/>
                  </a:cubicBezTo>
                  <a:cubicBezTo>
                    <a:pt x="585797" y="297912"/>
                    <a:pt x="630985" y="263520"/>
                    <a:pt x="675506" y="228196"/>
                  </a:cubicBezTo>
                  <a:cubicBezTo>
                    <a:pt x="682971" y="222198"/>
                    <a:pt x="690436" y="216199"/>
                    <a:pt x="698168" y="210601"/>
                  </a:cubicBezTo>
                  <a:cubicBezTo>
                    <a:pt x="702700" y="207268"/>
                    <a:pt x="704566" y="208468"/>
                    <a:pt x="704833" y="214067"/>
                  </a:cubicBezTo>
                  <a:cubicBezTo>
                    <a:pt x="705099" y="219532"/>
                    <a:pt x="702300" y="223797"/>
                    <a:pt x="699367" y="227930"/>
                  </a:cubicBezTo>
                  <a:cubicBezTo>
                    <a:pt x="688836" y="242726"/>
                    <a:pt x="676307" y="255922"/>
                    <a:pt x="664576" y="269652"/>
                  </a:cubicBezTo>
                  <a:cubicBezTo>
                    <a:pt x="622854" y="318573"/>
                    <a:pt x="580598" y="366960"/>
                    <a:pt x="535144" y="412548"/>
                  </a:cubicBezTo>
                  <a:cubicBezTo>
                    <a:pt x="531677" y="416014"/>
                    <a:pt x="532344" y="420280"/>
                    <a:pt x="531411" y="424145"/>
                  </a:cubicBezTo>
                  <a:cubicBezTo>
                    <a:pt x="530345" y="429344"/>
                    <a:pt x="529145" y="434276"/>
                    <a:pt x="525679" y="438408"/>
                  </a:cubicBezTo>
                  <a:cubicBezTo>
                    <a:pt x="522346" y="442274"/>
                    <a:pt x="522346" y="447073"/>
                    <a:pt x="523280" y="451738"/>
                  </a:cubicBezTo>
                  <a:cubicBezTo>
                    <a:pt x="528878" y="479731"/>
                    <a:pt x="537143" y="506924"/>
                    <a:pt x="544341" y="534516"/>
                  </a:cubicBezTo>
                  <a:cubicBezTo>
                    <a:pt x="556338" y="581171"/>
                    <a:pt x="573133" y="626359"/>
                    <a:pt x="588862" y="671814"/>
                  </a:cubicBezTo>
                  <a:cubicBezTo>
                    <a:pt x="609124" y="730066"/>
                    <a:pt x="623920" y="790050"/>
                    <a:pt x="640982" y="849234"/>
                  </a:cubicBezTo>
                  <a:cubicBezTo>
                    <a:pt x="659244" y="912684"/>
                    <a:pt x="674307" y="976935"/>
                    <a:pt x="688436" y="1041451"/>
                  </a:cubicBezTo>
                  <a:cubicBezTo>
                    <a:pt x="690436" y="1050382"/>
                    <a:pt x="691370" y="1059580"/>
                    <a:pt x="692836" y="1068777"/>
                  </a:cubicBezTo>
                  <a:cubicBezTo>
                    <a:pt x="693102" y="1070244"/>
                    <a:pt x="694035" y="1072243"/>
                    <a:pt x="691902" y="1072776"/>
                  </a:cubicBezTo>
                  <a:cubicBezTo>
                    <a:pt x="689903" y="1073310"/>
                    <a:pt x="689503" y="1071310"/>
                    <a:pt x="688970" y="1069844"/>
                  </a:cubicBezTo>
                  <a:cubicBezTo>
                    <a:pt x="683638" y="1055847"/>
                    <a:pt x="678440" y="1041851"/>
                    <a:pt x="674440" y="1027455"/>
                  </a:cubicBezTo>
                  <a:cubicBezTo>
                    <a:pt x="646314" y="925882"/>
                    <a:pt x="616189" y="824841"/>
                    <a:pt x="584463" y="724200"/>
                  </a:cubicBezTo>
                  <a:cubicBezTo>
                    <a:pt x="559404" y="645021"/>
                    <a:pt x="532877" y="566375"/>
                    <a:pt x="500886" y="489595"/>
                  </a:cubicBezTo>
                  <a:cubicBezTo>
                    <a:pt x="498086" y="483063"/>
                    <a:pt x="495287" y="476532"/>
                    <a:pt x="492354" y="470000"/>
                  </a:cubicBezTo>
                  <a:cubicBezTo>
                    <a:pt x="490222" y="465468"/>
                    <a:pt x="486889" y="460136"/>
                    <a:pt x="482090" y="460802"/>
                  </a:cubicBezTo>
                  <a:cubicBezTo>
                    <a:pt x="478092" y="461335"/>
                    <a:pt x="477158" y="467867"/>
                    <a:pt x="476092" y="471999"/>
                  </a:cubicBezTo>
                  <a:cubicBezTo>
                    <a:pt x="474225" y="479731"/>
                    <a:pt x="474892" y="487595"/>
                    <a:pt x="475292" y="495460"/>
                  </a:cubicBezTo>
                  <a:lnTo>
                    <a:pt x="474505" y="1219200"/>
                  </a:lnTo>
                  <a:lnTo>
                    <a:pt x="407041" y="1219200"/>
                  </a:lnTo>
                  <a:lnTo>
                    <a:pt x="409382" y="1154457"/>
                  </a:lnTo>
                  <a:cubicBezTo>
                    <a:pt x="419288" y="881913"/>
                    <a:pt x="429424" y="609994"/>
                    <a:pt x="434503" y="499459"/>
                  </a:cubicBezTo>
                  <a:cubicBezTo>
                    <a:pt x="435169" y="487595"/>
                    <a:pt x="434236" y="486129"/>
                    <a:pt x="423306" y="490661"/>
                  </a:cubicBezTo>
                  <a:cubicBezTo>
                    <a:pt x="405710" y="497992"/>
                    <a:pt x="393313" y="487995"/>
                    <a:pt x="380117" y="479731"/>
                  </a:cubicBezTo>
                  <a:cubicBezTo>
                    <a:pt x="378117" y="478398"/>
                    <a:pt x="377584" y="475732"/>
                    <a:pt x="377317" y="473199"/>
                  </a:cubicBezTo>
                  <a:cubicBezTo>
                    <a:pt x="376918" y="468400"/>
                    <a:pt x="377850" y="463735"/>
                    <a:pt x="379584" y="459469"/>
                  </a:cubicBezTo>
                  <a:cubicBezTo>
                    <a:pt x="384516" y="447739"/>
                    <a:pt x="388248" y="435609"/>
                    <a:pt x="392380" y="423612"/>
                  </a:cubicBezTo>
                  <a:cubicBezTo>
                    <a:pt x="394913" y="416281"/>
                    <a:pt x="400112" y="413881"/>
                    <a:pt x="407577" y="416281"/>
                  </a:cubicBezTo>
                  <a:cubicBezTo>
                    <a:pt x="413841" y="418147"/>
                    <a:pt x="418907" y="422412"/>
                    <a:pt x="423839" y="426411"/>
                  </a:cubicBezTo>
                  <a:cubicBezTo>
                    <a:pt x="426105" y="428145"/>
                    <a:pt x="427837" y="428811"/>
                    <a:pt x="430771" y="427744"/>
                  </a:cubicBezTo>
                  <a:cubicBezTo>
                    <a:pt x="438635" y="424811"/>
                    <a:pt x="446500" y="422279"/>
                    <a:pt x="454498" y="419880"/>
                  </a:cubicBezTo>
                  <a:cubicBezTo>
                    <a:pt x="458629" y="418680"/>
                    <a:pt x="457830" y="417080"/>
                    <a:pt x="455564" y="414681"/>
                  </a:cubicBezTo>
                  <a:cubicBezTo>
                    <a:pt x="450498" y="409482"/>
                    <a:pt x="444500" y="405617"/>
                    <a:pt x="438368" y="402018"/>
                  </a:cubicBezTo>
                  <a:cubicBezTo>
                    <a:pt x="410243" y="385488"/>
                    <a:pt x="385448" y="364694"/>
                    <a:pt x="362921" y="341233"/>
                  </a:cubicBezTo>
                  <a:cubicBezTo>
                    <a:pt x="314001" y="290180"/>
                    <a:pt x="263881" y="240193"/>
                    <a:pt x="212294" y="191672"/>
                  </a:cubicBezTo>
                  <a:cubicBezTo>
                    <a:pt x="148977" y="131821"/>
                    <a:pt x="81661" y="76102"/>
                    <a:pt x="15811" y="18917"/>
                  </a:cubicBezTo>
                  <a:cubicBezTo>
                    <a:pt x="11146" y="14919"/>
                    <a:pt x="6747" y="10786"/>
                    <a:pt x="2215" y="6654"/>
                  </a:cubicBezTo>
                  <a:cubicBezTo>
                    <a:pt x="882" y="5321"/>
                    <a:pt x="-718" y="3588"/>
                    <a:pt x="348" y="1589"/>
                  </a:cubicBezTo>
                  <a:cubicBezTo>
                    <a:pt x="1548" y="-678"/>
                    <a:pt x="4081" y="-11"/>
                    <a:pt x="6081" y="522"/>
                  </a:cubicBezTo>
                  <a:close/>
                </a:path>
              </a:pathLst>
            </a:custGeom>
            <a:solidFill>
              <a:schemeClr val="accent1">
                <a:lumMod val="75000"/>
                <a:alpha val="60000"/>
              </a:schemeClr>
            </a:solidFill>
            <a:ln w="2261" cap="flat">
              <a:noFill/>
              <a:prstDash val="solid"/>
              <a:miter/>
            </a:ln>
          </p:spPr>
          <p:txBody>
            <a:bodyPr wrap="square" rtlCol="0" anchor="ctr">
              <a:noAutofit/>
            </a:bodyPr>
            <a:lstStyle/>
            <a:p>
              <a:endParaRPr lang="en-US"/>
            </a:p>
          </p:txBody>
        </p:sp>
        <p:sp>
          <p:nvSpPr>
            <p:cNvPr id="20" name="Freeform: Shape 19">
              <a:extLst>
                <a:ext uri="{FF2B5EF4-FFF2-40B4-BE49-F238E27FC236}">
                  <a16:creationId xmlns:a16="http://schemas.microsoft.com/office/drawing/2014/main" id="{79E29A8A-7472-4C7B-B2D8-F2CA911113E6}"/>
                </a:ext>
              </a:extLst>
            </p:cNvPr>
            <p:cNvSpPr/>
            <p:nvPr userDrawn="1"/>
          </p:nvSpPr>
          <p:spPr>
            <a:xfrm>
              <a:off x="1866578" y="263611"/>
              <a:ext cx="552450" cy="955589"/>
            </a:xfrm>
            <a:custGeom>
              <a:avLst/>
              <a:gdLst>
                <a:gd name="connsiteX0" fmla="*/ 6081 w 704850"/>
                <a:gd name="connsiteY0" fmla="*/ 522 h 1219200"/>
                <a:gd name="connsiteX1" fmla="*/ 32074 w 704850"/>
                <a:gd name="connsiteY1" fmla="*/ 13452 h 1219200"/>
                <a:gd name="connsiteX2" fmla="*/ 371186 w 704850"/>
                <a:gd name="connsiteY2" fmla="*/ 291913 h 1219200"/>
                <a:gd name="connsiteX3" fmla="*/ 478491 w 704850"/>
                <a:gd name="connsiteY3" fmla="*/ 386822 h 1219200"/>
                <a:gd name="connsiteX4" fmla="*/ 492887 w 704850"/>
                <a:gd name="connsiteY4" fmla="*/ 396152 h 1219200"/>
                <a:gd name="connsiteX5" fmla="*/ 508350 w 704850"/>
                <a:gd name="connsiteY5" fmla="*/ 389888 h 1219200"/>
                <a:gd name="connsiteX6" fmla="*/ 519414 w 704850"/>
                <a:gd name="connsiteY6" fmla="*/ 366294 h 1219200"/>
                <a:gd name="connsiteX7" fmla="*/ 543541 w 704850"/>
                <a:gd name="connsiteY7" fmla="*/ 335901 h 1219200"/>
                <a:gd name="connsiteX8" fmla="*/ 675506 w 704850"/>
                <a:gd name="connsiteY8" fmla="*/ 228196 h 1219200"/>
                <a:gd name="connsiteX9" fmla="*/ 698168 w 704850"/>
                <a:gd name="connsiteY9" fmla="*/ 210601 h 1219200"/>
                <a:gd name="connsiteX10" fmla="*/ 704833 w 704850"/>
                <a:gd name="connsiteY10" fmla="*/ 214067 h 1219200"/>
                <a:gd name="connsiteX11" fmla="*/ 699367 w 704850"/>
                <a:gd name="connsiteY11" fmla="*/ 227930 h 1219200"/>
                <a:gd name="connsiteX12" fmla="*/ 664576 w 704850"/>
                <a:gd name="connsiteY12" fmla="*/ 269652 h 1219200"/>
                <a:gd name="connsiteX13" fmla="*/ 535144 w 704850"/>
                <a:gd name="connsiteY13" fmla="*/ 412548 h 1219200"/>
                <a:gd name="connsiteX14" fmla="*/ 531411 w 704850"/>
                <a:gd name="connsiteY14" fmla="*/ 424145 h 1219200"/>
                <a:gd name="connsiteX15" fmla="*/ 525679 w 704850"/>
                <a:gd name="connsiteY15" fmla="*/ 438408 h 1219200"/>
                <a:gd name="connsiteX16" fmla="*/ 523280 w 704850"/>
                <a:gd name="connsiteY16" fmla="*/ 451738 h 1219200"/>
                <a:gd name="connsiteX17" fmla="*/ 544341 w 704850"/>
                <a:gd name="connsiteY17" fmla="*/ 534516 h 1219200"/>
                <a:gd name="connsiteX18" fmla="*/ 588862 w 704850"/>
                <a:gd name="connsiteY18" fmla="*/ 671814 h 1219200"/>
                <a:gd name="connsiteX19" fmla="*/ 640982 w 704850"/>
                <a:gd name="connsiteY19" fmla="*/ 849234 h 1219200"/>
                <a:gd name="connsiteX20" fmla="*/ 688436 w 704850"/>
                <a:gd name="connsiteY20" fmla="*/ 1041451 h 1219200"/>
                <a:gd name="connsiteX21" fmla="*/ 692836 w 704850"/>
                <a:gd name="connsiteY21" fmla="*/ 1068777 h 1219200"/>
                <a:gd name="connsiteX22" fmla="*/ 691902 w 704850"/>
                <a:gd name="connsiteY22" fmla="*/ 1072776 h 1219200"/>
                <a:gd name="connsiteX23" fmla="*/ 688970 w 704850"/>
                <a:gd name="connsiteY23" fmla="*/ 1069844 h 1219200"/>
                <a:gd name="connsiteX24" fmla="*/ 674440 w 704850"/>
                <a:gd name="connsiteY24" fmla="*/ 1027455 h 1219200"/>
                <a:gd name="connsiteX25" fmla="*/ 584463 w 704850"/>
                <a:gd name="connsiteY25" fmla="*/ 724200 h 1219200"/>
                <a:gd name="connsiteX26" fmla="*/ 500886 w 704850"/>
                <a:gd name="connsiteY26" fmla="*/ 489595 h 1219200"/>
                <a:gd name="connsiteX27" fmla="*/ 492354 w 704850"/>
                <a:gd name="connsiteY27" fmla="*/ 470000 h 1219200"/>
                <a:gd name="connsiteX28" fmla="*/ 482090 w 704850"/>
                <a:gd name="connsiteY28" fmla="*/ 460802 h 1219200"/>
                <a:gd name="connsiteX29" fmla="*/ 476092 w 704850"/>
                <a:gd name="connsiteY29" fmla="*/ 471999 h 1219200"/>
                <a:gd name="connsiteX30" fmla="*/ 475292 w 704850"/>
                <a:gd name="connsiteY30" fmla="*/ 495460 h 1219200"/>
                <a:gd name="connsiteX31" fmla="*/ 474505 w 704850"/>
                <a:gd name="connsiteY31" fmla="*/ 1219200 h 1219200"/>
                <a:gd name="connsiteX32" fmla="*/ 407041 w 704850"/>
                <a:gd name="connsiteY32" fmla="*/ 1219200 h 1219200"/>
                <a:gd name="connsiteX33" fmla="*/ 409382 w 704850"/>
                <a:gd name="connsiteY33" fmla="*/ 1154457 h 1219200"/>
                <a:gd name="connsiteX34" fmla="*/ 434503 w 704850"/>
                <a:gd name="connsiteY34" fmla="*/ 499459 h 1219200"/>
                <a:gd name="connsiteX35" fmla="*/ 423306 w 704850"/>
                <a:gd name="connsiteY35" fmla="*/ 490661 h 1219200"/>
                <a:gd name="connsiteX36" fmla="*/ 380117 w 704850"/>
                <a:gd name="connsiteY36" fmla="*/ 479731 h 1219200"/>
                <a:gd name="connsiteX37" fmla="*/ 377317 w 704850"/>
                <a:gd name="connsiteY37" fmla="*/ 473199 h 1219200"/>
                <a:gd name="connsiteX38" fmla="*/ 379584 w 704850"/>
                <a:gd name="connsiteY38" fmla="*/ 459469 h 1219200"/>
                <a:gd name="connsiteX39" fmla="*/ 392380 w 704850"/>
                <a:gd name="connsiteY39" fmla="*/ 423612 h 1219200"/>
                <a:gd name="connsiteX40" fmla="*/ 407577 w 704850"/>
                <a:gd name="connsiteY40" fmla="*/ 416281 h 1219200"/>
                <a:gd name="connsiteX41" fmla="*/ 423839 w 704850"/>
                <a:gd name="connsiteY41" fmla="*/ 426411 h 1219200"/>
                <a:gd name="connsiteX42" fmla="*/ 430771 w 704850"/>
                <a:gd name="connsiteY42" fmla="*/ 427744 h 1219200"/>
                <a:gd name="connsiteX43" fmla="*/ 454498 w 704850"/>
                <a:gd name="connsiteY43" fmla="*/ 419880 h 1219200"/>
                <a:gd name="connsiteX44" fmla="*/ 455564 w 704850"/>
                <a:gd name="connsiteY44" fmla="*/ 414681 h 1219200"/>
                <a:gd name="connsiteX45" fmla="*/ 438368 w 704850"/>
                <a:gd name="connsiteY45" fmla="*/ 402018 h 1219200"/>
                <a:gd name="connsiteX46" fmla="*/ 362921 w 704850"/>
                <a:gd name="connsiteY46" fmla="*/ 341233 h 1219200"/>
                <a:gd name="connsiteX47" fmla="*/ 212294 w 704850"/>
                <a:gd name="connsiteY47" fmla="*/ 191672 h 1219200"/>
                <a:gd name="connsiteX48" fmla="*/ 15811 w 704850"/>
                <a:gd name="connsiteY48" fmla="*/ 18917 h 1219200"/>
                <a:gd name="connsiteX49" fmla="*/ 2215 w 704850"/>
                <a:gd name="connsiteY49" fmla="*/ 6654 h 1219200"/>
                <a:gd name="connsiteX50" fmla="*/ 348 w 704850"/>
                <a:gd name="connsiteY50" fmla="*/ 1589 h 1219200"/>
                <a:gd name="connsiteX51" fmla="*/ 6081 w 704850"/>
                <a:gd name="connsiteY51" fmla="*/ 522 h 1219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704850" h="1219200">
                  <a:moveTo>
                    <a:pt x="6081" y="522"/>
                  </a:moveTo>
                  <a:cubicBezTo>
                    <a:pt x="15678" y="2921"/>
                    <a:pt x="24342" y="7587"/>
                    <a:pt x="32074" y="13452"/>
                  </a:cubicBezTo>
                  <a:cubicBezTo>
                    <a:pt x="148043" y="102495"/>
                    <a:pt x="262281" y="194072"/>
                    <a:pt x="371186" y="291913"/>
                  </a:cubicBezTo>
                  <a:cubicBezTo>
                    <a:pt x="406643" y="323905"/>
                    <a:pt x="442634" y="355230"/>
                    <a:pt x="478491" y="386822"/>
                  </a:cubicBezTo>
                  <a:cubicBezTo>
                    <a:pt x="482757" y="390687"/>
                    <a:pt x="487555" y="393887"/>
                    <a:pt x="492887" y="396152"/>
                  </a:cubicBezTo>
                  <a:cubicBezTo>
                    <a:pt x="500618" y="399352"/>
                    <a:pt x="505151" y="397752"/>
                    <a:pt x="508350" y="389888"/>
                  </a:cubicBezTo>
                  <a:cubicBezTo>
                    <a:pt x="511682" y="381890"/>
                    <a:pt x="515815" y="374158"/>
                    <a:pt x="519414" y="366294"/>
                  </a:cubicBezTo>
                  <a:cubicBezTo>
                    <a:pt x="525012" y="354163"/>
                    <a:pt x="533677" y="344700"/>
                    <a:pt x="543541" y="335901"/>
                  </a:cubicBezTo>
                  <a:cubicBezTo>
                    <a:pt x="585797" y="297912"/>
                    <a:pt x="630985" y="263520"/>
                    <a:pt x="675506" y="228196"/>
                  </a:cubicBezTo>
                  <a:cubicBezTo>
                    <a:pt x="682971" y="222198"/>
                    <a:pt x="690436" y="216199"/>
                    <a:pt x="698168" y="210601"/>
                  </a:cubicBezTo>
                  <a:cubicBezTo>
                    <a:pt x="702700" y="207268"/>
                    <a:pt x="704566" y="208468"/>
                    <a:pt x="704833" y="214067"/>
                  </a:cubicBezTo>
                  <a:cubicBezTo>
                    <a:pt x="705099" y="219532"/>
                    <a:pt x="702300" y="223797"/>
                    <a:pt x="699367" y="227930"/>
                  </a:cubicBezTo>
                  <a:cubicBezTo>
                    <a:pt x="688836" y="242726"/>
                    <a:pt x="676307" y="255922"/>
                    <a:pt x="664576" y="269652"/>
                  </a:cubicBezTo>
                  <a:cubicBezTo>
                    <a:pt x="622854" y="318573"/>
                    <a:pt x="580598" y="366960"/>
                    <a:pt x="535144" y="412548"/>
                  </a:cubicBezTo>
                  <a:cubicBezTo>
                    <a:pt x="531677" y="416014"/>
                    <a:pt x="532344" y="420280"/>
                    <a:pt x="531411" y="424145"/>
                  </a:cubicBezTo>
                  <a:cubicBezTo>
                    <a:pt x="530345" y="429344"/>
                    <a:pt x="529145" y="434276"/>
                    <a:pt x="525679" y="438408"/>
                  </a:cubicBezTo>
                  <a:cubicBezTo>
                    <a:pt x="522346" y="442274"/>
                    <a:pt x="522346" y="447073"/>
                    <a:pt x="523280" y="451738"/>
                  </a:cubicBezTo>
                  <a:cubicBezTo>
                    <a:pt x="528878" y="479731"/>
                    <a:pt x="537143" y="506924"/>
                    <a:pt x="544341" y="534516"/>
                  </a:cubicBezTo>
                  <a:cubicBezTo>
                    <a:pt x="556338" y="581171"/>
                    <a:pt x="573133" y="626359"/>
                    <a:pt x="588862" y="671814"/>
                  </a:cubicBezTo>
                  <a:cubicBezTo>
                    <a:pt x="609124" y="730066"/>
                    <a:pt x="623920" y="790050"/>
                    <a:pt x="640982" y="849234"/>
                  </a:cubicBezTo>
                  <a:cubicBezTo>
                    <a:pt x="659244" y="912684"/>
                    <a:pt x="674307" y="976935"/>
                    <a:pt x="688436" y="1041451"/>
                  </a:cubicBezTo>
                  <a:cubicBezTo>
                    <a:pt x="690436" y="1050382"/>
                    <a:pt x="691370" y="1059580"/>
                    <a:pt x="692836" y="1068777"/>
                  </a:cubicBezTo>
                  <a:cubicBezTo>
                    <a:pt x="693102" y="1070244"/>
                    <a:pt x="694035" y="1072243"/>
                    <a:pt x="691902" y="1072776"/>
                  </a:cubicBezTo>
                  <a:cubicBezTo>
                    <a:pt x="689903" y="1073310"/>
                    <a:pt x="689503" y="1071310"/>
                    <a:pt x="688970" y="1069844"/>
                  </a:cubicBezTo>
                  <a:cubicBezTo>
                    <a:pt x="683638" y="1055847"/>
                    <a:pt x="678440" y="1041851"/>
                    <a:pt x="674440" y="1027455"/>
                  </a:cubicBezTo>
                  <a:cubicBezTo>
                    <a:pt x="646314" y="925882"/>
                    <a:pt x="616189" y="824841"/>
                    <a:pt x="584463" y="724200"/>
                  </a:cubicBezTo>
                  <a:cubicBezTo>
                    <a:pt x="559404" y="645021"/>
                    <a:pt x="532877" y="566375"/>
                    <a:pt x="500886" y="489595"/>
                  </a:cubicBezTo>
                  <a:cubicBezTo>
                    <a:pt x="498086" y="483063"/>
                    <a:pt x="495287" y="476532"/>
                    <a:pt x="492354" y="470000"/>
                  </a:cubicBezTo>
                  <a:cubicBezTo>
                    <a:pt x="490222" y="465468"/>
                    <a:pt x="486889" y="460136"/>
                    <a:pt x="482090" y="460802"/>
                  </a:cubicBezTo>
                  <a:cubicBezTo>
                    <a:pt x="478092" y="461335"/>
                    <a:pt x="477158" y="467867"/>
                    <a:pt x="476092" y="471999"/>
                  </a:cubicBezTo>
                  <a:cubicBezTo>
                    <a:pt x="474225" y="479731"/>
                    <a:pt x="474892" y="487595"/>
                    <a:pt x="475292" y="495460"/>
                  </a:cubicBezTo>
                  <a:lnTo>
                    <a:pt x="474505" y="1219200"/>
                  </a:lnTo>
                  <a:lnTo>
                    <a:pt x="407041" y="1219200"/>
                  </a:lnTo>
                  <a:lnTo>
                    <a:pt x="409382" y="1154457"/>
                  </a:lnTo>
                  <a:cubicBezTo>
                    <a:pt x="419288" y="881913"/>
                    <a:pt x="429424" y="609994"/>
                    <a:pt x="434503" y="499459"/>
                  </a:cubicBezTo>
                  <a:cubicBezTo>
                    <a:pt x="435169" y="487595"/>
                    <a:pt x="434236" y="486129"/>
                    <a:pt x="423306" y="490661"/>
                  </a:cubicBezTo>
                  <a:cubicBezTo>
                    <a:pt x="405710" y="497992"/>
                    <a:pt x="393313" y="487995"/>
                    <a:pt x="380117" y="479731"/>
                  </a:cubicBezTo>
                  <a:cubicBezTo>
                    <a:pt x="378117" y="478398"/>
                    <a:pt x="377584" y="475732"/>
                    <a:pt x="377317" y="473199"/>
                  </a:cubicBezTo>
                  <a:cubicBezTo>
                    <a:pt x="376918" y="468400"/>
                    <a:pt x="377850" y="463735"/>
                    <a:pt x="379584" y="459469"/>
                  </a:cubicBezTo>
                  <a:cubicBezTo>
                    <a:pt x="384516" y="447739"/>
                    <a:pt x="388248" y="435609"/>
                    <a:pt x="392380" y="423612"/>
                  </a:cubicBezTo>
                  <a:cubicBezTo>
                    <a:pt x="394913" y="416281"/>
                    <a:pt x="400112" y="413881"/>
                    <a:pt x="407577" y="416281"/>
                  </a:cubicBezTo>
                  <a:cubicBezTo>
                    <a:pt x="413841" y="418147"/>
                    <a:pt x="418907" y="422412"/>
                    <a:pt x="423839" y="426411"/>
                  </a:cubicBezTo>
                  <a:cubicBezTo>
                    <a:pt x="426105" y="428145"/>
                    <a:pt x="427837" y="428811"/>
                    <a:pt x="430771" y="427744"/>
                  </a:cubicBezTo>
                  <a:cubicBezTo>
                    <a:pt x="438635" y="424811"/>
                    <a:pt x="446500" y="422279"/>
                    <a:pt x="454498" y="419880"/>
                  </a:cubicBezTo>
                  <a:cubicBezTo>
                    <a:pt x="458629" y="418680"/>
                    <a:pt x="457830" y="417080"/>
                    <a:pt x="455564" y="414681"/>
                  </a:cubicBezTo>
                  <a:cubicBezTo>
                    <a:pt x="450498" y="409482"/>
                    <a:pt x="444500" y="405617"/>
                    <a:pt x="438368" y="402018"/>
                  </a:cubicBezTo>
                  <a:cubicBezTo>
                    <a:pt x="410243" y="385488"/>
                    <a:pt x="385448" y="364694"/>
                    <a:pt x="362921" y="341233"/>
                  </a:cubicBezTo>
                  <a:cubicBezTo>
                    <a:pt x="314001" y="290180"/>
                    <a:pt x="263881" y="240193"/>
                    <a:pt x="212294" y="191672"/>
                  </a:cubicBezTo>
                  <a:cubicBezTo>
                    <a:pt x="148977" y="131821"/>
                    <a:pt x="81661" y="76102"/>
                    <a:pt x="15811" y="18917"/>
                  </a:cubicBezTo>
                  <a:cubicBezTo>
                    <a:pt x="11146" y="14919"/>
                    <a:pt x="6747" y="10786"/>
                    <a:pt x="2215" y="6654"/>
                  </a:cubicBezTo>
                  <a:cubicBezTo>
                    <a:pt x="882" y="5321"/>
                    <a:pt x="-718" y="3588"/>
                    <a:pt x="348" y="1589"/>
                  </a:cubicBezTo>
                  <a:cubicBezTo>
                    <a:pt x="1548" y="-678"/>
                    <a:pt x="4081" y="-11"/>
                    <a:pt x="6081" y="522"/>
                  </a:cubicBezTo>
                  <a:close/>
                </a:path>
              </a:pathLst>
            </a:custGeom>
            <a:solidFill>
              <a:schemeClr val="accent1">
                <a:lumMod val="75000"/>
                <a:alpha val="60000"/>
              </a:schemeClr>
            </a:solidFill>
            <a:ln w="2261" cap="flat">
              <a:noFill/>
              <a:prstDash val="solid"/>
              <a:miter/>
            </a:ln>
          </p:spPr>
          <p:txBody>
            <a:bodyPr wrap="square" rtlCol="0" anchor="ctr">
              <a:noAutofit/>
            </a:bodyPr>
            <a:lstStyle/>
            <a:p>
              <a:endParaRPr lang="en-US"/>
            </a:p>
          </p:txBody>
        </p:sp>
        <p:sp>
          <p:nvSpPr>
            <p:cNvPr id="21" name="Freeform: Shape 20">
              <a:extLst>
                <a:ext uri="{FF2B5EF4-FFF2-40B4-BE49-F238E27FC236}">
                  <a16:creationId xmlns:a16="http://schemas.microsoft.com/office/drawing/2014/main" id="{BF2D5BA9-02F0-4EBF-8047-65342716CF01}"/>
                </a:ext>
              </a:extLst>
            </p:cNvPr>
            <p:cNvSpPr/>
            <p:nvPr userDrawn="1"/>
          </p:nvSpPr>
          <p:spPr>
            <a:xfrm>
              <a:off x="1082826" y="422492"/>
              <a:ext cx="464344" cy="803189"/>
            </a:xfrm>
            <a:custGeom>
              <a:avLst/>
              <a:gdLst>
                <a:gd name="connsiteX0" fmla="*/ 6081 w 704850"/>
                <a:gd name="connsiteY0" fmla="*/ 522 h 1219200"/>
                <a:gd name="connsiteX1" fmla="*/ 32074 w 704850"/>
                <a:gd name="connsiteY1" fmla="*/ 13452 h 1219200"/>
                <a:gd name="connsiteX2" fmla="*/ 371186 w 704850"/>
                <a:gd name="connsiteY2" fmla="*/ 291913 h 1219200"/>
                <a:gd name="connsiteX3" fmla="*/ 478491 w 704850"/>
                <a:gd name="connsiteY3" fmla="*/ 386822 h 1219200"/>
                <a:gd name="connsiteX4" fmla="*/ 492887 w 704850"/>
                <a:gd name="connsiteY4" fmla="*/ 396152 h 1219200"/>
                <a:gd name="connsiteX5" fmla="*/ 508350 w 704850"/>
                <a:gd name="connsiteY5" fmla="*/ 389888 h 1219200"/>
                <a:gd name="connsiteX6" fmla="*/ 519414 w 704850"/>
                <a:gd name="connsiteY6" fmla="*/ 366294 h 1219200"/>
                <a:gd name="connsiteX7" fmla="*/ 543541 w 704850"/>
                <a:gd name="connsiteY7" fmla="*/ 335901 h 1219200"/>
                <a:gd name="connsiteX8" fmla="*/ 675506 w 704850"/>
                <a:gd name="connsiteY8" fmla="*/ 228196 h 1219200"/>
                <a:gd name="connsiteX9" fmla="*/ 698168 w 704850"/>
                <a:gd name="connsiteY9" fmla="*/ 210601 h 1219200"/>
                <a:gd name="connsiteX10" fmla="*/ 704833 w 704850"/>
                <a:gd name="connsiteY10" fmla="*/ 214067 h 1219200"/>
                <a:gd name="connsiteX11" fmla="*/ 699367 w 704850"/>
                <a:gd name="connsiteY11" fmla="*/ 227930 h 1219200"/>
                <a:gd name="connsiteX12" fmla="*/ 664576 w 704850"/>
                <a:gd name="connsiteY12" fmla="*/ 269652 h 1219200"/>
                <a:gd name="connsiteX13" fmla="*/ 535144 w 704850"/>
                <a:gd name="connsiteY13" fmla="*/ 412548 h 1219200"/>
                <a:gd name="connsiteX14" fmla="*/ 531411 w 704850"/>
                <a:gd name="connsiteY14" fmla="*/ 424145 h 1219200"/>
                <a:gd name="connsiteX15" fmla="*/ 525679 w 704850"/>
                <a:gd name="connsiteY15" fmla="*/ 438408 h 1219200"/>
                <a:gd name="connsiteX16" fmla="*/ 523280 w 704850"/>
                <a:gd name="connsiteY16" fmla="*/ 451738 h 1219200"/>
                <a:gd name="connsiteX17" fmla="*/ 544341 w 704850"/>
                <a:gd name="connsiteY17" fmla="*/ 534516 h 1219200"/>
                <a:gd name="connsiteX18" fmla="*/ 588862 w 704850"/>
                <a:gd name="connsiteY18" fmla="*/ 671814 h 1219200"/>
                <a:gd name="connsiteX19" fmla="*/ 640982 w 704850"/>
                <a:gd name="connsiteY19" fmla="*/ 849234 h 1219200"/>
                <a:gd name="connsiteX20" fmla="*/ 688436 w 704850"/>
                <a:gd name="connsiteY20" fmla="*/ 1041451 h 1219200"/>
                <a:gd name="connsiteX21" fmla="*/ 692836 w 704850"/>
                <a:gd name="connsiteY21" fmla="*/ 1068777 h 1219200"/>
                <a:gd name="connsiteX22" fmla="*/ 691902 w 704850"/>
                <a:gd name="connsiteY22" fmla="*/ 1072776 h 1219200"/>
                <a:gd name="connsiteX23" fmla="*/ 688970 w 704850"/>
                <a:gd name="connsiteY23" fmla="*/ 1069844 h 1219200"/>
                <a:gd name="connsiteX24" fmla="*/ 674440 w 704850"/>
                <a:gd name="connsiteY24" fmla="*/ 1027455 h 1219200"/>
                <a:gd name="connsiteX25" fmla="*/ 584463 w 704850"/>
                <a:gd name="connsiteY25" fmla="*/ 724200 h 1219200"/>
                <a:gd name="connsiteX26" fmla="*/ 500886 w 704850"/>
                <a:gd name="connsiteY26" fmla="*/ 489595 h 1219200"/>
                <a:gd name="connsiteX27" fmla="*/ 492354 w 704850"/>
                <a:gd name="connsiteY27" fmla="*/ 470000 h 1219200"/>
                <a:gd name="connsiteX28" fmla="*/ 482090 w 704850"/>
                <a:gd name="connsiteY28" fmla="*/ 460802 h 1219200"/>
                <a:gd name="connsiteX29" fmla="*/ 476092 w 704850"/>
                <a:gd name="connsiteY29" fmla="*/ 471999 h 1219200"/>
                <a:gd name="connsiteX30" fmla="*/ 475292 w 704850"/>
                <a:gd name="connsiteY30" fmla="*/ 495460 h 1219200"/>
                <a:gd name="connsiteX31" fmla="*/ 474505 w 704850"/>
                <a:gd name="connsiteY31" fmla="*/ 1219200 h 1219200"/>
                <a:gd name="connsiteX32" fmla="*/ 407041 w 704850"/>
                <a:gd name="connsiteY32" fmla="*/ 1219200 h 1219200"/>
                <a:gd name="connsiteX33" fmla="*/ 409382 w 704850"/>
                <a:gd name="connsiteY33" fmla="*/ 1154457 h 1219200"/>
                <a:gd name="connsiteX34" fmla="*/ 434503 w 704850"/>
                <a:gd name="connsiteY34" fmla="*/ 499459 h 1219200"/>
                <a:gd name="connsiteX35" fmla="*/ 423306 w 704850"/>
                <a:gd name="connsiteY35" fmla="*/ 490661 h 1219200"/>
                <a:gd name="connsiteX36" fmla="*/ 380117 w 704850"/>
                <a:gd name="connsiteY36" fmla="*/ 479731 h 1219200"/>
                <a:gd name="connsiteX37" fmla="*/ 377317 w 704850"/>
                <a:gd name="connsiteY37" fmla="*/ 473199 h 1219200"/>
                <a:gd name="connsiteX38" fmla="*/ 379584 w 704850"/>
                <a:gd name="connsiteY38" fmla="*/ 459469 h 1219200"/>
                <a:gd name="connsiteX39" fmla="*/ 392380 w 704850"/>
                <a:gd name="connsiteY39" fmla="*/ 423612 h 1219200"/>
                <a:gd name="connsiteX40" fmla="*/ 407577 w 704850"/>
                <a:gd name="connsiteY40" fmla="*/ 416281 h 1219200"/>
                <a:gd name="connsiteX41" fmla="*/ 423839 w 704850"/>
                <a:gd name="connsiteY41" fmla="*/ 426411 h 1219200"/>
                <a:gd name="connsiteX42" fmla="*/ 430771 w 704850"/>
                <a:gd name="connsiteY42" fmla="*/ 427744 h 1219200"/>
                <a:gd name="connsiteX43" fmla="*/ 454498 w 704850"/>
                <a:gd name="connsiteY43" fmla="*/ 419880 h 1219200"/>
                <a:gd name="connsiteX44" fmla="*/ 455564 w 704850"/>
                <a:gd name="connsiteY44" fmla="*/ 414681 h 1219200"/>
                <a:gd name="connsiteX45" fmla="*/ 438368 w 704850"/>
                <a:gd name="connsiteY45" fmla="*/ 402018 h 1219200"/>
                <a:gd name="connsiteX46" fmla="*/ 362921 w 704850"/>
                <a:gd name="connsiteY46" fmla="*/ 341233 h 1219200"/>
                <a:gd name="connsiteX47" fmla="*/ 212294 w 704850"/>
                <a:gd name="connsiteY47" fmla="*/ 191672 h 1219200"/>
                <a:gd name="connsiteX48" fmla="*/ 15811 w 704850"/>
                <a:gd name="connsiteY48" fmla="*/ 18917 h 1219200"/>
                <a:gd name="connsiteX49" fmla="*/ 2215 w 704850"/>
                <a:gd name="connsiteY49" fmla="*/ 6654 h 1219200"/>
                <a:gd name="connsiteX50" fmla="*/ 348 w 704850"/>
                <a:gd name="connsiteY50" fmla="*/ 1589 h 1219200"/>
                <a:gd name="connsiteX51" fmla="*/ 6081 w 704850"/>
                <a:gd name="connsiteY51" fmla="*/ 522 h 1219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704850" h="1219200">
                  <a:moveTo>
                    <a:pt x="6081" y="522"/>
                  </a:moveTo>
                  <a:cubicBezTo>
                    <a:pt x="15678" y="2921"/>
                    <a:pt x="24342" y="7587"/>
                    <a:pt x="32074" y="13452"/>
                  </a:cubicBezTo>
                  <a:cubicBezTo>
                    <a:pt x="148043" y="102495"/>
                    <a:pt x="262281" y="194072"/>
                    <a:pt x="371186" y="291913"/>
                  </a:cubicBezTo>
                  <a:cubicBezTo>
                    <a:pt x="406643" y="323905"/>
                    <a:pt x="442634" y="355230"/>
                    <a:pt x="478491" y="386822"/>
                  </a:cubicBezTo>
                  <a:cubicBezTo>
                    <a:pt x="482757" y="390687"/>
                    <a:pt x="487555" y="393887"/>
                    <a:pt x="492887" y="396152"/>
                  </a:cubicBezTo>
                  <a:cubicBezTo>
                    <a:pt x="500618" y="399352"/>
                    <a:pt x="505151" y="397752"/>
                    <a:pt x="508350" y="389888"/>
                  </a:cubicBezTo>
                  <a:cubicBezTo>
                    <a:pt x="511682" y="381890"/>
                    <a:pt x="515815" y="374158"/>
                    <a:pt x="519414" y="366294"/>
                  </a:cubicBezTo>
                  <a:cubicBezTo>
                    <a:pt x="525012" y="354163"/>
                    <a:pt x="533677" y="344700"/>
                    <a:pt x="543541" y="335901"/>
                  </a:cubicBezTo>
                  <a:cubicBezTo>
                    <a:pt x="585797" y="297912"/>
                    <a:pt x="630985" y="263520"/>
                    <a:pt x="675506" y="228196"/>
                  </a:cubicBezTo>
                  <a:cubicBezTo>
                    <a:pt x="682971" y="222198"/>
                    <a:pt x="690436" y="216199"/>
                    <a:pt x="698168" y="210601"/>
                  </a:cubicBezTo>
                  <a:cubicBezTo>
                    <a:pt x="702700" y="207268"/>
                    <a:pt x="704566" y="208468"/>
                    <a:pt x="704833" y="214067"/>
                  </a:cubicBezTo>
                  <a:cubicBezTo>
                    <a:pt x="705099" y="219532"/>
                    <a:pt x="702300" y="223797"/>
                    <a:pt x="699367" y="227930"/>
                  </a:cubicBezTo>
                  <a:cubicBezTo>
                    <a:pt x="688836" y="242726"/>
                    <a:pt x="676307" y="255922"/>
                    <a:pt x="664576" y="269652"/>
                  </a:cubicBezTo>
                  <a:cubicBezTo>
                    <a:pt x="622854" y="318573"/>
                    <a:pt x="580598" y="366960"/>
                    <a:pt x="535144" y="412548"/>
                  </a:cubicBezTo>
                  <a:cubicBezTo>
                    <a:pt x="531677" y="416014"/>
                    <a:pt x="532344" y="420280"/>
                    <a:pt x="531411" y="424145"/>
                  </a:cubicBezTo>
                  <a:cubicBezTo>
                    <a:pt x="530345" y="429344"/>
                    <a:pt x="529145" y="434276"/>
                    <a:pt x="525679" y="438408"/>
                  </a:cubicBezTo>
                  <a:cubicBezTo>
                    <a:pt x="522346" y="442274"/>
                    <a:pt x="522346" y="447073"/>
                    <a:pt x="523280" y="451738"/>
                  </a:cubicBezTo>
                  <a:cubicBezTo>
                    <a:pt x="528878" y="479731"/>
                    <a:pt x="537143" y="506924"/>
                    <a:pt x="544341" y="534516"/>
                  </a:cubicBezTo>
                  <a:cubicBezTo>
                    <a:pt x="556338" y="581171"/>
                    <a:pt x="573133" y="626359"/>
                    <a:pt x="588862" y="671814"/>
                  </a:cubicBezTo>
                  <a:cubicBezTo>
                    <a:pt x="609124" y="730066"/>
                    <a:pt x="623920" y="790050"/>
                    <a:pt x="640982" y="849234"/>
                  </a:cubicBezTo>
                  <a:cubicBezTo>
                    <a:pt x="659244" y="912684"/>
                    <a:pt x="674307" y="976935"/>
                    <a:pt x="688436" y="1041451"/>
                  </a:cubicBezTo>
                  <a:cubicBezTo>
                    <a:pt x="690436" y="1050382"/>
                    <a:pt x="691370" y="1059580"/>
                    <a:pt x="692836" y="1068777"/>
                  </a:cubicBezTo>
                  <a:cubicBezTo>
                    <a:pt x="693102" y="1070244"/>
                    <a:pt x="694035" y="1072243"/>
                    <a:pt x="691902" y="1072776"/>
                  </a:cubicBezTo>
                  <a:cubicBezTo>
                    <a:pt x="689903" y="1073310"/>
                    <a:pt x="689503" y="1071310"/>
                    <a:pt x="688970" y="1069844"/>
                  </a:cubicBezTo>
                  <a:cubicBezTo>
                    <a:pt x="683638" y="1055847"/>
                    <a:pt x="678440" y="1041851"/>
                    <a:pt x="674440" y="1027455"/>
                  </a:cubicBezTo>
                  <a:cubicBezTo>
                    <a:pt x="646314" y="925882"/>
                    <a:pt x="616189" y="824841"/>
                    <a:pt x="584463" y="724200"/>
                  </a:cubicBezTo>
                  <a:cubicBezTo>
                    <a:pt x="559404" y="645021"/>
                    <a:pt x="532877" y="566375"/>
                    <a:pt x="500886" y="489595"/>
                  </a:cubicBezTo>
                  <a:cubicBezTo>
                    <a:pt x="498086" y="483063"/>
                    <a:pt x="495287" y="476532"/>
                    <a:pt x="492354" y="470000"/>
                  </a:cubicBezTo>
                  <a:cubicBezTo>
                    <a:pt x="490222" y="465468"/>
                    <a:pt x="486889" y="460136"/>
                    <a:pt x="482090" y="460802"/>
                  </a:cubicBezTo>
                  <a:cubicBezTo>
                    <a:pt x="478092" y="461335"/>
                    <a:pt x="477158" y="467867"/>
                    <a:pt x="476092" y="471999"/>
                  </a:cubicBezTo>
                  <a:cubicBezTo>
                    <a:pt x="474225" y="479731"/>
                    <a:pt x="474892" y="487595"/>
                    <a:pt x="475292" y="495460"/>
                  </a:cubicBezTo>
                  <a:lnTo>
                    <a:pt x="474505" y="1219200"/>
                  </a:lnTo>
                  <a:lnTo>
                    <a:pt x="407041" y="1219200"/>
                  </a:lnTo>
                  <a:lnTo>
                    <a:pt x="409382" y="1154457"/>
                  </a:lnTo>
                  <a:cubicBezTo>
                    <a:pt x="419288" y="881913"/>
                    <a:pt x="429424" y="609994"/>
                    <a:pt x="434503" y="499459"/>
                  </a:cubicBezTo>
                  <a:cubicBezTo>
                    <a:pt x="435169" y="487595"/>
                    <a:pt x="434236" y="486129"/>
                    <a:pt x="423306" y="490661"/>
                  </a:cubicBezTo>
                  <a:cubicBezTo>
                    <a:pt x="405710" y="497992"/>
                    <a:pt x="393313" y="487995"/>
                    <a:pt x="380117" y="479731"/>
                  </a:cubicBezTo>
                  <a:cubicBezTo>
                    <a:pt x="378117" y="478398"/>
                    <a:pt x="377584" y="475732"/>
                    <a:pt x="377317" y="473199"/>
                  </a:cubicBezTo>
                  <a:cubicBezTo>
                    <a:pt x="376918" y="468400"/>
                    <a:pt x="377850" y="463735"/>
                    <a:pt x="379584" y="459469"/>
                  </a:cubicBezTo>
                  <a:cubicBezTo>
                    <a:pt x="384516" y="447739"/>
                    <a:pt x="388248" y="435609"/>
                    <a:pt x="392380" y="423612"/>
                  </a:cubicBezTo>
                  <a:cubicBezTo>
                    <a:pt x="394913" y="416281"/>
                    <a:pt x="400112" y="413881"/>
                    <a:pt x="407577" y="416281"/>
                  </a:cubicBezTo>
                  <a:cubicBezTo>
                    <a:pt x="413841" y="418147"/>
                    <a:pt x="418907" y="422412"/>
                    <a:pt x="423839" y="426411"/>
                  </a:cubicBezTo>
                  <a:cubicBezTo>
                    <a:pt x="426105" y="428145"/>
                    <a:pt x="427837" y="428811"/>
                    <a:pt x="430771" y="427744"/>
                  </a:cubicBezTo>
                  <a:cubicBezTo>
                    <a:pt x="438635" y="424811"/>
                    <a:pt x="446500" y="422279"/>
                    <a:pt x="454498" y="419880"/>
                  </a:cubicBezTo>
                  <a:cubicBezTo>
                    <a:pt x="458629" y="418680"/>
                    <a:pt x="457830" y="417080"/>
                    <a:pt x="455564" y="414681"/>
                  </a:cubicBezTo>
                  <a:cubicBezTo>
                    <a:pt x="450498" y="409482"/>
                    <a:pt x="444500" y="405617"/>
                    <a:pt x="438368" y="402018"/>
                  </a:cubicBezTo>
                  <a:cubicBezTo>
                    <a:pt x="410243" y="385488"/>
                    <a:pt x="385448" y="364694"/>
                    <a:pt x="362921" y="341233"/>
                  </a:cubicBezTo>
                  <a:cubicBezTo>
                    <a:pt x="314001" y="290180"/>
                    <a:pt x="263881" y="240193"/>
                    <a:pt x="212294" y="191672"/>
                  </a:cubicBezTo>
                  <a:cubicBezTo>
                    <a:pt x="148977" y="131821"/>
                    <a:pt x="81661" y="76102"/>
                    <a:pt x="15811" y="18917"/>
                  </a:cubicBezTo>
                  <a:cubicBezTo>
                    <a:pt x="11146" y="14919"/>
                    <a:pt x="6747" y="10786"/>
                    <a:pt x="2215" y="6654"/>
                  </a:cubicBezTo>
                  <a:cubicBezTo>
                    <a:pt x="882" y="5321"/>
                    <a:pt x="-718" y="3588"/>
                    <a:pt x="348" y="1589"/>
                  </a:cubicBezTo>
                  <a:cubicBezTo>
                    <a:pt x="1548" y="-678"/>
                    <a:pt x="4081" y="-11"/>
                    <a:pt x="6081" y="522"/>
                  </a:cubicBezTo>
                  <a:close/>
                </a:path>
              </a:pathLst>
            </a:custGeom>
            <a:solidFill>
              <a:schemeClr val="accent1">
                <a:lumMod val="75000"/>
                <a:alpha val="60000"/>
              </a:schemeClr>
            </a:solidFill>
            <a:ln w="2261" cap="flat">
              <a:noFill/>
              <a:prstDash val="solid"/>
              <a:miter/>
            </a:ln>
          </p:spPr>
          <p:txBody>
            <a:bodyPr wrap="square" rtlCol="0" anchor="ctr">
              <a:noAutofit/>
            </a:bodyPr>
            <a:lstStyle/>
            <a:p>
              <a:endParaRPr lang="en-US"/>
            </a:p>
          </p:txBody>
        </p:sp>
        <p:sp>
          <p:nvSpPr>
            <p:cNvPr id="22" name="Freeform: Shape 21">
              <a:extLst>
                <a:ext uri="{FF2B5EF4-FFF2-40B4-BE49-F238E27FC236}">
                  <a16:creationId xmlns:a16="http://schemas.microsoft.com/office/drawing/2014/main" id="{94CD11AB-8BFB-424D-B3CC-4FEB6AB5C821}"/>
                </a:ext>
              </a:extLst>
            </p:cNvPr>
            <p:cNvSpPr/>
            <p:nvPr userDrawn="1"/>
          </p:nvSpPr>
          <p:spPr>
            <a:xfrm>
              <a:off x="449896" y="280904"/>
              <a:ext cx="553868" cy="958041"/>
            </a:xfrm>
            <a:custGeom>
              <a:avLst/>
              <a:gdLst>
                <a:gd name="connsiteX0" fmla="*/ 6081 w 704850"/>
                <a:gd name="connsiteY0" fmla="*/ 522 h 1219200"/>
                <a:gd name="connsiteX1" fmla="*/ 32074 w 704850"/>
                <a:gd name="connsiteY1" fmla="*/ 13452 h 1219200"/>
                <a:gd name="connsiteX2" fmla="*/ 371186 w 704850"/>
                <a:gd name="connsiteY2" fmla="*/ 291913 h 1219200"/>
                <a:gd name="connsiteX3" fmla="*/ 478491 w 704850"/>
                <a:gd name="connsiteY3" fmla="*/ 386822 h 1219200"/>
                <a:gd name="connsiteX4" fmla="*/ 492887 w 704850"/>
                <a:gd name="connsiteY4" fmla="*/ 396152 h 1219200"/>
                <a:gd name="connsiteX5" fmla="*/ 508350 w 704850"/>
                <a:gd name="connsiteY5" fmla="*/ 389888 h 1219200"/>
                <a:gd name="connsiteX6" fmla="*/ 519414 w 704850"/>
                <a:gd name="connsiteY6" fmla="*/ 366294 h 1219200"/>
                <a:gd name="connsiteX7" fmla="*/ 543541 w 704850"/>
                <a:gd name="connsiteY7" fmla="*/ 335901 h 1219200"/>
                <a:gd name="connsiteX8" fmla="*/ 675506 w 704850"/>
                <a:gd name="connsiteY8" fmla="*/ 228196 h 1219200"/>
                <a:gd name="connsiteX9" fmla="*/ 698168 w 704850"/>
                <a:gd name="connsiteY9" fmla="*/ 210601 h 1219200"/>
                <a:gd name="connsiteX10" fmla="*/ 704833 w 704850"/>
                <a:gd name="connsiteY10" fmla="*/ 214067 h 1219200"/>
                <a:gd name="connsiteX11" fmla="*/ 699367 w 704850"/>
                <a:gd name="connsiteY11" fmla="*/ 227930 h 1219200"/>
                <a:gd name="connsiteX12" fmla="*/ 664576 w 704850"/>
                <a:gd name="connsiteY12" fmla="*/ 269652 h 1219200"/>
                <a:gd name="connsiteX13" fmla="*/ 535144 w 704850"/>
                <a:gd name="connsiteY13" fmla="*/ 412548 h 1219200"/>
                <a:gd name="connsiteX14" fmla="*/ 531411 w 704850"/>
                <a:gd name="connsiteY14" fmla="*/ 424145 h 1219200"/>
                <a:gd name="connsiteX15" fmla="*/ 525679 w 704850"/>
                <a:gd name="connsiteY15" fmla="*/ 438408 h 1219200"/>
                <a:gd name="connsiteX16" fmla="*/ 523280 w 704850"/>
                <a:gd name="connsiteY16" fmla="*/ 451738 h 1219200"/>
                <a:gd name="connsiteX17" fmla="*/ 544341 w 704850"/>
                <a:gd name="connsiteY17" fmla="*/ 534516 h 1219200"/>
                <a:gd name="connsiteX18" fmla="*/ 588862 w 704850"/>
                <a:gd name="connsiteY18" fmla="*/ 671814 h 1219200"/>
                <a:gd name="connsiteX19" fmla="*/ 640982 w 704850"/>
                <a:gd name="connsiteY19" fmla="*/ 849234 h 1219200"/>
                <a:gd name="connsiteX20" fmla="*/ 688436 w 704850"/>
                <a:gd name="connsiteY20" fmla="*/ 1041451 h 1219200"/>
                <a:gd name="connsiteX21" fmla="*/ 692836 w 704850"/>
                <a:gd name="connsiteY21" fmla="*/ 1068777 h 1219200"/>
                <a:gd name="connsiteX22" fmla="*/ 691902 w 704850"/>
                <a:gd name="connsiteY22" fmla="*/ 1072776 h 1219200"/>
                <a:gd name="connsiteX23" fmla="*/ 688970 w 704850"/>
                <a:gd name="connsiteY23" fmla="*/ 1069844 h 1219200"/>
                <a:gd name="connsiteX24" fmla="*/ 674440 w 704850"/>
                <a:gd name="connsiteY24" fmla="*/ 1027455 h 1219200"/>
                <a:gd name="connsiteX25" fmla="*/ 584463 w 704850"/>
                <a:gd name="connsiteY25" fmla="*/ 724200 h 1219200"/>
                <a:gd name="connsiteX26" fmla="*/ 500886 w 704850"/>
                <a:gd name="connsiteY26" fmla="*/ 489595 h 1219200"/>
                <a:gd name="connsiteX27" fmla="*/ 492354 w 704850"/>
                <a:gd name="connsiteY27" fmla="*/ 470000 h 1219200"/>
                <a:gd name="connsiteX28" fmla="*/ 482090 w 704850"/>
                <a:gd name="connsiteY28" fmla="*/ 460802 h 1219200"/>
                <a:gd name="connsiteX29" fmla="*/ 476092 w 704850"/>
                <a:gd name="connsiteY29" fmla="*/ 471999 h 1219200"/>
                <a:gd name="connsiteX30" fmla="*/ 475292 w 704850"/>
                <a:gd name="connsiteY30" fmla="*/ 495460 h 1219200"/>
                <a:gd name="connsiteX31" fmla="*/ 474505 w 704850"/>
                <a:gd name="connsiteY31" fmla="*/ 1219200 h 1219200"/>
                <a:gd name="connsiteX32" fmla="*/ 407041 w 704850"/>
                <a:gd name="connsiteY32" fmla="*/ 1219200 h 1219200"/>
                <a:gd name="connsiteX33" fmla="*/ 409382 w 704850"/>
                <a:gd name="connsiteY33" fmla="*/ 1154457 h 1219200"/>
                <a:gd name="connsiteX34" fmla="*/ 434503 w 704850"/>
                <a:gd name="connsiteY34" fmla="*/ 499459 h 1219200"/>
                <a:gd name="connsiteX35" fmla="*/ 423306 w 704850"/>
                <a:gd name="connsiteY35" fmla="*/ 490661 h 1219200"/>
                <a:gd name="connsiteX36" fmla="*/ 380117 w 704850"/>
                <a:gd name="connsiteY36" fmla="*/ 479731 h 1219200"/>
                <a:gd name="connsiteX37" fmla="*/ 377317 w 704850"/>
                <a:gd name="connsiteY37" fmla="*/ 473199 h 1219200"/>
                <a:gd name="connsiteX38" fmla="*/ 379584 w 704850"/>
                <a:gd name="connsiteY38" fmla="*/ 459469 h 1219200"/>
                <a:gd name="connsiteX39" fmla="*/ 392380 w 704850"/>
                <a:gd name="connsiteY39" fmla="*/ 423612 h 1219200"/>
                <a:gd name="connsiteX40" fmla="*/ 407577 w 704850"/>
                <a:gd name="connsiteY40" fmla="*/ 416281 h 1219200"/>
                <a:gd name="connsiteX41" fmla="*/ 423839 w 704850"/>
                <a:gd name="connsiteY41" fmla="*/ 426411 h 1219200"/>
                <a:gd name="connsiteX42" fmla="*/ 430771 w 704850"/>
                <a:gd name="connsiteY42" fmla="*/ 427744 h 1219200"/>
                <a:gd name="connsiteX43" fmla="*/ 454498 w 704850"/>
                <a:gd name="connsiteY43" fmla="*/ 419880 h 1219200"/>
                <a:gd name="connsiteX44" fmla="*/ 455564 w 704850"/>
                <a:gd name="connsiteY44" fmla="*/ 414681 h 1219200"/>
                <a:gd name="connsiteX45" fmla="*/ 438368 w 704850"/>
                <a:gd name="connsiteY45" fmla="*/ 402018 h 1219200"/>
                <a:gd name="connsiteX46" fmla="*/ 362921 w 704850"/>
                <a:gd name="connsiteY46" fmla="*/ 341233 h 1219200"/>
                <a:gd name="connsiteX47" fmla="*/ 212294 w 704850"/>
                <a:gd name="connsiteY47" fmla="*/ 191672 h 1219200"/>
                <a:gd name="connsiteX48" fmla="*/ 15811 w 704850"/>
                <a:gd name="connsiteY48" fmla="*/ 18917 h 1219200"/>
                <a:gd name="connsiteX49" fmla="*/ 2215 w 704850"/>
                <a:gd name="connsiteY49" fmla="*/ 6654 h 1219200"/>
                <a:gd name="connsiteX50" fmla="*/ 348 w 704850"/>
                <a:gd name="connsiteY50" fmla="*/ 1589 h 1219200"/>
                <a:gd name="connsiteX51" fmla="*/ 6081 w 704850"/>
                <a:gd name="connsiteY51" fmla="*/ 522 h 1219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704850" h="1219200">
                  <a:moveTo>
                    <a:pt x="6081" y="522"/>
                  </a:moveTo>
                  <a:cubicBezTo>
                    <a:pt x="15678" y="2921"/>
                    <a:pt x="24342" y="7587"/>
                    <a:pt x="32074" y="13452"/>
                  </a:cubicBezTo>
                  <a:cubicBezTo>
                    <a:pt x="148043" y="102495"/>
                    <a:pt x="262281" y="194072"/>
                    <a:pt x="371186" y="291913"/>
                  </a:cubicBezTo>
                  <a:cubicBezTo>
                    <a:pt x="406643" y="323905"/>
                    <a:pt x="442634" y="355230"/>
                    <a:pt x="478491" y="386822"/>
                  </a:cubicBezTo>
                  <a:cubicBezTo>
                    <a:pt x="482757" y="390687"/>
                    <a:pt x="487555" y="393887"/>
                    <a:pt x="492887" y="396152"/>
                  </a:cubicBezTo>
                  <a:cubicBezTo>
                    <a:pt x="500618" y="399352"/>
                    <a:pt x="505151" y="397752"/>
                    <a:pt x="508350" y="389888"/>
                  </a:cubicBezTo>
                  <a:cubicBezTo>
                    <a:pt x="511682" y="381890"/>
                    <a:pt x="515815" y="374158"/>
                    <a:pt x="519414" y="366294"/>
                  </a:cubicBezTo>
                  <a:cubicBezTo>
                    <a:pt x="525012" y="354163"/>
                    <a:pt x="533677" y="344700"/>
                    <a:pt x="543541" y="335901"/>
                  </a:cubicBezTo>
                  <a:cubicBezTo>
                    <a:pt x="585797" y="297912"/>
                    <a:pt x="630985" y="263520"/>
                    <a:pt x="675506" y="228196"/>
                  </a:cubicBezTo>
                  <a:cubicBezTo>
                    <a:pt x="682971" y="222198"/>
                    <a:pt x="690436" y="216199"/>
                    <a:pt x="698168" y="210601"/>
                  </a:cubicBezTo>
                  <a:cubicBezTo>
                    <a:pt x="702700" y="207268"/>
                    <a:pt x="704566" y="208468"/>
                    <a:pt x="704833" y="214067"/>
                  </a:cubicBezTo>
                  <a:cubicBezTo>
                    <a:pt x="705099" y="219532"/>
                    <a:pt x="702300" y="223797"/>
                    <a:pt x="699367" y="227930"/>
                  </a:cubicBezTo>
                  <a:cubicBezTo>
                    <a:pt x="688836" y="242726"/>
                    <a:pt x="676307" y="255922"/>
                    <a:pt x="664576" y="269652"/>
                  </a:cubicBezTo>
                  <a:cubicBezTo>
                    <a:pt x="622854" y="318573"/>
                    <a:pt x="580598" y="366960"/>
                    <a:pt x="535144" y="412548"/>
                  </a:cubicBezTo>
                  <a:cubicBezTo>
                    <a:pt x="531677" y="416014"/>
                    <a:pt x="532344" y="420280"/>
                    <a:pt x="531411" y="424145"/>
                  </a:cubicBezTo>
                  <a:cubicBezTo>
                    <a:pt x="530345" y="429344"/>
                    <a:pt x="529145" y="434276"/>
                    <a:pt x="525679" y="438408"/>
                  </a:cubicBezTo>
                  <a:cubicBezTo>
                    <a:pt x="522346" y="442274"/>
                    <a:pt x="522346" y="447073"/>
                    <a:pt x="523280" y="451738"/>
                  </a:cubicBezTo>
                  <a:cubicBezTo>
                    <a:pt x="528878" y="479731"/>
                    <a:pt x="537143" y="506924"/>
                    <a:pt x="544341" y="534516"/>
                  </a:cubicBezTo>
                  <a:cubicBezTo>
                    <a:pt x="556338" y="581171"/>
                    <a:pt x="573133" y="626359"/>
                    <a:pt x="588862" y="671814"/>
                  </a:cubicBezTo>
                  <a:cubicBezTo>
                    <a:pt x="609124" y="730066"/>
                    <a:pt x="623920" y="790050"/>
                    <a:pt x="640982" y="849234"/>
                  </a:cubicBezTo>
                  <a:cubicBezTo>
                    <a:pt x="659244" y="912684"/>
                    <a:pt x="674307" y="976935"/>
                    <a:pt x="688436" y="1041451"/>
                  </a:cubicBezTo>
                  <a:cubicBezTo>
                    <a:pt x="690436" y="1050382"/>
                    <a:pt x="691370" y="1059580"/>
                    <a:pt x="692836" y="1068777"/>
                  </a:cubicBezTo>
                  <a:cubicBezTo>
                    <a:pt x="693102" y="1070244"/>
                    <a:pt x="694035" y="1072243"/>
                    <a:pt x="691902" y="1072776"/>
                  </a:cubicBezTo>
                  <a:cubicBezTo>
                    <a:pt x="689903" y="1073310"/>
                    <a:pt x="689503" y="1071310"/>
                    <a:pt x="688970" y="1069844"/>
                  </a:cubicBezTo>
                  <a:cubicBezTo>
                    <a:pt x="683638" y="1055847"/>
                    <a:pt x="678440" y="1041851"/>
                    <a:pt x="674440" y="1027455"/>
                  </a:cubicBezTo>
                  <a:cubicBezTo>
                    <a:pt x="646314" y="925882"/>
                    <a:pt x="616189" y="824841"/>
                    <a:pt x="584463" y="724200"/>
                  </a:cubicBezTo>
                  <a:cubicBezTo>
                    <a:pt x="559404" y="645021"/>
                    <a:pt x="532877" y="566375"/>
                    <a:pt x="500886" y="489595"/>
                  </a:cubicBezTo>
                  <a:cubicBezTo>
                    <a:pt x="498086" y="483063"/>
                    <a:pt x="495287" y="476532"/>
                    <a:pt x="492354" y="470000"/>
                  </a:cubicBezTo>
                  <a:cubicBezTo>
                    <a:pt x="490222" y="465468"/>
                    <a:pt x="486889" y="460136"/>
                    <a:pt x="482090" y="460802"/>
                  </a:cubicBezTo>
                  <a:cubicBezTo>
                    <a:pt x="478092" y="461335"/>
                    <a:pt x="477158" y="467867"/>
                    <a:pt x="476092" y="471999"/>
                  </a:cubicBezTo>
                  <a:cubicBezTo>
                    <a:pt x="474225" y="479731"/>
                    <a:pt x="474892" y="487595"/>
                    <a:pt x="475292" y="495460"/>
                  </a:cubicBezTo>
                  <a:lnTo>
                    <a:pt x="474505" y="1219200"/>
                  </a:lnTo>
                  <a:lnTo>
                    <a:pt x="407041" y="1219200"/>
                  </a:lnTo>
                  <a:lnTo>
                    <a:pt x="409382" y="1154457"/>
                  </a:lnTo>
                  <a:cubicBezTo>
                    <a:pt x="419288" y="881913"/>
                    <a:pt x="429424" y="609994"/>
                    <a:pt x="434503" y="499459"/>
                  </a:cubicBezTo>
                  <a:cubicBezTo>
                    <a:pt x="435169" y="487595"/>
                    <a:pt x="434236" y="486129"/>
                    <a:pt x="423306" y="490661"/>
                  </a:cubicBezTo>
                  <a:cubicBezTo>
                    <a:pt x="405710" y="497992"/>
                    <a:pt x="393313" y="487995"/>
                    <a:pt x="380117" y="479731"/>
                  </a:cubicBezTo>
                  <a:cubicBezTo>
                    <a:pt x="378117" y="478398"/>
                    <a:pt x="377584" y="475732"/>
                    <a:pt x="377317" y="473199"/>
                  </a:cubicBezTo>
                  <a:cubicBezTo>
                    <a:pt x="376918" y="468400"/>
                    <a:pt x="377850" y="463735"/>
                    <a:pt x="379584" y="459469"/>
                  </a:cubicBezTo>
                  <a:cubicBezTo>
                    <a:pt x="384516" y="447739"/>
                    <a:pt x="388248" y="435609"/>
                    <a:pt x="392380" y="423612"/>
                  </a:cubicBezTo>
                  <a:cubicBezTo>
                    <a:pt x="394913" y="416281"/>
                    <a:pt x="400112" y="413881"/>
                    <a:pt x="407577" y="416281"/>
                  </a:cubicBezTo>
                  <a:cubicBezTo>
                    <a:pt x="413841" y="418147"/>
                    <a:pt x="418907" y="422412"/>
                    <a:pt x="423839" y="426411"/>
                  </a:cubicBezTo>
                  <a:cubicBezTo>
                    <a:pt x="426105" y="428145"/>
                    <a:pt x="427837" y="428811"/>
                    <a:pt x="430771" y="427744"/>
                  </a:cubicBezTo>
                  <a:cubicBezTo>
                    <a:pt x="438635" y="424811"/>
                    <a:pt x="446500" y="422279"/>
                    <a:pt x="454498" y="419880"/>
                  </a:cubicBezTo>
                  <a:cubicBezTo>
                    <a:pt x="458629" y="418680"/>
                    <a:pt x="457830" y="417080"/>
                    <a:pt x="455564" y="414681"/>
                  </a:cubicBezTo>
                  <a:cubicBezTo>
                    <a:pt x="450498" y="409482"/>
                    <a:pt x="444500" y="405617"/>
                    <a:pt x="438368" y="402018"/>
                  </a:cubicBezTo>
                  <a:cubicBezTo>
                    <a:pt x="410243" y="385488"/>
                    <a:pt x="385448" y="364694"/>
                    <a:pt x="362921" y="341233"/>
                  </a:cubicBezTo>
                  <a:cubicBezTo>
                    <a:pt x="314001" y="290180"/>
                    <a:pt x="263881" y="240193"/>
                    <a:pt x="212294" y="191672"/>
                  </a:cubicBezTo>
                  <a:cubicBezTo>
                    <a:pt x="148977" y="131821"/>
                    <a:pt x="81661" y="76102"/>
                    <a:pt x="15811" y="18917"/>
                  </a:cubicBezTo>
                  <a:cubicBezTo>
                    <a:pt x="11146" y="14919"/>
                    <a:pt x="6747" y="10786"/>
                    <a:pt x="2215" y="6654"/>
                  </a:cubicBezTo>
                  <a:cubicBezTo>
                    <a:pt x="882" y="5321"/>
                    <a:pt x="-718" y="3588"/>
                    <a:pt x="348" y="1589"/>
                  </a:cubicBezTo>
                  <a:cubicBezTo>
                    <a:pt x="1548" y="-678"/>
                    <a:pt x="4081" y="-11"/>
                    <a:pt x="6081" y="522"/>
                  </a:cubicBezTo>
                  <a:close/>
                </a:path>
              </a:pathLst>
            </a:custGeom>
            <a:solidFill>
              <a:schemeClr val="accent1">
                <a:lumMod val="75000"/>
                <a:alpha val="60000"/>
              </a:schemeClr>
            </a:solidFill>
            <a:ln w="2261" cap="flat">
              <a:noFill/>
              <a:prstDash val="solid"/>
              <a:miter/>
            </a:ln>
          </p:spPr>
          <p:txBody>
            <a:bodyPr wrap="square" rtlCol="0" anchor="ctr">
              <a:noAutofit/>
            </a:bodyPr>
            <a:lstStyle/>
            <a:p>
              <a:endParaRPr lang="en-US"/>
            </a:p>
          </p:txBody>
        </p:sp>
        <p:sp>
          <p:nvSpPr>
            <p:cNvPr id="23" name="Freeform: Shape 22">
              <a:extLst>
                <a:ext uri="{FF2B5EF4-FFF2-40B4-BE49-F238E27FC236}">
                  <a16:creationId xmlns:a16="http://schemas.microsoft.com/office/drawing/2014/main" id="{1B82DE08-397D-4848-B109-C55EEF52BDA4}"/>
                </a:ext>
              </a:extLst>
            </p:cNvPr>
            <p:cNvSpPr/>
            <p:nvPr userDrawn="1"/>
          </p:nvSpPr>
          <p:spPr>
            <a:xfrm>
              <a:off x="328292" y="609600"/>
              <a:ext cx="364480" cy="630452"/>
            </a:xfrm>
            <a:custGeom>
              <a:avLst/>
              <a:gdLst>
                <a:gd name="connsiteX0" fmla="*/ 6081 w 704850"/>
                <a:gd name="connsiteY0" fmla="*/ 522 h 1219200"/>
                <a:gd name="connsiteX1" fmla="*/ 32074 w 704850"/>
                <a:gd name="connsiteY1" fmla="*/ 13452 h 1219200"/>
                <a:gd name="connsiteX2" fmla="*/ 371186 w 704850"/>
                <a:gd name="connsiteY2" fmla="*/ 291913 h 1219200"/>
                <a:gd name="connsiteX3" fmla="*/ 478491 w 704850"/>
                <a:gd name="connsiteY3" fmla="*/ 386822 h 1219200"/>
                <a:gd name="connsiteX4" fmla="*/ 492887 w 704850"/>
                <a:gd name="connsiteY4" fmla="*/ 396152 h 1219200"/>
                <a:gd name="connsiteX5" fmla="*/ 508350 w 704850"/>
                <a:gd name="connsiteY5" fmla="*/ 389888 h 1219200"/>
                <a:gd name="connsiteX6" fmla="*/ 519414 w 704850"/>
                <a:gd name="connsiteY6" fmla="*/ 366294 h 1219200"/>
                <a:gd name="connsiteX7" fmla="*/ 543541 w 704850"/>
                <a:gd name="connsiteY7" fmla="*/ 335901 h 1219200"/>
                <a:gd name="connsiteX8" fmla="*/ 675506 w 704850"/>
                <a:gd name="connsiteY8" fmla="*/ 228196 h 1219200"/>
                <a:gd name="connsiteX9" fmla="*/ 698168 w 704850"/>
                <a:gd name="connsiteY9" fmla="*/ 210601 h 1219200"/>
                <a:gd name="connsiteX10" fmla="*/ 704833 w 704850"/>
                <a:gd name="connsiteY10" fmla="*/ 214067 h 1219200"/>
                <a:gd name="connsiteX11" fmla="*/ 699367 w 704850"/>
                <a:gd name="connsiteY11" fmla="*/ 227930 h 1219200"/>
                <a:gd name="connsiteX12" fmla="*/ 664576 w 704850"/>
                <a:gd name="connsiteY12" fmla="*/ 269652 h 1219200"/>
                <a:gd name="connsiteX13" fmla="*/ 535144 w 704850"/>
                <a:gd name="connsiteY13" fmla="*/ 412548 h 1219200"/>
                <a:gd name="connsiteX14" fmla="*/ 531411 w 704850"/>
                <a:gd name="connsiteY14" fmla="*/ 424145 h 1219200"/>
                <a:gd name="connsiteX15" fmla="*/ 525679 w 704850"/>
                <a:gd name="connsiteY15" fmla="*/ 438408 h 1219200"/>
                <a:gd name="connsiteX16" fmla="*/ 523280 w 704850"/>
                <a:gd name="connsiteY16" fmla="*/ 451738 h 1219200"/>
                <a:gd name="connsiteX17" fmla="*/ 544341 w 704850"/>
                <a:gd name="connsiteY17" fmla="*/ 534516 h 1219200"/>
                <a:gd name="connsiteX18" fmla="*/ 588862 w 704850"/>
                <a:gd name="connsiteY18" fmla="*/ 671814 h 1219200"/>
                <a:gd name="connsiteX19" fmla="*/ 640982 w 704850"/>
                <a:gd name="connsiteY19" fmla="*/ 849234 h 1219200"/>
                <a:gd name="connsiteX20" fmla="*/ 688436 w 704850"/>
                <a:gd name="connsiteY20" fmla="*/ 1041451 h 1219200"/>
                <a:gd name="connsiteX21" fmla="*/ 692836 w 704850"/>
                <a:gd name="connsiteY21" fmla="*/ 1068777 h 1219200"/>
                <a:gd name="connsiteX22" fmla="*/ 691902 w 704850"/>
                <a:gd name="connsiteY22" fmla="*/ 1072776 h 1219200"/>
                <a:gd name="connsiteX23" fmla="*/ 688970 w 704850"/>
                <a:gd name="connsiteY23" fmla="*/ 1069844 h 1219200"/>
                <a:gd name="connsiteX24" fmla="*/ 674440 w 704850"/>
                <a:gd name="connsiteY24" fmla="*/ 1027455 h 1219200"/>
                <a:gd name="connsiteX25" fmla="*/ 584463 w 704850"/>
                <a:gd name="connsiteY25" fmla="*/ 724200 h 1219200"/>
                <a:gd name="connsiteX26" fmla="*/ 500886 w 704850"/>
                <a:gd name="connsiteY26" fmla="*/ 489595 h 1219200"/>
                <a:gd name="connsiteX27" fmla="*/ 492354 w 704850"/>
                <a:gd name="connsiteY27" fmla="*/ 470000 h 1219200"/>
                <a:gd name="connsiteX28" fmla="*/ 482090 w 704850"/>
                <a:gd name="connsiteY28" fmla="*/ 460802 h 1219200"/>
                <a:gd name="connsiteX29" fmla="*/ 476092 w 704850"/>
                <a:gd name="connsiteY29" fmla="*/ 471999 h 1219200"/>
                <a:gd name="connsiteX30" fmla="*/ 475292 w 704850"/>
                <a:gd name="connsiteY30" fmla="*/ 495460 h 1219200"/>
                <a:gd name="connsiteX31" fmla="*/ 474505 w 704850"/>
                <a:gd name="connsiteY31" fmla="*/ 1219200 h 1219200"/>
                <a:gd name="connsiteX32" fmla="*/ 407041 w 704850"/>
                <a:gd name="connsiteY32" fmla="*/ 1219200 h 1219200"/>
                <a:gd name="connsiteX33" fmla="*/ 409382 w 704850"/>
                <a:gd name="connsiteY33" fmla="*/ 1154457 h 1219200"/>
                <a:gd name="connsiteX34" fmla="*/ 434503 w 704850"/>
                <a:gd name="connsiteY34" fmla="*/ 499459 h 1219200"/>
                <a:gd name="connsiteX35" fmla="*/ 423306 w 704850"/>
                <a:gd name="connsiteY35" fmla="*/ 490661 h 1219200"/>
                <a:gd name="connsiteX36" fmla="*/ 380117 w 704850"/>
                <a:gd name="connsiteY36" fmla="*/ 479731 h 1219200"/>
                <a:gd name="connsiteX37" fmla="*/ 377317 w 704850"/>
                <a:gd name="connsiteY37" fmla="*/ 473199 h 1219200"/>
                <a:gd name="connsiteX38" fmla="*/ 379584 w 704850"/>
                <a:gd name="connsiteY38" fmla="*/ 459469 h 1219200"/>
                <a:gd name="connsiteX39" fmla="*/ 392380 w 704850"/>
                <a:gd name="connsiteY39" fmla="*/ 423612 h 1219200"/>
                <a:gd name="connsiteX40" fmla="*/ 407577 w 704850"/>
                <a:gd name="connsiteY40" fmla="*/ 416281 h 1219200"/>
                <a:gd name="connsiteX41" fmla="*/ 423839 w 704850"/>
                <a:gd name="connsiteY41" fmla="*/ 426411 h 1219200"/>
                <a:gd name="connsiteX42" fmla="*/ 430771 w 704850"/>
                <a:gd name="connsiteY42" fmla="*/ 427744 h 1219200"/>
                <a:gd name="connsiteX43" fmla="*/ 454498 w 704850"/>
                <a:gd name="connsiteY43" fmla="*/ 419880 h 1219200"/>
                <a:gd name="connsiteX44" fmla="*/ 455564 w 704850"/>
                <a:gd name="connsiteY44" fmla="*/ 414681 h 1219200"/>
                <a:gd name="connsiteX45" fmla="*/ 438368 w 704850"/>
                <a:gd name="connsiteY45" fmla="*/ 402018 h 1219200"/>
                <a:gd name="connsiteX46" fmla="*/ 362921 w 704850"/>
                <a:gd name="connsiteY46" fmla="*/ 341233 h 1219200"/>
                <a:gd name="connsiteX47" fmla="*/ 212294 w 704850"/>
                <a:gd name="connsiteY47" fmla="*/ 191672 h 1219200"/>
                <a:gd name="connsiteX48" fmla="*/ 15811 w 704850"/>
                <a:gd name="connsiteY48" fmla="*/ 18917 h 1219200"/>
                <a:gd name="connsiteX49" fmla="*/ 2215 w 704850"/>
                <a:gd name="connsiteY49" fmla="*/ 6654 h 1219200"/>
                <a:gd name="connsiteX50" fmla="*/ 348 w 704850"/>
                <a:gd name="connsiteY50" fmla="*/ 1589 h 1219200"/>
                <a:gd name="connsiteX51" fmla="*/ 6081 w 704850"/>
                <a:gd name="connsiteY51" fmla="*/ 522 h 1219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704850" h="1219200">
                  <a:moveTo>
                    <a:pt x="6081" y="522"/>
                  </a:moveTo>
                  <a:cubicBezTo>
                    <a:pt x="15678" y="2921"/>
                    <a:pt x="24342" y="7587"/>
                    <a:pt x="32074" y="13452"/>
                  </a:cubicBezTo>
                  <a:cubicBezTo>
                    <a:pt x="148043" y="102495"/>
                    <a:pt x="262281" y="194072"/>
                    <a:pt x="371186" y="291913"/>
                  </a:cubicBezTo>
                  <a:cubicBezTo>
                    <a:pt x="406643" y="323905"/>
                    <a:pt x="442634" y="355230"/>
                    <a:pt x="478491" y="386822"/>
                  </a:cubicBezTo>
                  <a:cubicBezTo>
                    <a:pt x="482757" y="390687"/>
                    <a:pt x="487555" y="393887"/>
                    <a:pt x="492887" y="396152"/>
                  </a:cubicBezTo>
                  <a:cubicBezTo>
                    <a:pt x="500618" y="399352"/>
                    <a:pt x="505151" y="397752"/>
                    <a:pt x="508350" y="389888"/>
                  </a:cubicBezTo>
                  <a:cubicBezTo>
                    <a:pt x="511682" y="381890"/>
                    <a:pt x="515815" y="374158"/>
                    <a:pt x="519414" y="366294"/>
                  </a:cubicBezTo>
                  <a:cubicBezTo>
                    <a:pt x="525012" y="354163"/>
                    <a:pt x="533677" y="344700"/>
                    <a:pt x="543541" y="335901"/>
                  </a:cubicBezTo>
                  <a:cubicBezTo>
                    <a:pt x="585797" y="297912"/>
                    <a:pt x="630985" y="263520"/>
                    <a:pt x="675506" y="228196"/>
                  </a:cubicBezTo>
                  <a:cubicBezTo>
                    <a:pt x="682971" y="222198"/>
                    <a:pt x="690436" y="216199"/>
                    <a:pt x="698168" y="210601"/>
                  </a:cubicBezTo>
                  <a:cubicBezTo>
                    <a:pt x="702700" y="207268"/>
                    <a:pt x="704566" y="208468"/>
                    <a:pt x="704833" y="214067"/>
                  </a:cubicBezTo>
                  <a:cubicBezTo>
                    <a:pt x="705099" y="219532"/>
                    <a:pt x="702300" y="223797"/>
                    <a:pt x="699367" y="227930"/>
                  </a:cubicBezTo>
                  <a:cubicBezTo>
                    <a:pt x="688836" y="242726"/>
                    <a:pt x="676307" y="255922"/>
                    <a:pt x="664576" y="269652"/>
                  </a:cubicBezTo>
                  <a:cubicBezTo>
                    <a:pt x="622854" y="318573"/>
                    <a:pt x="580598" y="366960"/>
                    <a:pt x="535144" y="412548"/>
                  </a:cubicBezTo>
                  <a:cubicBezTo>
                    <a:pt x="531677" y="416014"/>
                    <a:pt x="532344" y="420280"/>
                    <a:pt x="531411" y="424145"/>
                  </a:cubicBezTo>
                  <a:cubicBezTo>
                    <a:pt x="530345" y="429344"/>
                    <a:pt x="529145" y="434276"/>
                    <a:pt x="525679" y="438408"/>
                  </a:cubicBezTo>
                  <a:cubicBezTo>
                    <a:pt x="522346" y="442274"/>
                    <a:pt x="522346" y="447073"/>
                    <a:pt x="523280" y="451738"/>
                  </a:cubicBezTo>
                  <a:cubicBezTo>
                    <a:pt x="528878" y="479731"/>
                    <a:pt x="537143" y="506924"/>
                    <a:pt x="544341" y="534516"/>
                  </a:cubicBezTo>
                  <a:cubicBezTo>
                    <a:pt x="556338" y="581171"/>
                    <a:pt x="573133" y="626359"/>
                    <a:pt x="588862" y="671814"/>
                  </a:cubicBezTo>
                  <a:cubicBezTo>
                    <a:pt x="609124" y="730066"/>
                    <a:pt x="623920" y="790050"/>
                    <a:pt x="640982" y="849234"/>
                  </a:cubicBezTo>
                  <a:cubicBezTo>
                    <a:pt x="659244" y="912684"/>
                    <a:pt x="674307" y="976935"/>
                    <a:pt x="688436" y="1041451"/>
                  </a:cubicBezTo>
                  <a:cubicBezTo>
                    <a:pt x="690436" y="1050382"/>
                    <a:pt x="691370" y="1059580"/>
                    <a:pt x="692836" y="1068777"/>
                  </a:cubicBezTo>
                  <a:cubicBezTo>
                    <a:pt x="693102" y="1070244"/>
                    <a:pt x="694035" y="1072243"/>
                    <a:pt x="691902" y="1072776"/>
                  </a:cubicBezTo>
                  <a:cubicBezTo>
                    <a:pt x="689903" y="1073310"/>
                    <a:pt x="689503" y="1071310"/>
                    <a:pt x="688970" y="1069844"/>
                  </a:cubicBezTo>
                  <a:cubicBezTo>
                    <a:pt x="683638" y="1055847"/>
                    <a:pt x="678440" y="1041851"/>
                    <a:pt x="674440" y="1027455"/>
                  </a:cubicBezTo>
                  <a:cubicBezTo>
                    <a:pt x="646314" y="925882"/>
                    <a:pt x="616189" y="824841"/>
                    <a:pt x="584463" y="724200"/>
                  </a:cubicBezTo>
                  <a:cubicBezTo>
                    <a:pt x="559404" y="645021"/>
                    <a:pt x="532877" y="566375"/>
                    <a:pt x="500886" y="489595"/>
                  </a:cubicBezTo>
                  <a:cubicBezTo>
                    <a:pt x="498086" y="483063"/>
                    <a:pt x="495287" y="476532"/>
                    <a:pt x="492354" y="470000"/>
                  </a:cubicBezTo>
                  <a:cubicBezTo>
                    <a:pt x="490222" y="465468"/>
                    <a:pt x="486889" y="460136"/>
                    <a:pt x="482090" y="460802"/>
                  </a:cubicBezTo>
                  <a:cubicBezTo>
                    <a:pt x="478092" y="461335"/>
                    <a:pt x="477158" y="467867"/>
                    <a:pt x="476092" y="471999"/>
                  </a:cubicBezTo>
                  <a:cubicBezTo>
                    <a:pt x="474225" y="479731"/>
                    <a:pt x="474892" y="487595"/>
                    <a:pt x="475292" y="495460"/>
                  </a:cubicBezTo>
                  <a:lnTo>
                    <a:pt x="474505" y="1219200"/>
                  </a:lnTo>
                  <a:lnTo>
                    <a:pt x="407041" y="1219200"/>
                  </a:lnTo>
                  <a:lnTo>
                    <a:pt x="409382" y="1154457"/>
                  </a:lnTo>
                  <a:cubicBezTo>
                    <a:pt x="419288" y="881913"/>
                    <a:pt x="429424" y="609994"/>
                    <a:pt x="434503" y="499459"/>
                  </a:cubicBezTo>
                  <a:cubicBezTo>
                    <a:pt x="435169" y="487595"/>
                    <a:pt x="434236" y="486129"/>
                    <a:pt x="423306" y="490661"/>
                  </a:cubicBezTo>
                  <a:cubicBezTo>
                    <a:pt x="405710" y="497992"/>
                    <a:pt x="393313" y="487995"/>
                    <a:pt x="380117" y="479731"/>
                  </a:cubicBezTo>
                  <a:cubicBezTo>
                    <a:pt x="378117" y="478398"/>
                    <a:pt x="377584" y="475732"/>
                    <a:pt x="377317" y="473199"/>
                  </a:cubicBezTo>
                  <a:cubicBezTo>
                    <a:pt x="376918" y="468400"/>
                    <a:pt x="377850" y="463735"/>
                    <a:pt x="379584" y="459469"/>
                  </a:cubicBezTo>
                  <a:cubicBezTo>
                    <a:pt x="384516" y="447739"/>
                    <a:pt x="388248" y="435609"/>
                    <a:pt x="392380" y="423612"/>
                  </a:cubicBezTo>
                  <a:cubicBezTo>
                    <a:pt x="394913" y="416281"/>
                    <a:pt x="400112" y="413881"/>
                    <a:pt x="407577" y="416281"/>
                  </a:cubicBezTo>
                  <a:cubicBezTo>
                    <a:pt x="413841" y="418147"/>
                    <a:pt x="418907" y="422412"/>
                    <a:pt x="423839" y="426411"/>
                  </a:cubicBezTo>
                  <a:cubicBezTo>
                    <a:pt x="426105" y="428145"/>
                    <a:pt x="427837" y="428811"/>
                    <a:pt x="430771" y="427744"/>
                  </a:cubicBezTo>
                  <a:cubicBezTo>
                    <a:pt x="438635" y="424811"/>
                    <a:pt x="446500" y="422279"/>
                    <a:pt x="454498" y="419880"/>
                  </a:cubicBezTo>
                  <a:cubicBezTo>
                    <a:pt x="458629" y="418680"/>
                    <a:pt x="457830" y="417080"/>
                    <a:pt x="455564" y="414681"/>
                  </a:cubicBezTo>
                  <a:cubicBezTo>
                    <a:pt x="450498" y="409482"/>
                    <a:pt x="444500" y="405617"/>
                    <a:pt x="438368" y="402018"/>
                  </a:cubicBezTo>
                  <a:cubicBezTo>
                    <a:pt x="410243" y="385488"/>
                    <a:pt x="385448" y="364694"/>
                    <a:pt x="362921" y="341233"/>
                  </a:cubicBezTo>
                  <a:cubicBezTo>
                    <a:pt x="314001" y="290180"/>
                    <a:pt x="263881" y="240193"/>
                    <a:pt x="212294" y="191672"/>
                  </a:cubicBezTo>
                  <a:cubicBezTo>
                    <a:pt x="148977" y="131821"/>
                    <a:pt x="81661" y="76102"/>
                    <a:pt x="15811" y="18917"/>
                  </a:cubicBezTo>
                  <a:cubicBezTo>
                    <a:pt x="11146" y="14919"/>
                    <a:pt x="6747" y="10786"/>
                    <a:pt x="2215" y="6654"/>
                  </a:cubicBezTo>
                  <a:cubicBezTo>
                    <a:pt x="882" y="5321"/>
                    <a:pt x="-718" y="3588"/>
                    <a:pt x="348" y="1589"/>
                  </a:cubicBezTo>
                  <a:cubicBezTo>
                    <a:pt x="1548" y="-678"/>
                    <a:pt x="4081" y="-11"/>
                    <a:pt x="6081" y="522"/>
                  </a:cubicBezTo>
                  <a:close/>
                </a:path>
              </a:pathLst>
            </a:custGeom>
            <a:solidFill>
              <a:schemeClr val="accent1">
                <a:lumMod val="75000"/>
                <a:alpha val="40000"/>
              </a:schemeClr>
            </a:solidFill>
            <a:ln w="2261" cap="flat">
              <a:noFill/>
              <a:prstDash val="solid"/>
              <a:miter/>
            </a:ln>
          </p:spPr>
          <p:txBody>
            <a:bodyPr wrap="square" rtlCol="0" anchor="ctr">
              <a:noAutofit/>
            </a:bodyPr>
            <a:lstStyle/>
            <a:p>
              <a:endParaRPr lang="en-US"/>
            </a:p>
          </p:txBody>
        </p:sp>
        <p:sp>
          <p:nvSpPr>
            <p:cNvPr id="24" name="Freeform: Shape 23">
              <a:extLst>
                <a:ext uri="{FF2B5EF4-FFF2-40B4-BE49-F238E27FC236}">
                  <a16:creationId xmlns:a16="http://schemas.microsoft.com/office/drawing/2014/main" id="{29598C0A-7EE6-4767-B149-6F044CB9FD7B}"/>
                </a:ext>
              </a:extLst>
            </p:cNvPr>
            <p:cNvSpPr/>
            <p:nvPr userDrawn="1"/>
          </p:nvSpPr>
          <p:spPr>
            <a:xfrm>
              <a:off x="939798" y="608493"/>
              <a:ext cx="364480" cy="630452"/>
            </a:xfrm>
            <a:custGeom>
              <a:avLst/>
              <a:gdLst>
                <a:gd name="connsiteX0" fmla="*/ 6081 w 704850"/>
                <a:gd name="connsiteY0" fmla="*/ 522 h 1219200"/>
                <a:gd name="connsiteX1" fmla="*/ 32074 w 704850"/>
                <a:gd name="connsiteY1" fmla="*/ 13452 h 1219200"/>
                <a:gd name="connsiteX2" fmla="*/ 371186 w 704850"/>
                <a:gd name="connsiteY2" fmla="*/ 291913 h 1219200"/>
                <a:gd name="connsiteX3" fmla="*/ 478491 w 704850"/>
                <a:gd name="connsiteY3" fmla="*/ 386822 h 1219200"/>
                <a:gd name="connsiteX4" fmla="*/ 492887 w 704850"/>
                <a:gd name="connsiteY4" fmla="*/ 396152 h 1219200"/>
                <a:gd name="connsiteX5" fmla="*/ 508350 w 704850"/>
                <a:gd name="connsiteY5" fmla="*/ 389888 h 1219200"/>
                <a:gd name="connsiteX6" fmla="*/ 519414 w 704850"/>
                <a:gd name="connsiteY6" fmla="*/ 366294 h 1219200"/>
                <a:gd name="connsiteX7" fmla="*/ 543541 w 704850"/>
                <a:gd name="connsiteY7" fmla="*/ 335901 h 1219200"/>
                <a:gd name="connsiteX8" fmla="*/ 675506 w 704850"/>
                <a:gd name="connsiteY8" fmla="*/ 228196 h 1219200"/>
                <a:gd name="connsiteX9" fmla="*/ 698168 w 704850"/>
                <a:gd name="connsiteY9" fmla="*/ 210601 h 1219200"/>
                <a:gd name="connsiteX10" fmla="*/ 704833 w 704850"/>
                <a:gd name="connsiteY10" fmla="*/ 214067 h 1219200"/>
                <a:gd name="connsiteX11" fmla="*/ 699367 w 704850"/>
                <a:gd name="connsiteY11" fmla="*/ 227930 h 1219200"/>
                <a:gd name="connsiteX12" fmla="*/ 664576 w 704850"/>
                <a:gd name="connsiteY12" fmla="*/ 269652 h 1219200"/>
                <a:gd name="connsiteX13" fmla="*/ 535144 w 704850"/>
                <a:gd name="connsiteY13" fmla="*/ 412548 h 1219200"/>
                <a:gd name="connsiteX14" fmla="*/ 531411 w 704850"/>
                <a:gd name="connsiteY14" fmla="*/ 424145 h 1219200"/>
                <a:gd name="connsiteX15" fmla="*/ 525679 w 704850"/>
                <a:gd name="connsiteY15" fmla="*/ 438408 h 1219200"/>
                <a:gd name="connsiteX16" fmla="*/ 523280 w 704850"/>
                <a:gd name="connsiteY16" fmla="*/ 451738 h 1219200"/>
                <a:gd name="connsiteX17" fmla="*/ 544341 w 704850"/>
                <a:gd name="connsiteY17" fmla="*/ 534516 h 1219200"/>
                <a:gd name="connsiteX18" fmla="*/ 588862 w 704850"/>
                <a:gd name="connsiteY18" fmla="*/ 671814 h 1219200"/>
                <a:gd name="connsiteX19" fmla="*/ 640982 w 704850"/>
                <a:gd name="connsiteY19" fmla="*/ 849234 h 1219200"/>
                <a:gd name="connsiteX20" fmla="*/ 688436 w 704850"/>
                <a:gd name="connsiteY20" fmla="*/ 1041451 h 1219200"/>
                <a:gd name="connsiteX21" fmla="*/ 692836 w 704850"/>
                <a:gd name="connsiteY21" fmla="*/ 1068777 h 1219200"/>
                <a:gd name="connsiteX22" fmla="*/ 691902 w 704850"/>
                <a:gd name="connsiteY22" fmla="*/ 1072776 h 1219200"/>
                <a:gd name="connsiteX23" fmla="*/ 688970 w 704850"/>
                <a:gd name="connsiteY23" fmla="*/ 1069844 h 1219200"/>
                <a:gd name="connsiteX24" fmla="*/ 674440 w 704850"/>
                <a:gd name="connsiteY24" fmla="*/ 1027455 h 1219200"/>
                <a:gd name="connsiteX25" fmla="*/ 584463 w 704850"/>
                <a:gd name="connsiteY25" fmla="*/ 724200 h 1219200"/>
                <a:gd name="connsiteX26" fmla="*/ 500886 w 704850"/>
                <a:gd name="connsiteY26" fmla="*/ 489595 h 1219200"/>
                <a:gd name="connsiteX27" fmla="*/ 492354 w 704850"/>
                <a:gd name="connsiteY27" fmla="*/ 470000 h 1219200"/>
                <a:gd name="connsiteX28" fmla="*/ 482090 w 704850"/>
                <a:gd name="connsiteY28" fmla="*/ 460802 h 1219200"/>
                <a:gd name="connsiteX29" fmla="*/ 476092 w 704850"/>
                <a:gd name="connsiteY29" fmla="*/ 471999 h 1219200"/>
                <a:gd name="connsiteX30" fmla="*/ 475292 w 704850"/>
                <a:gd name="connsiteY30" fmla="*/ 495460 h 1219200"/>
                <a:gd name="connsiteX31" fmla="*/ 474505 w 704850"/>
                <a:gd name="connsiteY31" fmla="*/ 1219200 h 1219200"/>
                <a:gd name="connsiteX32" fmla="*/ 407041 w 704850"/>
                <a:gd name="connsiteY32" fmla="*/ 1219200 h 1219200"/>
                <a:gd name="connsiteX33" fmla="*/ 409382 w 704850"/>
                <a:gd name="connsiteY33" fmla="*/ 1154457 h 1219200"/>
                <a:gd name="connsiteX34" fmla="*/ 434503 w 704850"/>
                <a:gd name="connsiteY34" fmla="*/ 499459 h 1219200"/>
                <a:gd name="connsiteX35" fmla="*/ 423306 w 704850"/>
                <a:gd name="connsiteY35" fmla="*/ 490661 h 1219200"/>
                <a:gd name="connsiteX36" fmla="*/ 380117 w 704850"/>
                <a:gd name="connsiteY36" fmla="*/ 479731 h 1219200"/>
                <a:gd name="connsiteX37" fmla="*/ 377317 w 704850"/>
                <a:gd name="connsiteY37" fmla="*/ 473199 h 1219200"/>
                <a:gd name="connsiteX38" fmla="*/ 379584 w 704850"/>
                <a:gd name="connsiteY38" fmla="*/ 459469 h 1219200"/>
                <a:gd name="connsiteX39" fmla="*/ 392380 w 704850"/>
                <a:gd name="connsiteY39" fmla="*/ 423612 h 1219200"/>
                <a:gd name="connsiteX40" fmla="*/ 407577 w 704850"/>
                <a:gd name="connsiteY40" fmla="*/ 416281 h 1219200"/>
                <a:gd name="connsiteX41" fmla="*/ 423839 w 704850"/>
                <a:gd name="connsiteY41" fmla="*/ 426411 h 1219200"/>
                <a:gd name="connsiteX42" fmla="*/ 430771 w 704850"/>
                <a:gd name="connsiteY42" fmla="*/ 427744 h 1219200"/>
                <a:gd name="connsiteX43" fmla="*/ 454498 w 704850"/>
                <a:gd name="connsiteY43" fmla="*/ 419880 h 1219200"/>
                <a:gd name="connsiteX44" fmla="*/ 455564 w 704850"/>
                <a:gd name="connsiteY44" fmla="*/ 414681 h 1219200"/>
                <a:gd name="connsiteX45" fmla="*/ 438368 w 704850"/>
                <a:gd name="connsiteY45" fmla="*/ 402018 h 1219200"/>
                <a:gd name="connsiteX46" fmla="*/ 362921 w 704850"/>
                <a:gd name="connsiteY46" fmla="*/ 341233 h 1219200"/>
                <a:gd name="connsiteX47" fmla="*/ 212294 w 704850"/>
                <a:gd name="connsiteY47" fmla="*/ 191672 h 1219200"/>
                <a:gd name="connsiteX48" fmla="*/ 15811 w 704850"/>
                <a:gd name="connsiteY48" fmla="*/ 18917 h 1219200"/>
                <a:gd name="connsiteX49" fmla="*/ 2215 w 704850"/>
                <a:gd name="connsiteY49" fmla="*/ 6654 h 1219200"/>
                <a:gd name="connsiteX50" fmla="*/ 348 w 704850"/>
                <a:gd name="connsiteY50" fmla="*/ 1589 h 1219200"/>
                <a:gd name="connsiteX51" fmla="*/ 6081 w 704850"/>
                <a:gd name="connsiteY51" fmla="*/ 522 h 1219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704850" h="1219200">
                  <a:moveTo>
                    <a:pt x="6081" y="522"/>
                  </a:moveTo>
                  <a:cubicBezTo>
                    <a:pt x="15678" y="2921"/>
                    <a:pt x="24342" y="7587"/>
                    <a:pt x="32074" y="13452"/>
                  </a:cubicBezTo>
                  <a:cubicBezTo>
                    <a:pt x="148043" y="102495"/>
                    <a:pt x="262281" y="194072"/>
                    <a:pt x="371186" y="291913"/>
                  </a:cubicBezTo>
                  <a:cubicBezTo>
                    <a:pt x="406643" y="323905"/>
                    <a:pt x="442634" y="355230"/>
                    <a:pt x="478491" y="386822"/>
                  </a:cubicBezTo>
                  <a:cubicBezTo>
                    <a:pt x="482757" y="390687"/>
                    <a:pt x="487555" y="393887"/>
                    <a:pt x="492887" y="396152"/>
                  </a:cubicBezTo>
                  <a:cubicBezTo>
                    <a:pt x="500618" y="399352"/>
                    <a:pt x="505151" y="397752"/>
                    <a:pt x="508350" y="389888"/>
                  </a:cubicBezTo>
                  <a:cubicBezTo>
                    <a:pt x="511682" y="381890"/>
                    <a:pt x="515815" y="374158"/>
                    <a:pt x="519414" y="366294"/>
                  </a:cubicBezTo>
                  <a:cubicBezTo>
                    <a:pt x="525012" y="354163"/>
                    <a:pt x="533677" y="344700"/>
                    <a:pt x="543541" y="335901"/>
                  </a:cubicBezTo>
                  <a:cubicBezTo>
                    <a:pt x="585797" y="297912"/>
                    <a:pt x="630985" y="263520"/>
                    <a:pt x="675506" y="228196"/>
                  </a:cubicBezTo>
                  <a:cubicBezTo>
                    <a:pt x="682971" y="222198"/>
                    <a:pt x="690436" y="216199"/>
                    <a:pt x="698168" y="210601"/>
                  </a:cubicBezTo>
                  <a:cubicBezTo>
                    <a:pt x="702700" y="207268"/>
                    <a:pt x="704566" y="208468"/>
                    <a:pt x="704833" y="214067"/>
                  </a:cubicBezTo>
                  <a:cubicBezTo>
                    <a:pt x="705099" y="219532"/>
                    <a:pt x="702300" y="223797"/>
                    <a:pt x="699367" y="227930"/>
                  </a:cubicBezTo>
                  <a:cubicBezTo>
                    <a:pt x="688836" y="242726"/>
                    <a:pt x="676307" y="255922"/>
                    <a:pt x="664576" y="269652"/>
                  </a:cubicBezTo>
                  <a:cubicBezTo>
                    <a:pt x="622854" y="318573"/>
                    <a:pt x="580598" y="366960"/>
                    <a:pt x="535144" y="412548"/>
                  </a:cubicBezTo>
                  <a:cubicBezTo>
                    <a:pt x="531677" y="416014"/>
                    <a:pt x="532344" y="420280"/>
                    <a:pt x="531411" y="424145"/>
                  </a:cubicBezTo>
                  <a:cubicBezTo>
                    <a:pt x="530345" y="429344"/>
                    <a:pt x="529145" y="434276"/>
                    <a:pt x="525679" y="438408"/>
                  </a:cubicBezTo>
                  <a:cubicBezTo>
                    <a:pt x="522346" y="442274"/>
                    <a:pt x="522346" y="447073"/>
                    <a:pt x="523280" y="451738"/>
                  </a:cubicBezTo>
                  <a:cubicBezTo>
                    <a:pt x="528878" y="479731"/>
                    <a:pt x="537143" y="506924"/>
                    <a:pt x="544341" y="534516"/>
                  </a:cubicBezTo>
                  <a:cubicBezTo>
                    <a:pt x="556338" y="581171"/>
                    <a:pt x="573133" y="626359"/>
                    <a:pt x="588862" y="671814"/>
                  </a:cubicBezTo>
                  <a:cubicBezTo>
                    <a:pt x="609124" y="730066"/>
                    <a:pt x="623920" y="790050"/>
                    <a:pt x="640982" y="849234"/>
                  </a:cubicBezTo>
                  <a:cubicBezTo>
                    <a:pt x="659244" y="912684"/>
                    <a:pt x="674307" y="976935"/>
                    <a:pt x="688436" y="1041451"/>
                  </a:cubicBezTo>
                  <a:cubicBezTo>
                    <a:pt x="690436" y="1050382"/>
                    <a:pt x="691370" y="1059580"/>
                    <a:pt x="692836" y="1068777"/>
                  </a:cubicBezTo>
                  <a:cubicBezTo>
                    <a:pt x="693102" y="1070244"/>
                    <a:pt x="694035" y="1072243"/>
                    <a:pt x="691902" y="1072776"/>
                  </a:cubicBezTo>
                  <a:cubicBezTo>
                    <a:pt x="689903" y="1073310"/>
                    <a:pt x="689503" y="1071310"/>
                    <a:pt x="688970" y="1069844"/>
                  </a:cubicBezTo>
                  <a:cubicBezTo>
                    <a:pt x="683638" y="1055847"/>
                    <a:pt x="678440" y="1041851"/>
                    <a:pt x="674440" y="1027455"/>
                  </a:cubicBezTo>
                  <a:cubicBezTo>
                    <a:pt x="646314" y="925882"/>
                    <a:pt x="616189" y="824841"/>
                    <a:pt x="584463" y="724200"/>
                  </a:cubicBezTo>
                  <a:cubicBezTo>
                    <a:pt x="559404" y="645021"/>
                    <a:pt x="532877" y="566375"/>
                    <a:pt x="500886" y="489595"/>
                  </a:cubicBezTo>
                  <a:cubicBezTo>
                    <a:pt x="498086" y="483063"/>
                    <a:pt x="495287" y="476532"/>
                    <a:pt x="492354" y="470000"/>
                  </a:cubicBezTo>
                  <a:cubicBezTo>
                    <a:pt x="490222" y="465468"/>
                    <a:pt x="486889" y="460136"/>
                    <a:pt x="482090" y="460802"/>
                  </a:cubicBezTo>
                  <a:cubicBezTo>
                    <a:pt x="478092" y="461335"/>
                    <a:pt x="477158" y="467867"/>
                    <a:pt x="476092" y="471999"/>
                  </a:cubicBezTo>
                  <a:cubicBezTo>
                    <a:pt x="474225" y="479731"/>
                    <a:pt x="474892" y="487595"/>
                    <a:pt x="475292" y="495460"/>
                  </a:cubicBezTo>
                  <a:lnTo>
                    <a:pt x="474505" y="1219200"/>
                  </a:lnTo>
                  <a:lnTo>
                    <a:pt x="407041" y="1219200"/>
                  </a:lnTo>
                  <a:lnTo>
                    <a:pt x="409382" y="1154457"/>
                  </a:lnTo>
                  <a:cubicBezTo>
                    <a:pt x="419288" y="881913"/>
                    <a:pt x="429424" y="609994"/>
                    <a:pt x="434503" y="499459"/>
                  </a:cubicBezTo>
                  <a:cubicBezTo>
                    <a:pt x="435169" y="487595"/>
                    <a:pt x="434236" y="486129"/>
                    <a:pt x="423306" y="490661"/>
                  </a:cubicBezTo>
                  <a:cubicBezTo>
                    <a:pt x="405710" y="497992"/>
                    <a:pt x="393313" y="487995"/>
                    <a:pt x="380117" y="479731"/>
                  </a:cubicBezTo>
                  <a:cubicBezTo>
                    <a:pt x="378117" y="478398"/>
                    <a:pt x="377584" y="475732"/>
                    <a:pt x="377317" y="473199"/>
                  </a:cubicBezTo>
                  <a:cubicBezTo>
                    <a:pt x="376918" y="468400"/>
                    <a:pt x="377850" y="463735"/>
                    <a:pt x="379584" y="459469"/>
                  </a:cubicBezTo>
                  <a:cubicBezTo>
                    <a:pt x="384516" y="447739"/>
                    <a:pt x="388248" y="435609"/>
                    <a:pt x="392380" y="423612"/>
                  </a:cubicBezTo>
                  <a:cubicBezTo>
                    <a:pt x="394913" y="416281"/>
                    <a:pt x="400112" y="413881"/>
                    <a:pt x="407577" y="416281"/>
                  </a:cubicBezTo>
                  <a:cubicBezTo>
                    <a:pt x="413841" y="418147"/>
                    <a:pt x="418907" y="422412"/>
                    <a:pt x="423839" y="426411"/>
                  </a:cubicBezTo>
                  <a:cubicBezTo>
                    <a:pt x="426105" y="428145"/>
                    <a:pt x="427837" y="428811"/>
                    <a:pt x="430771" y="427744"/>
                  </a:cubicBezTo>
                  <a:cubicBezTo>
                    <a:pt x="438635" y="424811"/>
                    <a:pt x="446500" y="422279"/>
                    <a:pt x="454498" y="419880"/>
                  </a:cubicBezTo>
                  <a:cubicBezTo>
                    <a:pt x="458629" y="418680"/>
                    <a:pt x="457830" y="417080"/>
                    <a:pt x="455564" y="414681"/>
                  </a:cubicBezTo>
                  <a:cubicBezTo>
                    <a:pt x="450498" y="409482"/>
                    <a:pt x="444500" y="405617"/>
                    <a:pt x="438368" y="402018"/>
                  </a:cubicBezTo>
                  <a:cubicBezTo>
                    <a:pt x="410243" y="385488"/>
                    <a:pt x="385448" y="364694"/>
                    <a:pt x="362921" y="341233"/>
                  </a:cubicBezTo>
                  <a:cubicBezTo>
                    <a:pt x="314001" y="290180"/>
                    <a:pt x="263881" y="240193"/>
                    <a:pt x="212294" y="191672"/>
                  </a:cubicBezTo>
                  <a:cubicBezTo>
                    <a:pt x="148977" y="131821"/>
                    <a:pt x="81661" y="76102"/>
                    <a:pt x="15811" y="18917"/>
                  </a:cubicBezTo>
                  <a:cubicBezTo>
                    <a:pt x="11146" y="14919"/>
                    <a:pt x="6747" y="10786"/>
                    <a:pt x="2215" y="6654"/>
                  </a:cubicBezTo>
                  <a:cubicBezTo>
                    <a:pt x="882" y="5321"/>
                    <a:pt x="-718" y="3588"/>
                    <a:pt x="348" y="1589"/>
                  </a:cubicBezTo>
                  <a:cubicBezTo>
                    <a:pt x="1548" y="-678"/>
                    <a:pt x="4081" y="-11"/>
                    <a:pt x="6081" y="522"/>
                  </a:cubicBezTo>
                  <a:close/>
                </a:path>
              </a:pathLst>
            </a:custGeom>
            <a:solidFill>
              <a:schemeClr val="accent1">
                <a:lumMod val="75000"/>
                <a:alpha val="40000"/>
              </a:schemeClr>
            </a:solidFill>
            <a:ln w="2261" cap="flat">
              <a:noFill/>
              <a:prstDash val="solid"/>
              <a:miter/>
            </a:ln>
          </p:spPr>
          <p:txBody>
            <a:bodyPr wrap="square" rtlCol="0" anchor="ctr">
              <a:noAutofit/>
            </a:bodyPr>
            <a:lstStyle/>
            <a:p>
              <a:endParaRPr lang="en-US"/>
            </a:p>
          </p:txBody>
        </p:sp>
        <p:sp>
          <p:nvSpPr>
            <p:cNvPr id="25" name="Freeform: Shape 24">
              <a:extLst>
                <a:ext uri="{FF2B5EF4-FFF2-40B4-BE49-F238E27FC236}">
                  <a16:creationId xmlns:a16="http://schemas.microsoft.com/office/drawing/2014/main" id="{5736E712-C4F3-4B0A-8585-2B8D1DBCB0CC}"/>
                </a:ext>
              </a:extLst>
            </p:cNvPr>
            <p:cNvSpPr/>
            <p:nvPr userDrawn="1"/>
          </p:nvSpPr>
          <p:spPr>
            <a:xfrm>
              <a:off x="2379627" y="555674"/>
              <a:ext cx="383601" cy="663526"/>
            </a:xfrm>
            <a:custGeom>
              <a:avLst/>
              <a:gdLst>
                <a:gd name="connsiteX0" fmla="*/ 6081 w 704850"/>
                <a:gd name="connsiteY0" fmla="*/ 522 h 1219200"/>
                <a:gd name="connsiteX1" fmla="*/ 32074 w 704850"/>
                <a:gd name="connsiteY1" fmla="*/ 13452 h 1219200"/>
                <a:gd name="connsiteX2" fmla="*/ 371186 w 704850"/>
                <a:gd name="connsiteY2" fmla="*/ 291913 h 1219200"/>
                <a:gd name="connsiteX3" fmla="*/ 478491 w 704850"/>
                <a:gd name="connsiteY3" fmla="*/ 386822 h 1219200"/>
                <a:gd name="connsiteX4" fmla="*/ 492887 w 704850"/>
                <a:gd name="connsiteY4" fmla="*/ 396152 h 1219200"/>
                <a:gd name="connsiteX5" fmla="*/ 508350 w 704850"/>
                <a:gd name="connsiteY5" fmla="*/ 389888 h 1219200"/>
                <a:gd name="connsiteX6" fmla="*/ 519414 w 704850"/>
                <a:gd name="connsiteY6" fmla="*/ 366294 h 1219200"/>
                <a:gd name="connsiteX7" fmla="*/ 543541 w 704850"/>
                <a:gd name="connsiteY7" fmla="*/ 335901 h 1219200"/>
                <a:gd name="connsiteX8" fmla="*/ 675506 w 704850"/>
                <a:gd name="connsiteY8" fmla="*/ 228196 h 1219200"/>
                <a:gd name="connsiteX9" fmla="*/ 698168 w 704850"/>
                <a:gd name="connsiteY9" fmla="*/ 210601 h 1219200"/>
                <a:gd name="connsiteX10" fmla="*/ 704833 w 704850"/>
                <a:gd name="connsiteY10" fmla="*/ 214067 h 1219200"/>
                <a:gd name="connsiteX11" fmla="*/ 699367 w 704850"/>
                <a:gd name="connsiteY11" fmla="*/ 227930 h 1219200"/>
                <a:gd name="connsiteX12" fmla="*/ 664576 w 704850"/>
                <a:gd name="connsiteY12" fmla="*/ 269652 h 1219200"/>
                <a:gd name="connsiteX13" fmla="*/ 535144 w 704850"/>
                <a:gd name="connsiteY13" fmla="*/ 412548 h 1219200"/>
                <a:gd name="connsiteX14" fmla="*/ 531411 w 704850"/>
                <a:gd name="connsiteY14" fmla="*/ 424145 h 1219200"/>
                <a:gd name="connsiteX15" fmla="*/ 525679 w 704850"/>
                <a:gd name="connsiteY15" fmla="*/ 438408 h 1219200"/>
                <a:gd name="connsiteX16" fmla="*/ 523280 w 704850"/>
                <a:gd name="connsiteY16" fmla="*/ 451738 h 1219200"/>
                <a:gd name="connsiteX17" fmla="*/ 544341 w 704850"/>
                <a:gd name="connsiteY17" fmla="*/ 534516 h 1219200"/>
                <a:gd name="connsiteX18" fmla="*/ 588862 w 704850"/>
                <a:gd name="connsiteY18" fmla="*/ 671814 h 1219200"/>
                <a:gd name="connsiteX19" fmla="*/ 640982 w 704850"/>
                <a:gd name="connsiteY19" fmla="*/ 849234 h 1219200"/>
                <a:gd name="connsiteX20" fmla="*/ 688436 w 704850"/>
                <a:gd name="connsiteY20" fmla="*/ 1041451 h 1219200"/>
                <a:gd name="connsiteX21" fmla="*/ 692836 w 704850"/>
                <a:gd name="connsiteY21" fmla="*/ 1068777 h 1219200"/>
                <a:gd name="connsiteX22" fmla="*/ 691902 w 704850"/>
                <a:gd name="connsiteY22" fmla="*/ 1072776 h 1219200"/>
                <a:gd name="connsiteX23" fmla="*/ 688970 w 704850"/>
                <a:gd name="connsiteY23" fmla="*/ 1069844 h 1219200"/>
                <a:gd name="connsiteX24" fmla="*/ 674440 w 704850"/>
                <a:gd name="connsiteY24" fmla="*/ 1027455 h 1219200"/>
                <a:gd name="connsiteX25" fmla="*/ 584463 w 704850"/>
                <a:gd name="connsiteY25" fmla="*/ 724200 h 1219200"/>
                <a:gd name="connsiteX26" fmla="*/ 500886 w 704850"/>
                <a:gd name="connsiteY26" fmla="*/ 489595 h 1219200"/>
                <a:gd name="connsiteX27" fmla="*/ 492354 w 704850"/>
                <a:gd name="connsiteY27" fmla="*/ 470000 h 1219200"/>
                <a:gd name="connsiteX28" fmla="*/ 482090 w 704850"/>
                <a:gd name="connsiteY28" fmla="*/ 460802 h 1219200"/>
                <a:gd name="connsiteX29" fmla="*/ 476092 w 704850"/>
                <a:gd name="connsiteY29" fmla="*/ 471999 h 1219200"/>
                <a:gd name="connsiteX30" fmla="*/ 475292 w 704850"/>
                <a:gd name="connsiteY30" fmla="*/ 495460 h 1219200"/>
                <a:gd name="connsiteX31" fmla="*/ 474505 w 704850"/>
                <a:gd name="connsiteY31" fmla="*/ 1219200 h 1219200"/>
                <a:gd name="connsiteX32" fmla="*/ 407041 w 704850"/>
                <a:gd name="connsiteY32" fmla="*/ 1219200 h 1219200"/>
                <a:gd name="connsiteX33" fmla="*/ 409382 w 704850"/>
                <a:gd name="connsiteY33" fmla="*/ 1154457 h 1219200"/>
                <a:gd name="connsiteX34" fmla="*/ 434503 w 704850"/>
                <a:gd name="connsiteY34" fmla="*/ 499459 h 1219200"/>
                <a:gd name="connsiteX35" fmla="*/ 423306 w 704850"/>
                <a:gd name="connsiteY35" fmla="*/ 490661 h 1219200"/>
                <a:gd name="connsiteX36" fmla="*/ 380117 w 704850"/>
                <a:gd name="connsiteY36" fmla="*/ 479731 h 1219200"/>
                <a:gd name="connsiteX37" fmla="*/ 377317 w 704850"/>
                <a:gd name="connsiteY37" fmla="*/ 473199 h 1219200"/>
                <a:gd name="connsiteX38" fmla="*/ 379584 w 704850"/>
                <a:gd name="connsiteY38" fmla="*/ 459469 h 1219200"/>
                <a:gd name="connsiteX39" fmla="*/ 392380 w 704850"/>
                <a:gd name="connsiteY39" fmla="*/ 423612 h 1219200"/>
                <a:gd name="connsiteX40" fmla="*/ 407577 w 704850"/>
                <a:gd name="connsiteY40" fmla="*/ 416281 h 1219200"/>
                <a:gd name="connsiteX41" fmla="*/ 423839 w 704850"/>
                <a:gd name="connsiteY41" fmla="*/ 426411 h 1219200"/>
                <a:gd name="connsiteX42" fmla="*/ 430771 w 704850"/>
                <a:gd name="connsiteY42" fmla="*/ 427744 h 1219200"/>
                <a:gd name="connsiteX43" fmla="*/ 454498 w 704850"/>
                <a:gd name="connsiteY43" fmla="*/ 419880 h 1219200"/>
                <a:gd name="connsiteX44" fmla="*/ 455564 w 704850"/>
                <a:gd name="connsiteY44" fmla="*/ 414681 h 1219200"/>
                <a:gd name="connsiteX45" fmla="*/ 438368 w 704850"/>
                <a:gd name="connsiteY45" fmla="*/ 402018 h 1219200"/>
                <a:gd name="connsiteX46" fmla="*/ 362921 w 704850"/>
                <a:gd name="connsiteY46" fmla="*/ 341233 h 1219200"/>
                <a:gd name="connsiteX47" fmla="*/ 212294 w 704850"/>
                <a:gd name="connsiteY47" fmla="*/ 191672 h 1219200"/>
                <a:gd name="connsiteX48" fmla="*/ 15811 w 704850"/>
                <a:gd name="connsiteY48" fmla="*/ 18917 h 1219200"/>
                <a:gd name="connsiteX49" fmla="*/ 2215 w 704850"/>
                <a:gd name="connsiteY49" fmla="*/ 6654 h 1219200"/>
                <a:gd name="connsiteX50" fmla="*/ 348 w 704850"/>
                <a:gd name="connsiteY50" fmla="*/ 1589 h 1219200"/>
                <a:gd name="connsiteX51" fmla="*/ 6081 w 704850"/>
                <a:gd name="connsiteY51" fmla="*/ 522 h 1219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704850" h="1219200">
                  <a:moveTo>
                    <a:pt x="6081" y="522"/>
                  </a:moveTo>
                  <a:cubicBezTo>
                    <a:pt x="15678" y="2921"/>
                    <a:pt x="24342" y="7587"/>
                    <a:pt x="32074" y="13452"/>
                  </a:cubicBezTo>
                  <a:cubicBezTo>
                    <a:pt x="148043" y="102495"/>
                    <a:pt x="262281" y="194072"/>
                    <a:pt x="371186" y="291913"/>
                  </a:cubicBezTo>
                  <a:cubicBezTo>
                    <a:pt x="406643" y="323905"/>
                    <a:pt x="442634" y="355230"/>
                    <a:pt x="478491" y="386822"/>
                  </a:cubicBezTo>
                  <a:cubicBezTo>
                    <a:pt x="482757" y="390687"/>
                    <a:pt x="487555" y="393887"/>
                    <a:pt x="492887" y="396152"/>
                  </a:cubicBezTo>
                  <a:cubicBezTo>
                    <a:pt x="500618" y="399352"/>
                    <a:pt x="505151" y="397752"/>
                    <a:pt x="508350" y="389888"/>
                  </a:cubicBezTo>
                  <a:cubicBezTo>
                    <a:pt x="511682" y="381890"/>
                    <a:pt x="515815" y="374158"/>
                    <a:pt x="519414" y="366294"/>
                  </a:cubicBezTo>
                  <a:cubicBezTo>
                    <a:pt x="525012" y="354163"/>
                    <a:pt x="533677" y="344700"/>
                    <a:pt x="543541" y="335901"/>
                  </a:cubicBezTo>
                  <a:cubicBezTo>
                    <a:pt x="585797" y="297912"/>
                    <a:pt x="630985" y="263520"/>
                    <a:pt x="675506" y="228196"/>
                  </a:cubicBezTo>
                  <a:cubicBezTo>
                    <a:pt x="682971" y="222198"/>
                    <a:pt x="690436" y="216199"/>
                    <a:pt x="698168" y="210601"/>
                  </a:cubicBezTo>
                  <a:cubicBezTo>
                    <a:pt x="702700" y="207268"/>
                    <a:pt x="704566" y="208468"/>
                    <a:pt x="704833" y="214067"/>
                  </a:cubicBezTo>
                  <a:cubicBezTo>
                    <a:pt x="705099" y="219532"/>
                    <a:pt x="702300" y="223797"/>
                    <a:pt x="699367" y="227930"/>
                  </a:cubicBezTo>
                  <a:cubicBezTo>
                    <a:pt x="688836" y="242726"/>
                    <a:pt x="676307" y="255922"/>
                    <a:pt x="664576" y="269652"/>
                  </a:cubicBezTo>
                  <a:cubicBezTo>
                    <a:pt x="622854" y="318573"/>
                    <a:pt x="580598" y="366960"/>
                    <a:pt x="535144" y="412548"/>
                  </a:cubicBezTo>
                  <a:cubicBezTo>
                    <a:pt x="531677" y="416014"/>
                    <a:pt x="532344" y="420280"/>
                    <a:pt x="531411" y="424145"/>
                  </a:cubicBezTo>
                  <a:cubicBezTo>
                    <a:pt x="530345" y="429344"/>
                    <a:pt x="529145" y="434276"/>
                    <a:pt x="525679" y="438408"/>
                  </a:cubicBezTo>
                  <a:cubicBezTo>
                    <a:pt x="522346" y="442274"/>
                    <a:pt x="522346" y="447073"/>
                    <a:pt x="523280" y="451738"/>
                  </a:cubicBezTo>
                  <a:cubicBezTo>
                    <a:pt x="528878" y="479731"/>
                    <a:pt x="537143" y="506924"/>
                    <a:pt x="544341" y="534516"/>
                  </a:cubicBezTo>
                  <a:cubicBezTo>
                    <a:pt x="556338" y="581171"/>
                    <a:pt x="573133" y="626359"/>
                    <a:pt x="588862" y="671814"/>
                  </a:cubicBezTo>
                  <a:cubicBezTo>
                    <a:pt x="609124" y="730066"/>
                    <a:pt x="623920" y="790050"/>
                    <a:pt x="640982" y="849234"/>
                  </a:cubicBezTo>
                  <a:cubicBezTo>
                    <a:pt x="659244" y="912684"/>
                    <a:pt x="674307" y="976935"/>
                    <a:pt x="688436" y="1041451"/>
                  </a:cubicBezTo>
                  <a:cubicBezTo>
                    <a:pt x="690436" y="1050382"/>
                    <a:pt x="691370" y="1059580"/>
                    <a:pt x="692836" y="1068777"/>
                  </a:cubicBezTo>
                  <a:cubicBezTo>
                    <a:pt x="693102" y="1070244"/>
                    <a:pt x="694035" y="1072243"/>
                    <a:pt x="691902" y="1072776"/>
                  </a:cubicBezTo>
                  <a:cubicBezTo>
                    <a:pt x="689903" y="1073310"/>
                    <a:pt x="689503" y="1071310"/>
                    <a:pt x="688970" y="1069844"/>
                  </a:cubicBezTo>
                  <a:cubicBezTo>
                    <a:pt x="683638" y="1055847"/>
                    <a:pt x="678440" y="1041851"/>
                    <a:pt x="674440" y="1027455"/>
                  </a:cubicBezTo>
                  <a:cubicBezTo>
                    <a:pt x="646314" y="925882"/>
                    <a:pt x="616189" y="824841"/>
                    <a:pt x="584463" y="724200"/>
                  </a:cubicBezTo>
                  <a:cubicBezTo>
                    <a:pt x="559404" y="645021"/>
                    <a:pt x="532877" y="566375"/>
                    <a:pt x="500886" y="489595"/>
                  </a:cubicBezTo>
                  <a:cubicBezTo>
                    <a:pt x="498086" y="483063"/>
                    <a:pt x="495287" y="476532"/>
                    <a:pt x="492354" y="470000"/>
                  </a:cubicBezTo>
                  <a:cubicBezTo>
                    <a:pt x="490222" y="465468"/>
                    <a:pt x="486889" y="460136"/>
                    <a:pt x="482090" y="460802"/>
                  </a:cubicBezTo>
                  <a:cubicBezTo>
                    <a:pt x="478092" y="461335"/>
                    <a:pt x="477158" y="467867"/>
                    <a:pt x="476092" y="471999"/>
                  </a:cubicBezTo>
                  <a:cubicBezTo>
                    <a:pt x="474225" y="479731"/>
                    <a:pt x="474892" y="487595"/>
                    <a:pt x="475292" y="495460"/>
                  </a:cubicBezTo>
                  <a:lnTo>
                    <a:pt x="474505" y="1219200"/>
                  </a:lnTo>
                  <a:lnTo>
                    <a:pt x="407041" y="1219200"/>
                  </a:lnTo>
                  <a:lnTo>
                    <a:pt x="409382" y="1154457"/>
                  </a:lnTo>
                  <a:cubicBezTo>
                    <a:pt x="419288" y="881913"/>
                    <a:pt x="429424" y="609994"/>
                    <a:pt x="434503" y="499459"/>
                  </a:cubicBezTo>
                  <a:cubicBezTo>
                    <a:pt x="435169" y="487595"/>
                    <a:pt x="434236" y="486129"/>
                    <a:pt x="423306" y="490661"/>
                  </a:cubicBezTo>
                  <a:cubicBezTo>
                    <a:pt x="405710" y="497992"/>
                    <a:pt x="393313" y="487995"/>
                    <a:pt x="380117" y="479731"/>
                  </a:cubicBezTo>
                  <a:cubicBezTo>
                    <a:pt x="378117" y="478398"/>
                    <a:pt x="377584" y="475732"/>
                    <a:pt x="377317" y="473199"/>
                  </a:cubicBezTo>
                  <a:cubicBezTo>
                    <a:pt x="376918" y="468400"/>
                    <a:pt x="377850" y="463735"/>
                    <a:pt x="379584" y="459469"/>
                  </a:cubicBezTo>
                  <a:cubicBezTo>
                    <a:pt x="384516" y="447739"/>
                    <a:pt x="388248" y="435609"/>
                    <a:pt x="392380" y="423612"/>
                  </a:cubicBezTo>
                  <a:cubicBezTo>
                    <a:pt x="394913" y="416281"/>
                    <a:pt x="400112" y="413881"/>
                    <a:pt x="407577" y="416281"/>
                  </a:cubicBezTo>
                  <a:cubicBezTo>
                    <a:pt x="413841" y="418147"/>
                    <a:pt x="418907" y="422412"/>
                    <a:pt x="423839" y="426411"/>
                  </a:cubicBezTo>
                  <a:cubicBezTo>
                    <a:pt x="426105" y="428145"/>
                    <a:pt x="427837" y="428811"/>
                    <a:pt x="430771" y="427744"/>
                  </a:cubicBezTo>
                  <a:cubicBezTo>
                    <a:pt x="438635" y="424811"/>
                    <a:pt x="446500" y="422279"/>
                    <a:pt x="454498" y="419880"/>
                  </a:cubicBezTo>
                  <a:cubicBezTo>
                    <a:pt x="458629" y="418680"/>
                    <a:pt x="457830" y="417080"/>
                    <a:pt x="455564" y="414681"/>
                  </a:cubicBezTo>
                  <a:cubicBezTo>
                    <a:pt x="450498" y="409482"/>
                    <a:pt x="444500" y="405617"/>
                    <a:pt x="438368" y="402018"/>
                  </a:cubicBezTo>
                  <a:cubicBezTo>
                    <a:pt x="410243" y="385488"/>
                    <a:pt x="385448" y="364694"/>
                    <a:pt x="362921" y="341233"/>
                  </a:cubicBezTo>
                  <a:cubicBezTo>
                    <a:pt x="314001" y="290180"/>
                    <a:pt x="263881" y="240193"/>
                    <a:pt x="212294" y="191672"/>
                  </a:cubicBezTo>
                  <a:cubicBezTo>
                    <a:pt x="148977" y="131821"/>
                    <a:pt x="81661" y="76102"/>
                    <a:pt x="15811" y="18917"/>
                  </a:cubicBezTo>
                  <a:cubicBezTo>
                    <a:pt x="11146" y="14919"/>
                    <a:pt x="6747" y="10786"/>
                    <a:pt x="2215" y="6654"/>
                  </a:cubicBezTo>
                  <a:cubicBezTo>
                    <a:pt x="882" y="5321"/>
                    <a:pt x="-718" y="3588"/>
                    <a:pt x="348" y="1589"/>
                  </a:cubicBezTo>
                  <a:cubicBezTo>
                    <a:pt x="1548" y="-678"/>
                    <a:pt x="4081" y="-11"/>
                    <a:pt x="6081" y="522"/>
                  </a:cubicBezTo>
                  <a:close/>
                </a:path>
              </a:pathLst>
            </a:custGeom>
            <a:solidFill>
              <a:schemeClr val="accent1">
                <a:lumMod val="75000"/>
                <a:alpha val="60000"/>
              </a:schemeClr>
            </a:solidFill>
            <a:ln w="2261" cap="flat">
              <a:noFill/>
              <a:prstDash val="solid"/>
              <a:miter/>
            </a:ln>
          </p:spPr>
          <p:txBody>
            <a:bodyPr wrap="square" rtlCol="0" anchor="ctr">
              <a:noAutofit/>
            </a:bodyPr>
            <a:lstStyle/>
            <a:p>
              <a:endParaRPr lang="en-US"/>
            </a:p>
          </p:txBody>
        </p:sp>
      </p:grpSp>
      <p:sp>
        <p:nvSpPr>
          <p:cNvPr id="8" name="Rectangle 7">
            <a:extLst>
              <a:ext uri="{FF2B5EF4-FFF2-40B4-BE49-F238E27FC236}">
                <a16:creationId xmlns:a16="http://schemas.microsoft.com/office/drawing/2014/main" id="{D758FE55-F2E3-411E-B08B-7BB726147569}"/>
              </a:ext>
            </a:extLst>
          </p:cNvPr>
          <p:cNvSpPr/>
          <p:nvPr userDrawn="1"/>
        </p:nvSpPr>
        <p:spPr>
          <a:xfrm>
            <a:off x="0" y="6382012"/>
            <a:ext cx="9325299" cy="56835"/>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B8BD529C-F177-4014-858A-48426744683D}"/>
              </a:ext>
            </a:extLst>
          </p:cNvPr>
          <p:cNvSpPr/>
          <p:nvPr userDrawn="1"/>
        </p:nvSpPr>
        <p:spPr>
          <a:xfrm>
            <a:off x="0" y="6512191"/>
            <a:ext cx="9325299" cy="56835"/>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729A4EDC-BC81-48B2-A5D1-5C42D2143CB0}"/>
              </a:ext>
            </a:extLst>
          </p:cNvPr>
          <p:cNvSpPr/>
          <p:nvPr userDrawn="1"/>
        </p:nvSpPr>
        <p:spPr>
          <a:xfrm>
            <a:off x="0" y="6664591"/>
            <a:ext cx="9325299" cy="56835"/>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986280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Пользовательский маке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B12AD98-B5B4-4D9B-EB19-C0A426943B38}"/>
              </a:ext>
            </a:extLst>
          </p:cNvPr>
          <p:cNvSpPr>
            <a:spLocks noGrp="1"/>
          </p:cNvSpPr>
          <p:nvPr>
            <p:ph type="title"/>
          </p:nvPr>
        </p:nvSpPr>
        <p:spPr>
          <a:xfrm>
            <a:off x="838200" y="365125"/>
            <a:ext cx="10515600" cy="1325563"/>
          </a:xfrm>
          <a:prstGeom prst="rect">
            <a:avLst/>
          </a:prstGeom>
        </p:spPr>
        <p:txBody>
          <a:bodyPr/>
          <a:lstStyle/>
          <a:p>
            <a:r>
              <a:rPr lang="ru-RU"/>
              <a:t>Образец заголовка</a:t>
            </a:r>
            <a:endParaRPr lang="ru-UA"/>
          </a:p>
        </p:txBody>
      </p:sp>
    </p:spTree>
    <p:extLst>
      <p:ext uri="{BB962C8B-B14F-4D97-AF65-F5344CB8AC3E}">
        <p14:creationId xmlns:p14="http://schemas.microsoft.com/office/powerpoint/2010/main" val="31064448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Contents slide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6053237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7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60DE4DB8-95B1-490C-9ADC-E0A3E777B4A5}"/>
              </a:ext>
            </a:extLst>
          </p:cNvPr>
          <p:cNvSpPr/>
          <p:nvPr userDrawn="1"/>
        </p:nvSpPr>
        <p:spPr>
          <a:xfrm>
            <a:off x="419100" y="490537"/>
            <a:ext cx="8429625" cy="5876925"/>
          </a:xfrm>
          <a:prstGeom prst="roundRect">
            <a:avLst>
              <a:gd name="adj" fmla="val 4836"/>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138272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6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A9DA522A-2DEF-4520-8803-18075D5AFB6D}"/>
              </a:ext>
            </a:extLst>
          </p:cNvPr>
          <p:cNvSpPr/>
          <p:nvPr userDrawn="1"/>
        </p:nvSpPr>
        <p:spPr>
          <a:xfrm>
            <a:off x="405725" y="347409"/>
            <a:ext cx="11380551" cy="6163182"/>
          </a:xfrm>
          <a:prstGeom prst="roundRect">
            <a:avLst>
              <a:gd name="adj" fmla="val 3889"/>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57335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5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129955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Image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4">
            <a:extLst>
              <a:ext uri="{FF2B5EF4-FFF2-40B4-BE49-F238E27FC236}">
                <a16:creationId xmlns:a16="http://schemas.microsoft.com/office/drawing/2014/main" id="{B75548DB-9145-4C14-977F-BF3E634F8427}"/>
              </a:ext>
            </a:extLst>
          </p:cNvPr>
          <p:cNvSpPr/>
          <p:nvPr userDrawn="1"/>
        </p:nvSpPr>
        <p:spPr>
          <a:xfrm>
            <a:off x="3857624" y="601907"/>
            <a:ext cx="7771585" cy="5654186"/>
          </a:xfrm>
          <a:prstGeom prst="rect">
            <a:avLst/>
          </a:prstGeom>
          <a:solidFill>
            <a:schemeClr val="bg1">
              <a:alpha val="40000"/>
            </a:schemeClr>
          </a:solidFill>
          <a:ln w="9525">
            <a:noFill/>
          </a:ln>
          <a:effectLst>
            <a:glow rad="76200">
              <a:schemeClr val="bg1">
                <a:alpha val="13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3" name="Picture Placeholder 2">
            <a:extLst>
              <a:ext uri="{FF2B5EF4-FFF2-40B4-BE49-F238E27FC236}">
                <a16:creationId xmlns:a16="http://schemas.microsoft.com/office/drawing/2014/main" id="{52E1BB11-CE0C-4E0F-902B-E0070B16AAE6}"/>
              </a:ext>
            </a:extLst>
          </p:cNvPr>
          <p:cNvSpPr>
            <a:spLocks noGrp="1"/>
          </p:cNvSpPr>
          <p:nvPr>
            <p:ph type="pic" idx="12" hasCustomPrompt="1"/>
          </p:nvPr>
        </p:nvSpPr>
        <p:spPr>
          <a:xfrm>
            <a:off x="9268565" y="783486"/>
            <a:ext cx="2160000" cy="2664743"/>
          </a:xfrm>
          <a:prstGeom prst="rect">
            <a:avLst/>
          </a:prstGeom>
          <a:solidFill>
            <a:schemeClr val="bg1">
              <a:lumMod val="95000"/>
            </a:schemeClr>
          </a:solidFill>
        </p:spPr>
        <p:txBody>
          <a:bodyPr anchor="ctr"/>
          <a:lstStyle>
            <a:lvl1pPr marL="0" indent="0" algn="ctr">
              <a:buNone/>
              <a:defRPr sz="1200">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 </a:t>
            </a:r>
            <a:endParaRPr lang="ko-KR" altLang="en-US" dirty="0"/>
          </a:p>
        </p:txBody>
      </p:sp>
      <p:sp>
        <p:nvSpPr>
          <p:cNvPr id="4" name="Picture Placeholder 2">
            <a:extLst>
              <a:ext uri="{FF2B5EF4-FFF2-40B4-BE49-F238E27FC236}">
                <a16:creationId xmlns:a16="http://schemas.microsoft.com/office/drawing/2014/main" id="{637E444D-D0F8-454F-BC8D-5B07A2464039}"/>
              </a:ext>
            </a:extLst>
          </p:cNvPr>
          <p:cNvSpPr>
            <a:spLocks noGrp="1"/>
          </p:cNvSpPr>
          <p:nvPr>
            <p:ph type="pic" idx="13" hasCustomPrompt="1"/>
          </p:nvPr>
        </p:nvSpPr>
        <p:spPr>
          <a:xfrm>
            <a:off x="6694434" y="783486"/>
            <a:ext cx="2160000" cy="2664743"/>
          </a:xfrm>
          <a:prstGeom prst="rect">
            <a:avLst/>
          </a:prstGeom>
          <a:solidFill>
            <a:schemeClr val="bg1">
              <a:lumMod val="95000"/>
            </a:schemeClr>
          </a:solidFill>
        </p:spPr>
        <p:txBody>
          <a:bodyPr anchor="ctr"/>
          <a:lstStyle>
            <a:lvl1pPr marL="0" indent="0" algn="ctr">
              <a:buNone/>
              <a:defRPr sz="1200">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 </a:t>
            </a:r>
            <a:endParaRPr lang="ko-KR" altLang="en-US" dirty="0"/>
          </a:p>
        </p:txBody>
      </p:sp>
      <p:sp>
        <p:nvSpPr>
          <p:cNvPr id="5" name="Picture Placeholder 2">
            <a:extLst>
              <a:ext uri="{FF2B5EF4-FFF2-40B4-BE49-F238E27FC236}">
                <a16:creationId xmlns:a16="http://schemas.microsoft.com/office/drawing/2014/main" id="{D017A26C-1F87-42E7-AD5B-9E66527C1297}"/>
              </a:ext>
            </a:extLst>
          </p:cNvPr>
          <p:cNvSpPr>
            <a:spLocks noGrp="1"/>
          </p:cNvSpPr>
          <p:nvPr>
            <p:ph type="pic" idx="14" hasCustomPrompt="1"/>
          </p:nvPr>
        </p:nvSpPr>
        <p:spPr>
          <a:xfrm>
            <a:off x="4120304" y="783486"/>
            <a:ext cx="2160000" cy="2664743"/>
          </a:xfrm>
          <a:prstGeom prst="rect">
            <a:avLst/>
          </a:prstGeom>
          <a:solidFill>
            <a:schemeClr val="bg1">
              <a:lumMod val="95000"/>
            </a:schemeClr>
          </a:solidFill>
        </p:spPr>
        <p:txBody>
          <a:bodyPr anchor="ctr"/>
          <a:lstStyle>
            <a:lvl1pPr marL="0" indent="0" algn="ctr">
              <a:buNone/>
              <a:defRPr sz="1200">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 </a:t>
            </a:r>
            <a:endParaRPr lang="ko-KR" altLang="en-US" dirty="0"/>
          </a:p>
        </p:txBody>
      </p:sp>
    </p:spTree>
    <p:extLst>
      <p:ext uri="{BB962C8B-B14F-4D97-AF65-F5344CB8AC3E}">
        <p14:creationId xmlns:p14="http://schemas.microsoft.com/office/powerpoint/2010/main" val="6214422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2_Images and Contents Layout">
    <p:spTree>
      <p:nvGrpSpPr>
        <p:cNvPr id="1" name=""/>
        <p:cNvGrpSpPr/>
        <p:nvPr/>
      </p:nvGrpSpPr>
      <p:grpSpPr>
        <a:xfrm>
          <a:off x="0" y="0"/>
          <a:ext cx="0" cy="0"/>
          <a:chOff x="0" y="0"/>
          <a:chExt cx="0" cy="0"/>
        </a:xfrm>
      </p:grpSpPr>
      <p:sp>
        <p:nvSpPr>
          <p:cNvPr id="5" name="Picture Placeholder 2"/>
          <p:cNvSpPr>
            <a:spLocks noGrp="1"/>
          </p:cNvSpPr>
          <p:nvPr>
            <p:ph type="pic" idx="18" hasCustomPrompt="1"/>
          </p:nvPr>
        </p:nvSpPr>
        <p:spPr>
          <a:xfrm>
            <a:off x="3439889" y="1"/>
            <a:ext cx="2520000" cy="4725143"/>
          </a:xfrm>
          <a:prstGeom prst="rect">
            <a:avLst/>
          </a:prstGeom>
          <a:solidFill>
            <a:schemeClr val="bg1">
              <a:lumMod val="95000"/>
            </a:schemeClr>
          </a:solidFill>
        </p:spPr>
        <p:txBody>
          <a:bodyPr anchor="ctr"/>
          <a:lstStyle>
            <a:lvl1pPr marL="0" indent="0" algn="ctr">
              <a:buNone/>
              <a:defRPr sz="1600">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 And Send To Back</a:t>
            </a:r>
            <a:endParaRPr lang="ko-KR" altLang="en-US" dirty="0"/>
          </a:p>
        </p:txBody>
      </p:sp>
      <p:sp>
        <p:nvSpPr>
          <p:cNvPr id="6" name="Picture Placeholder 2"/>
          <p:cNvSpPr>
            <a:spLocks noGrp="1"/>
          </p:cNvSpPr>
          <p:nvPr>
            <p:ph type="pic" idx="19" hasCustomPrompt="1"/>
          </p:nvPr>
        </p:nvSpPr>
        <p:spPr>
          <a:xfrm>
            <a:off x="6235774" y="692696"/>
            <a:ext cx="2520000" cy="6165304"/>
          </a:xfrm>
          <a:prstGeom prst="rect">
            <a:avLst/>
          </a:prstGeom>
          <a:solidFill>
            <a:schemeClr val="bg1">
              <a:lumMod val="95000"/>
            </a:schemeClr>
          </a:solidFill>
        </p:spPr>
        <p:txBody>
          <a:bodyPr anchor="ctr"/>
          <a:lstStyle>
            <a:lvl1pPr marL="0" indent="0" algn="ctr">
              <a:buNone/>
              <a:defRPr sz="1600">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 And Send To Back</a:t>
            </a:r>
            <a:endParaRPr lang="ko-KR" altLang="en-US" dirty="0"/>
          </a:p>
        </p:txBody>
      </p:sp>
    </p:spTree>
    <p:extLst>
      <p:ext uri="{BB962C8B-B14F-4D97-AF65-F5344CB8AC3E}">
        <p14:creationId xmlns:p14="http://schemas.microsoft.com/office/powerpoint/2010/main" val="154667777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0_Images &amp; Contents Layout">
    <p:spTree>
      <p:nvGrpSpPr>
        <p:cNvPr id="1" name=""/>
        <p:cNvGrpSpPr/>
        <p:nvPr/>
      </p:nvGrpSpPr>
      <p:grpSpPr>
        <a:xfrm>
          <a:off x="0" y="0"/>
          <a:ext cx="0" cy="0"/>
          <a:chOff x="0" y="0"/>
          <a:chExt cx="0" cy="0"/>
        </a:xfrm>
      </p:grpSpPr>
      <p:sp>
        <p:nvSpPr>
          <p:cNvPr id="4" name="Picture Placeholder 2"/>
          <p:cNvSpPr>
            <a:spLocks noGrp="1"/>
          </p:cNvSpPr>
          <p:nvPr>
            <p:ph type="pic" idx="1" hasCustomPrompt="1"/>
          </p:nvPr>
        </p:nvSpPr>
        <p:spPr>
          <a:xfrm>
            <a:off x="4092000" y="0"/>
            <a:ext cx="8100000" cy="3960000"/>
          </a:xfrm>
          <a:prstGeom prst="rect">
            <a:avLst/>
          </a:prstGeom>
          <a:solidFill>
            <a:schemeClr val="bg1">
              <a:lumMod val="95000"/>
            </a:schemeClr>
          </a:solidFill>
        </p:spPr>
        <p:txBody>
          <a:bodyPr anchor="ctr"/>
          <a:lstStyle>
            <a:lvl1pPr marL="0" indent="0" algn="ctr">
              <a:buNone/>
              <a:defRPr sz="120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 </a:t>
            </a:r>
            <a:endParaRPr lang="ko-KR" altLang="en-US" dirty="0"/>
          </a:p>
        </p:txBody>
      </p:sp>
      <p:sp>
        <p:nvSpPr>
          <p:cNvPr id="3" name="Picture Placeholder 2"/>
          <p:cNvSpPr>
            <a:spLocks noGrp="1"/>
          </p:cNvSpPr>
          <p:nvPr>
            <p:ph type="pic" idx="10" hasCustomPrompt="1"/>
          </p:nvPr>
        </p:nvSpPr>
        <p:spPr>
          <a:xfrm>
            <a:off x="0" y="3960000"/>
            <a:ext cx="4092000" cy="2898000"/>
          </a:xfrm>
          <a:prstGeom prst="rect">
            <a:avLst/>
          </a:prstGeom>
          <a:solidFill>
            <a:schemeClr val="bg1">
              <a:lumMod val="95000"/>
            </a:schemeClr>
          </a:solidFill>
        </p:spPr>
        <p:txBody>
          <a:bodyPr anchor="ctr"/>
          <a:lstStyle>
            <a:lvl1pPr marL="0" indent="0" algn="ctr">
              <a:buNone/>
              <a:defRPr sz="120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 </a:t>
            </a:r>
            <a:endParaRPr lang="ko-KR" altLang="en-US" dirty="0"/>
          </a:p>
        </p:txBody>
      </p:sp>
      <p:sp>
        <p:nvSpPr>
          <p:cNvPr id="2" name="Rectangle 1"/>
          <p:cNvSpPr/>
          <p:nvPr userDrawn="1"/>
        </p:nvSpPr>
        <p:spPr>
          <a:xfrm>
            <a:off x="4200000" y="4050000"/>
            <a:ext cx="7992000" cy="2808000"/>
          </a:xfrm>
          <a:prstGeom prst="rect">
            <a:avLst/>
          </a:prstGeom>
          <a:solidFill>
            <a:schemeClr val="accent4"/>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1200" b="1" dirty="0">
              <a:latin typeface="+mn-lt"/>
            </a:endParaRPr>
          </a:p>
        </p:txBody>
      </p:sp>
    </p:spTree>
    <p:extLst>
      <p:ext uri="{BB962C8B-B14F-4D97-AF65-F5344CB8AC3E}">
        <p14:creationId xmlns:p14="http://schemas.microsoft.com/office/powerpoint/2010/main" val="237256262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4_Contents slide layou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95B8CE5-8DE7-4B1E-A438-23286B4532FA}"/>
              </a:ext>
            </a:extLst>
          </p:cNvPr>
          <p:cNvSpPr/>
          <p:nvPr userDrawn="1"/>
        </p:nvSpPr>
        <p:spPr>
          <a:xfrm>
            <a:off x="0" y="0"/>
            <a:ext cx="3780890" cy="68580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Freeform: Shape 2">
            <a:extLst>
              <a:ext uri="{FF2B5EF4-FFF2-40B4-BE49-F238E27FC236}">
                <a16:creationId xmlns:a16="http://schemas.microsoft.com/office/drawing/2014/main" id="{B70290CC-81EF-4E15-9C76-9825C872E73D}"/>
              </a:ext>
            </a:extLst>
          </p:cNvPr>
          <p:cNvSpPr/>
          <p:nvPr userDrawn="1"/>
        </p:nvSpPr>
        <p:spPr>
          <a:xfrm>
            <a:off x="67749" y="2190042"/>
            <a:ext cx="1825371" cy="4705764"/>
          </a:xfrm>
          <a:custGeom>
            <a:avLst/>
            <a:gdLst>
              <a:gd name="connsiteX0" fmla="*/ 15747 w 1825371"/>
              <a:gd name="connsiteY0" fmla="*/ 1352 h 3047785"/>
              <a:gd name="connsiteX1" fmla="*/ 83062 w 1825371"/>
              <a:gd name="connsiteY1" fmla="*/ 34837 h 3047785"/>
              <a:gd name="connsiteX2" fmla="*/ 961270 w 1825371"/>
              <a:gd name="connsiteY2" fmla="*/ 755975 h 3047785"/>
              <a:gd name="connsiteX3" fmla="*/ 1239162 w 1825371"/>
              <a:gd name="connsiteY3" fmla="*/ 1001764 h 3047785"/>
              <a:gd name="connsiteX4" fmla="*/ 1276445 w 1825371"/>
              <a:gd name="connsiteY4" fmla="*/ 1025928 h 3047785"/>
              <a:gd name="connsiteX5" fmla="*/ 1316489 w 1825371"/>
              <a:gd name="connsiteY5" fmla="*/ 1009704 h 3047785"/>
              <a:gd name="connsiteX6" fmla="*/ 1345141 w 1825371"/>
              <a:gd name="connsiteY6" fmla="*/ 948602 h 3047785"/>
              <a:gd name="connsiteX7" fmla="*/ 1407624 w 1825371"/>
              <a:gd name="connsiteY7" fmla="*/ 869894 h 3047785"/>
              <a:gd name="connsiteX8" fmla="*/ 1749379 w 1825371"/>
              <a:gd name="connsiteY8" fmla="*/ 590967 h 3047785"/>
              <a:gd name="connsiteX9" fmla="*/ 1808066 w 1825371"/>
              <a:gd name="connsiteY9" fmla="*/ 545399 h 3047785"/>
              <a:gd name="connsiteX10" fmla="*/ 1825326 w 1825371"/>
              <a:gd name="connsiteY10" fmla="*/ 554375 h 3047785"/>
              <a:gd name="connsiteX11" fmla="*/ 1811172 w 1825371"/>
              <a:gd name="connsiteY11" fmla="*/ 590277 h 3047785"/>
              <a:gd name="connsiteX12" fmla="*/ 1721073 w 1825371"/>
              <a:gd name="connsiteY12" fmla="*/ 698326 h 3047785"/>
              <a:gd name="connsiteX13" fmla="*/ 1385877 w 1825371"/>
              <a:gd name="connsiteY13" fmla="*/ 1068389 h 3047785"/>
              <a:gd name="connsiteX14" fmla="*/ 1376211 w 1825371"/>
              <a:gd name="connsiteY14" fmla="*/ 1098421 h 3047785"/>
              <a:gd name="connsiteX15" fmla="*/ 1361366 w 1825371"/>
              <a:gd name="connsiteY15" fmla="*/ 1135359 h 3047785"/>
              <a:gd name="connsiteX16" fmla="*/ 1355153 w 1825371"/>
              <a:gd name="connsiteY16" fmla="*/ 1169879 h 3047785"/>
              <a:gd name="connsiteX17" fmla="*/ 1409696 w 1825371"/>
              <a:gd name="connsiteY17" fmla="*/ 1384253 h 3047785"/>
              <a:gd name="connsiteX18" fmla="*/ 1524994 w 1825371"/>
              <a:gd name="connsiteY18" fmla="*/ 1739817 h 3047785"/>
              <a:gd name="connsiteX19" fmla="*/ 1659971 w 1825371"/>
              <a:gd name="connsiteY19" fmla="*/ 2199288 h 3047785"/>
              <a:gd name="connsiteX20" fmla="*/ 1782864 w 1825371"/>
              <a:gd name="connsiteY20" fmla="*/ 2697077 h 3047785"/>
              <a:gd name="connsiteX21" fmla="*/ 1794257 w 1825371"/>
              <a:gd name="connsiteY21" fmla="*/ 2767845 h 3047785"/>
              <a:gd name="connsiteX22" fmla="*/ 1791840 w 1825371"/>
              <a:gd name="connsiteY22" fmla="*/ 2778202 h 3047785"/>
              <a:gd name="connsiteX23" fmla="*/ 1784245 w 1825371"/>
              <a:gd name="connsiteY23" fmla="*/ 2770607 h 3047785"/>
              <a:gd name="connsiteX24" fmla="*/ 1746617 w 1825371"/>
              <a:gd name="connsiteY24" fmla="*/ 2660831 h 3047785"/>
              <a:gd name="connsiteX25" fmla="*/ 1513602 w 1825371"/>
              <a:gd name="connsiteY25" fmla="*/ 1875484 h 3047785"/>
              <a:gd name="connsiteX26" fmla="*/ 1297158 w 1825371"/>
              <a:gd name="connsiteY26" fmla="*/ 1267919 h 3047785"/>
              <a:gd name="connsiteX27" fmla="*/ 1275064 w 1825371"/>
              <a:gd name="connsiteY27" fmla="*/ 1217173 h 3047785"/>
              <a:gd name="connsiteX28" fmla="*/ 1248483 w 1825371"/>
              <a:gd name="connsiteY28" fmla="*/ 1193353 h 3047785"/>
              <a:gd name="connsiteX29" fmla="*/ 1232949 w 1825371"/>
              <a:gd name="connsiteY29" fmla="*/ 1222351 h 3047785"/>
              <a:gd name="connsiteX30" fmla="*/ 1230877 w 1825371"/>
              <a:gd name="connsiteY30" fmla="*/ 1283108 h 3047785"/>
              <a:gd name="connsiteX31" fmla="*/ 1243305 w 1825371"/>
              <a:gd name="connsiteY31" fmla="*/ 1522336 h 3047785"/>
              <a:gd name="connsiteX32" fmla="*/ 1261256 w 1825371"/>
              <a:gd name="connsiteY32" fmla="*/ 1854772 h 3047785"/>
              <a:gd name="connsiteX33" fmla="*/ 1272647 w 1825371"/>
              <a:gd name="connsiteY33" fmla="*/ 2086061 h 3047785"/>
              <a:gd name="connsiteX34" fmla="*/ 1288528 w 1825371"/>
              <a:gd name="connsiteY34" fmla="*/ 2674639 h 3047785"/>
              <a:gd name="connsiteX35" fmla="*/ 1297493 w 1825371"/>
              <a:gd name="connsiteY35" fmla="*/ 3047785 h 3047785"/>
              <a:gd name="connsiteX36" fmla="*/ 1048951 w 1825371"/>
              <a:gd name="connsiteY36" fmla="*/ 3047785 h 3047785"/>
              <a:gd name="connsiteX37" fmla="*/ 1053441 w 1825371"/>
              <a:gd name="connsiteY37" fmla="*/ 2920082 h 3047785"/>
              <a:gd name="connsiteX38" fmla="*/ 1066213 w 1825371"/>
              <a:gd name="connsiteY38" fmla="*/ 2573839 h 3047785"/>
              <a:gd name="connsiteX39" fmla="*/ 1077951 w 1825371"/>
              <a:gd name="connsiteY39" fmla="*/ 2236916 h 3047785"/>
              <a:gd name="connsiteX40" fmla="*/ 1093485 w 1825371"/>
              <a:gd name="connsiteY40" fmla="*/ 1882733 h 3047785"/>
              <a:gd name="connsiteX41" fmla="*/ 1107983 w 1825371"/>
              <a:gd name="connsiteY41" fmla="*/ 1608293 h 3047785"/>
              <a:gd name="connsiteX42" fmla="*/ 1125245 w 1825371"/>
              <a:gd name="connsiteY42" fmla="*/ 1293464 h 3047785"/>
              <a:gd name="connsiteX43" fmla="*/ 1096247 w 1825371"/>
              <a:gd name="connsiteY43" fmla="*/ 1270681 h 3047785"/>
              <a:gd name="connsiteX44" fmla="*/ 984400 w 1825371"/>
              <a:gd name="connsiteY44" fmla="*/ 1242374 h 3047785"/>
              <a:gd name="connsiteX45" fmla="*/ 977149 w 1825371"/>
              <a:gd name="connsiteY45" fmla="*/ 1225458 h 3047785"/>
              <a:gd name="connsiteX46" fmla="*/ 983019 w 1825371"/>
              <a:gd name="connsiteY46" fmla="*/ 1189902 h 3047785"/>
              <a:gd name="connsiteX47" fmla="*/ 1016158 w 1825371"/>
              <a:gd name="connsiteY47" fmla="*/ 1097041 h 3047785"/>
              <a:gd name="connsiteX48" fmla="*/ 1055513 w 1825371"/>
              <a:gd name="connsiteY48" fmla="*/ 1078055 h 3047785"/>
              <a:gd name="connsiteX49" fmla="*/ 1097628 w 1825371"/>
              <a:gd name="connsiteY49" fmla="*/ 1104290 h 3047785"/>
              <a:gd name="connsiteX50" fmla="*/ 1115579 w 1825371"/>
              <a:gd name="connsiteY50" fmla="*/ 1107743 h 3047785"/>
              <a:gd name="connsiteX51" fmla="*/ 1177026 w 1825371"/>
              <a:gd name="connsiteY51" fmla="*/ 1087375 h 3047785"/>
              <a:gd name="connsiteX52" fmla="*/ 1179787 w 1825371"/>
              <a:gd name="connsiteY52" fmla="*/ 1073913 h 3047785"/>
              <a:gd name="connsiteX53" fmla="*/ 1135255 w 1825371"/>
              <a:gd name="connsiteY53" fmla="*/ 1041117 h 3047785"/>
              <a:gd name="connsiteX54" fmla="*/ 939868 w 1825371"/>
              <a:gd name="connsiteY54" fmla="*/ 883702 h 3047785"/>
              <a:gd name="connsiteX55" fmla="*/ 549783 w 1825371"/>
              <a:gd name="connsiteY55" fmla="*/ 496379 h 3047785"/>
              <a:gd name="connsiteX56" fmla="*/ 40947 w 1825371"/>
              <a:gd name="connsiteY56" fmla="*/ 48990 h 3047785"/>
              <a:gd name="connsiteX57" fmla="*/ 5735 w 1825371"/>
              <a:gd name="connsiteY57" fmla="*/ 17231 h 3047785"/>
              <a:gd name="connsiteX58" fmla="*/ 902 w 1825371"/>
              <a:gd name="connsiteY58" fmla="*/ 4114 h 3047785"/>
              <a:gd name="connsiteX59" fmla="*/ 15747 w 1825371"/>
              <a:gd name="connsiteY59" fmla="*/ 1352 h 3047785"/>
              <a:gd name="connsiteX0" fmla="*/ 15747 w 1825371"/>
              <a:gd name="connsiteY0" fmla="*/ 1352 h 4705763"/>
              <a:gd name="connsiteX1" fmla="*/ 83062 w 1825371"/>
              <a:gd name="connsiteY1" fmla="*/ 34837 h 4705763"/>
              <a:gd name="connsiteX2" fmla="*/ 961270 w 1825371"/>
              <a:gd name="connsiteY2" fmla="*/ 755975 h 4705763"/>
              <a:gd name="connsiteX3" fmla="*/ 1239162 w 1825371"/>
              <a:gd name="connsiteY3" fmla="*/ 1001764 h 4705763"/>
              <a:gd name="connsiteX4" fmla="*/ 1276445 w 1825371"/>
              <a:gd name="connsiteY4" fmla="*/ 1025928 h 4705763"/>
              <a:gd name="connsiteX5" fmla="*/ 1316489 w 1825371"/>
              <a:gd name="connsiteY5" fmla="*/ 1009704 h 4705763"/>
              <a:gd name="connsiteX6" fmla="*/ 1345141 w 1825371"/>
              <a:gd name="connsiteY6" fmla="*/ 948602 h 4705763"/>
              <a:gd name="connsiteX7" fmla="*/ 1407624 w 1825371"/>
              <a:gd name="connsiteY7" fmla="*/ 869894 h 4705763"/>
              <a:gd name="connsiteX8" fmla="*/ 1749379 w 1825371"/>
              <a:gd name="connsiteY8" fmla="*/ 590967 h 4705763"/>
              <a:gd name="connsiteX9" fmla="*/ 1808066 w 1825371"/>
              <a:gd name="connsiteY9" fmla="*/ 545399 h 4705763"/>
              <a:gd name="connsiteX10" fmla="*/ 1825326 w 1825371"/>
              <a:gd name="connsiteY10" fmla="*/ 554375 h 4705763"/>
              <a:gd name="connsiteX11" fmla="*/ 1811172 w 1825371"/>
              <a:gd name="connsiteY11" fmla="*/ 590277 h 4705763"/>
              <a:gd name="connsiteX12" fmla="*/ 1721073 w 1825371"/>
              <a:gd name="connsiteY12" fmla="*/ 698326 h 4705763"/>
              <a:gd name="connsiteX13" fmla="*/ 1385877 w 1825371"/>
              <a:gd name="connsiteY13" fmla="*/ 1068389 h 4705763"/>
              <a:gd name="connsiteX14" fmla="*/ 1376211 w 1825371"/>
              <a:gd name="connsiteY14" fmla="*/ 1098421 h 4705763"/>
              <a:gd name="connsiteX15" fmla="*/ 1361366 w 1825371"/>
              <a:gd name="connsiteY15" fmla="*/ 1135359 h 4705763"/>
              <a:gd name="connsiteX16" fmla="*/ 1355153 w 1825371"/>
              <a:gd name="connsiteY16" fmla="*/ 1169879 h 4705763"/>
              <a:gd name="connsiteX17" fmla="*/ 1409696 w 1825371"/>
              <a:gd name="connsiteY17" fmla="*/ 1384253 h 4705763"/>
              <a:gd name="connsiteX18" fmla="*/ 1524994 w 1825371"/>
              <a:gd name="connsiteY18" fmla="*/ 1739817 h 4705763"/>
              <a:gd name="connsiteX19" fmla="*/ 1659971 w 1825371"/>
              <a:gd name="connsiteY19" fmla="*/ 2199288 h 4705763"/>
              <a:gd name="connsiteX20" fmla="*/ 1782864 w 1825371"/>
              <a:gd name="connsiteY20" fmla="*/ 2697077 h 4705763"/>
              <a:gd name="connsiteX21" fmla="*/ 1794257 w 1825371"/>
              <a:gd name="connsiteY21" fmla="*/ 2767845 h 4705763"/>
              <a:gd name="connsiteX22" fmla="*/ 1791840 w 1825371"/>
              <a:gd name="connsiteY22" fmla="*/ 2778202 h 4705763"/>
              <a:gd name="connsiteX23" fmla="*/ 1784245 w 1825371"/>
              <a:gd name="connsiteY23" fmla="*/ 2770607 h 4705763"/>
              <a:gd name="connsiteX24" fmla="*/ 1746617 w 1825371"/>
              <a:gd name="connsiteY24" fmla="*/ 2660831 h 4705763"/>
              <a:gd name="connsiteX25" fmla="*/ 1513602 w 1825371"/>
              <a:gd name="connsiteY25" fmla="*/ 1875484 h 4705763"/>
              <a:gd name="connsiteX26" fmla="*/ 1297158 w 1825371"/>
              <a:gd name="connsiteY26" fmla="*/ 1267919 h 4705763"/>
              <a:gd name="connsiteX27" fmla="*/ 1275064 w 1825371"/>
              <a:gd name="connsiteY27" fmla="*/ 1217173 h 4705763"/>
              <a:gd name="connsiteX28" fmla="*/ 1248483 w 1825371"/>
              <a:gd name="connsiteY28" fmla="*/ 1193353 h 4705763"/>
              <a:gd name="connsiteX29" fmla="*/ 1232949 w 1825371"/>
              <a:gd name="connsiteY29" fmla="*/ 1222351 h 4705763"/>
              <a:gd name="connsiteX30" fmla="*/ 1230877 w 1825371"/>
              <a:gd name="connsiteY30" fmla="*/ 1283108 h 4705763"/>
              <a:gd name="connsiteX31" fmla="*/ 1243305 w 1825371"/>
              <a:gd name="connsiteY31" fmla="*/ 1522336 h 4705763"/>
              <a:gd name="connsiteX32" fmla="*/ 1261256 w 1825371"/>
              <a:gd name="connsiteY32" fmla="*/ 1854772 h 4705763"/>
              <a:gd name="connsiteX33" fmla="*/ 1272647 w 1825371"/>
              <a:gd name="connsiteY33" fmla="*/ 2086061 h 4705763"/>
              <a:gd name="connsiteX34" fmla="*/ 1288528 w 1825371"/>
              <a:gd name="connsiteY34" fmla="*/ 2674639 h 4705763"/>
              <a:gd name="connsiteX35" fmla="*/ 1297493 w 1825371"/>
              <a:gd name="connsiteY35" fmla="*/ 3047785 h 4705763"/>
              <a:gd name="connsiteX36" fmla="*/ 938419 w 1825371"/>
              <a:gd name="connsiteY36" fmla="*/ 4705763 h 4705763"/>
              <a:gd name="connsiteX37" fmla="*/ 1053441 w 1825371"/>
              <a:gd name="connsiteY37" fmla="*/ 2920082 h 4705763"/>
              <a:gd name="connsiteX38" fmla="*/ 1066213 w 1825371"/>
              <a:gd name="connsiteY38" fmla="*/ 2573839 h 4705763"/>
              <a:gd name="connsiteX39" fmla="*/ 1077951 w 1825371"/>
              <a:gd name="connsiteY39" fmla="*/ 2236916 h 4705763"/>
              <a:gd name="connsiteX40" fmla="*/ 1093485 w 1825371"/>
              <a:gd name="connsiteY40" fmla="*/ 1882733 h 4705763"/>
              <a:gd name="connsiteX41" fmla="*/ 1107983 w 1825371"/>
              <a:gd name="connsiteY41" fmla="*/ 1608293 h 4705763"/>
              <a:gd name="connsiteX42" fmla="*/ 1125245 w 1825371"/>
              <a:gd name="connsiteY42" fmla="*/ 1293464 h 4705763"/>
              <a:gd name="connsiteX43" fmla="*/ 1096247 w 1825371"/>
              <a:gd name="connsiteY43" fmla="*/ 1270681 h 4705763"/>
              <a:gd name="connsiteX44" fmla="*/ 984400 w 1825371"/>
              <a:gd name="connsiteY44" fmla="*/ 1242374 h 4705763"/>
              <a:gd name="connsiteX45" fmla="*/ 977149 w 1825371"/>
              <a:gd name="connsiteY45" fmla="*/ 1225458 h 4705763"/>
              <a:gd name="connsiteX46" fmla="*/ 983019 w 1825371"/>
              <a:gd name="connsiteY46" fmla="*/ 1189902 h 4705763"/>
              <a:gd name="connsiteX47" fmla="*/ 1016158 w 1825371"/>
              <a:gd name="connsiteY47" fmla="*/ 1097041 h 4705763"/>
              <a:gd name="connsiteX48" fmla="*/ 1055513 w 1825371"/>
              <a:gd name="connsiteY48" fmla="*/ 1078055 h 4705763"/>
              <a:gd name="connsiteX49" fmla="*/ 1097628 w 1825371"/>
              <a:gd name="connsiteY49" fmla="*/ 1104290 h 4705763"/>
              <a:gd name="connsiteX50" fmla="*/ 1115579 w 1825371"/>
              <a:gd name="connsiteY50" fmla="*/ 1107743 h 4705763"/>
              <a:gd name="connsiteX51" fmla="*/ 1177026 w 1825371"/>
              <a:gd name="connsiteY51" fmla="*/ 1087375 h 4705763"/>
              <a:gd name="connsiteX52" fmla="*/ 1179787 w 1825371"/>
              <a:gd name="connsiteY52" fmla="*/ 1073913 h 4705763"/>
              <a:gd name="connsiteX53" fmla="*/ 1135255 w 1825371"/>
              <a:gd name="connsiteY53" fmla="*/ 1041117 h 4705763"/>
              <a:gd name="connsiteX54" fmla="*/ 939868 w 1825371"/>
              <a:gd name="connsiteY54" fmla="*/ 883702 h 4705763"/>
              <a:gd name="connsiteX55" fmla="*/ 549783 w 1825371"/>
              <a:gd name="connsiteY55" fmla="*/ 496379 h 4705763"/>
              <a:gd name="connsiteX56" fmla="*/ 40947 w 1825371"/>
              <a:gd name="connsiteY56" fmla="*/ 48990 h 4705763"/>
              <a:gd name="connsiteX57" fmla="*/ 5735 w 1825371"/>
              <a:gd name="connsiteY57" fmla="*/ 17231 h 4705763"/>
              <a:gd name="connsiteX58" fmla="*/ 902 w 1825371"/>
              <a:gd name="connsiteY58" fmla="*/ 4114 h 4705763"/>
              <a:gd name="connsiteX59" fmla="*/ 15747 w 1825371"/>
              <a:gd name="connsiteY59" fmla="*/ 1352 h 4705763"/>
              <a:gd name="connsiteX0" fmla="*/ 15747 w 1825371"/>
              <a:gd name="connsiteY0" fmla="*/ 1352 h 4705763"/>
              <a:gd name="connsiteX1" fmla="*/ 83062 w 1825371"/>
              <a:gd name="connsiteY1" fmla="*/ 34837 h 4705763"/>
              <a:gd name="connsiteX2" fmla="*/ 961270 w 1825371"/>
              <a:gd name="connsiteY2" fmla="*/ 755975 h 4705763"/>
              <a:gd name="connsiteX3" fmla="*/ 1239162 w 1825371"/>
              <a:gd name="connsiteY3" fmla="*/ 1001764 h 4705763"/>
              <a:gd name="connsiteX4" fmla="*/ 1276445 w 1825371"/>
              <a:gd name="connsiteY4" fmla="*/ 1025928 h 4705763"/>
              <a:gd name="connsiteX5" fmla="*/ 1316489 w 1825371"/>
              <a:gd name="connsiteY5" fmla="*/ 1009704 h 4705763"/>
              <a:gd name="connsiteX6" fmla="*/ 1345141 w 1825371"/>
              <a:gd name="connsiteY6" fmla="*/ 948602 h 4705763"/>
              <a:gd name="connsiteX7" fmla="*/ 1407624 w 1825371"/>
              <a:gd name="connsiteY7" fmla="*/ 869894 h 4705763"/>
              <a:gd name="connsiteX8" fmla="*/ 1749379 w 1825371"/>
              <a:gd name="connsiteY8" fmla="*/ 590967 h 4705763"/>
              <a:gd name="connsiteX9" fmla="*/ 1808066 w 1825371"/>
              <a:gd name="connsiteY9" fmla="*/ 545399 h 4705763"/>
              <a:gd name="connsiteX10" fmla="*/ 1825326 w 1825371"/>
              <a:gd name="connsiteY10" fmla="*/ 554375 h 4705763"/>
              <a:gd name="connsiteX11" fmla="*/ 1811172 w 1825371"/>
              <a:gd name="connsiteY11" fmla="*/ 590277 h 4705763"/>
              <a:gd name="connsiteX12" fmla="*/ 1721073 w 1825371"/>
              <a:gd name="connsiteY12" fmla="*/ 698326 h 4705763"/>
              <a:gd name="connsiteX13" fmla="*/ 1385877 w 1825371"/>
              <a:gd name="connsiteY13" fmla="*/ 1068389 h 4705763"/>
              <a:gd name="connsiteX14" fmla="*/ 1376211 w 1825371"/>
              <a:gd name="connsiteY14" fmla="*/ 1098421 h 4705763"/>
              <a:gd name="connsiteX15" fmla="*/ 1361366 w 1825371"/>
              <a:gd name="connsiteY15" fmla="*/ 1135359 h 4705763"/>
              <a:gd name="connsiteX16" fmla="*/ 1355153 w 1825371"/>
              <a:gd name="connsiteY16" fmla="*/ 1169879 h 4705763"/>
              <a:gd name="connsiteX17" fmla="*/ 1409696 w 1825371"/>
              <a:gd name="connsiteY17" fmla="*/ 1384253 h 4705763"/>
              <a:gd name="connsiteX18" fmla="*/ 1524994 w 1825371"/>
              <a:gd name="connsiteY18" fmla="*/ 1739817 h 4705763"/>
              <a:gd name="connsiteX19" fmla="*/ 1659971 w 1825371"/>
              <a:gd name="connsiteY19" fmla="*/ 2199288 h 4705763"/>
              <a:gd name="connsiteX20" fmla="*/ 1782864 w 1825371"/>
              <a:gd name="connsiteY20" fmla="*/ 2697077 h 4705763"/>
              <a:gd name="connsiteX21" fmla="*/ 1794257 w 1825371"/>
              <a:gd name="connsiteY21" fmla="*/ 2767845 h 4705763"/>
              <a:gd name="connsiteX22" fmla="*/ 1791840 w 1825371"/>
              <a:gd name="connsiteY22" fmla="*/ 2778202 h 4705763"/>
              <a:gd name="connsiteX23" fmla="*/ 1784245 w 1825371"/>
              <a:gd name="connsiteY23" fmla="*/ 2770607 h 4705763"/>
              <a:gd name="connsiteX24" fmla="*/ 1746617 w 1825371"/>
              <a:gd name="connsiteY24" fmla="*/ 2660831 h 4705763"/>
              <a:gd name="connsiteX25" fmla="*/ 1513602 w 1825371"/>
              <a:gd name="connsiteY25" fmla="*/ 1875484 h 4705763"/>
              <a:gd name="connsiteX26" fmla="*/ 1297158 w 1825371"/>
              <a:gd name="connsiteY26" fmla="*/ 1267919 h 4705763"/>
              <a:gd name="connsiteX27" fmla="*/ 1275064 w 1825371"/>
              <a:gd name="connsiteY27" fmla="*/ 1217173 h 4705763"/>
              <a:gd name="connsiteX28" fmla="*/ 1248483 w 1825371"/>
              <a:gd name="connsiteY28" fmla="*/ 1193353 h 4705763"/>
              <a:gd name="connsiteX29" fmla="*/ 1232949 w 1825371"/>
              <a:gd name="connsiteY29" fmla="*/ 1222351 h 4705763"/>
              <a:gd name="connsiteX30" fmla="*/ 1230877 w 1825371"/>
              <a:gd name="connsiteY30" fmla="*/ 1283108 h 4705763"/>
              <a:gd name="connsiteX31" fmla="*/ 1243305 w 1825371"/>
              <a:gd name="connsiteY31" fmla="*/ 1522336 h 4705763"/>
              <a:gd name="connsiteX32" fmla="*/ 1261256 w 1825371"/>
              <a:gd name="connsiteY32" fmla="*/ 1854772 h 4705763"/>
              <a:gd name="connsiteX33" fmla="*/ 1272647 w 1825371"/>
              <a:gd name="connsiteY33" fmla="*/ 2086061 h 4705763"/>
              <a:gd name="connsiteX34" fmla="*/ 1288528 w 1825371"/>
              <a:gd name="connsiteY34" fmla="*/ 2674639 h 4705763"/>
              <a:gd name="connsiteX35" fmla="*/ 1297493 w 1825371"/>
              <a:gd name="connsiteY35" fmla="*/ 4685667 h 4705763"/>
              <a:gd name="connsiteX36" fmla="*/ 938419 w 1825371"/>
              <a:gd name="connsiteY36" fmla="*/ 4705763 h 4705763"/>
              <a:gd name="connsiteX37" fmla="*/ 1053441 w 1825371"/>
              <a:gd name="connsiteY37" fmla="*/ 2920082 h 4705763"/>
              <a:gd name="connsiteX38" fmla="*/ 1066213 w 1825371"/>
              <a:gd name="connsiteY38" fmla="*/ 2573839 h 4705763"/>
              <a:gd name="connsiteX39" fmla="*/ 1077951 w 1825371"/>
              <a:gd name="connsiteY39" fmla="*/ 2236916 h 4705763"/>
              <a:gd name="connsiteX40" fmla="*/ 1093485 w 1825371"/>
              <a:gd name="connsiteY40" fmla="*/ 1882733 h 4705763"/>
              <a:gd name="connsiteX41" fmla="*/ 1107983 w 1825371"/>
              <a:gd name="connsiteY41" fmla="*/ 1608293 h 4705763"/>
              <a:gd name="connsiteX42" fmla="*/ 1125245 w 1825371"/>
              <a:gd name="connsiteY42" fmla="*/ 1293464 h 4705763"/>
              <a:gd name="connsiteX43" fmla="*/ 1096247 w 1825371"/>
              <a:gd name="connsiteY43" fmla="*/ 1270681 h 4705763"/>
              <a:gd name="connsiteX44" fmla="*/ 984400 w 1825371"/>
              <a:gd name="connsiteY44" fmla="*/ 1242374 h 4705763"/>
              <a:gd name="connsiteX45" fmla="*/ 977149 w 1825371"/>
              <a:gd name="connsiteY45" fmla="*/ 1225458 h 4705763"/>
              <a:gd name="connsiteX46" fmla="*/ 983019 w 1825371"/>
              <a:gd name="connsiteY46" fmla="*/ 1189902 h 4705763"/>
              <a:gd name="connsiteX47" fmla="*/ 1016158 w 1825371"/>
              <a:gd name="connsiteY47" fmla="*/ 1097041 h 4705763"/>
              <a:gd name="connsiteX48" fmla="*/ 1055513 w 1825371"/>
              <a:gd name="connsiteY48" fmla="*/ 1078055 h 4705763"/>
              <a:gd name="connsiteX49" fmla="*/ 1097628 w 1825371"/>
              <a:gd name="connsiteY49" fmla="*/ 1104290 h 4705763"/>
              <a:gd name="connsiteX50" fmla="*/ 1115579 w 1825371"/>
              <a:gd name="connsiteY50" fmla="*/ 1107743 h 4705763"/>
              <a:gd name="connsiteX51" fmla="*/ 1177026 w 1825371"/>
              <a:gd name="connsiteY51" fmla="*/ 1087375 h 4705763"/>
              <a:gd name="connsiteX52" fmla="*/ 1179787 w 1825371"/>
              <a:gd name="connsiteY52" fmla="*/ 1073913 h 4705763"/>
              <a:gd name="connsiteX53" fmla="*/ 1135255 w 1825371"/>
              <a:gd name="connsiteY53" fmla="*/ 1041117 h 4705763"/>
              <a:gd name="connsiteX54" fmla="*/ 939868 w 1825371"/>
              <a:gd name="connsiteY54" fmla="*/ 883702 h 4705763"/>
              <a:gd name="connsiteX55" fmla="*/ 549783 w 1825371"/>
              <a:gd name="connsiteY55" fmla="*/ 496379 h 4705763"/>
              <a:gd name="connsiteX56" fmla="*/ 40947 w 1825371"/>
              <a:gd name="connsiteY56" fmla="*/ 48990 h 4705763"/>
              <a:gd name="connsiteX57" fmla="*/ 5735 w 1825371"/>
              <a:gd name="connsiteY57" fmla="*/ 17231 h 4705763"/>
              <a:gd name="connsiteX58" fmla="*/ 902 w 1825371"/>
              <a:gd name="connsiteY58" fmla="*/ 4114 h 4705763"/>
              <a:gd name="connsiteX59" fmla="*/ 15747 w 1825371"/>
              <a:gd name="connsiteY59" fmla="*/ 1352 h 4705763"/>
              <a:gd name="connsiteX0" fmla="*/ 15747 w 1825371"/>
              <a:gd name="connsiteY0" fmla="*/ 1352 h 4705763"/>
              <a:gd name="connsiteX1" fmla="*/ 83062 w 1825371"/>
              <a:gd name="connsiteY1" fmla="*/ 34837 h 4705763"/>
              <a:gd name="connsiteX2" fmla="*/ 961270 w 1825371"/>
              <a:gd name="connsiteY2" fmla="*/ 755975 h 4705763"/>
              <a:gd name="connsiteX3" fmla="*/ 1239162 w 1825371"/>
              <a:gd name="connsiteY3" fmla="*/ 1001764 h 4705763"/>
              <a:gd name="connsiteX4" fmla="*/ 1276445 w 1825371"/>
              <a:gd name="connsiteY4" fmla="*/ 1025928 h 4705763"/>
              <a:gd name="connsiteX5" fmla="*/ 1316489 w 1825371"/>
              <a:gd name="connsiteY5" fmla="*/ 1009704 h 4705763"/>
              <a:gd name="connsiteX6" fmla="*/ 1345141 w 1825371"/>
              <a:gd name="connsiteY6" fmla="*/ 948602 h 4705763"/>
              <a:gd name="connsiteX7" fmla="*/ 1407624 w 1825371"/>
              <a:gd name="connsiteY7" fmla="*/ 869894 h 4705763"/>
              <a:gd name="connsiteX8" fmla="*/ 1749379 w 1825371"/>
              <a:gd name="connsiteY8" fmla="*/ 590967 h 4705763"/>
              <a:gd name="connsiteX9" fmla="*/ 1808066 w 1825371"/>
              <a:gd name="connsiteY9" fmla="*/ 545399 h 4705763"/>
              <a:gd name="connsiteX10" fmla="*/ 1825326 w 1825371"/>
              <a:gd name="connsiteY10" fmla="*/ 554375 h 4705763"/>
              <a:gd name="connsiteX11" fmla="*/ 1811172 w 1825371"/>
              <a:gd name="connsiteY11" fmla="*/ 590277 h 4705763"/>
              <a:gd name="connsiteX12" fmla="*/ 1721073 w 1825371"/>
              <a:gd name="connsiteY12" fmla="*/ 698326 h 4705763"/>
              <a:gd name="connsiteX13" fmla="*/ 1385877 w 1825371"/>
              <a:gd name="connsiteY13" fmla="*/ 1068389 h 4705763"/>
              <a:gd name="connsiteX14" fmla="*/ 1376211 w 1825371"/>
              <a:gd name="connsiteY14" fmla="*/ 1098421 h 4705763"/>
              <a:gd name="connsiteX15" fmla="*/ 1361366 w 1825371"/>
              <a:gd name="connsiteY15" fmla="*/ 1135359 h 4705763"/>
              <a:gd name="connsiteX16" fmla="*/ 1355153 w 1825371"/>
              <a:gd name="connsiteY16" fmla="*/ 1169879 h 4705763"/>
              <a:gd name="connsiteX17" fmla="*/ 1409696 w 1825371"/>
              <a:gd name="connsiteY17" fmla="*/ 1384253 h 4705763"/>
              <a:gd name="connsiteX18" fmla="*/ 1524994 w 1825371"/>
              <a:gd name="connsiteY18" fmla="*/ 1739817 h 4705763"/>
              <a:gd name="connsiteX19" fmla="*/ 1659971 w 1825371"/>
              <a:gd name="connsiteY19" fmla="*/ 2199288 h 4705763"/>
              <a:gd name="connsiteX20" fmla="*/ 1782864 w 1825371"/>
              <a:gd name="connsiteY20" fmla="*/ 2697077 h 4705763"/>
              <a:gd name="connsiteX21" fmla="*/ 1794257 w 1825371"/>
              <a:gd name="connsiteY21" fmla="*/ 2767845 h 4705763"/>
              <a:gd name="connsiteX22" fmla="*/ 1791840 w 1825371"/>
              <a:gd name="connsiteY22" fmla="*/ 2778202 h 4705763"/>
              <a:gd name="connsiteX23" fmla="*/ 1784245 w 1825371"/>
              <a:gd name="connsiteY23" fmla="*/ 2770607 h 4705763"/>
              <a:gd name="connsiteX24" fmla="*/ 1746617 w 1825371"/>
              <a:gd name="connsiteY24" fmla="*/ 2660831 h 4705763"/>
              <a:gd name="connsiteX25" fmla="*/ 1513602 w 1825371"/>
              <a:gd name="connsiteY25" fmla="*/ 1875484 h 4705763"/>
              <a:gd name="connsiteX26" fmla="*/ 1297158 w 1825371"/>
              <a:gd name="connsiteY26" fmla="*/ 1267919 h 4705763"/>
              <a:gd name="connsiteX27" fmla="*/ 1275064 w 1825371"/>
              <a:gd name="connsiteY27" fmla="*/ 1217173 h 4705763"/>
              <a:gd name="connsiteX28" fmla="*/ 1248483 w 1825371"/>
              <a:gd name="connsiteY28" fmla="*/ 1193353 h 4705763"/>
              <a:gd name="connsiteX29" fmla="*/ 1232949 w 1825371"/>
              <a:gd name="connsiteY29" fmla="*/ 1222351 h 4705763"/>
              <a:gd name="connsiteX30" fmla="*/ 1230877 w 1825371"/>
              <a:gd name="connsiteY30" fmla="*/ 1283108 h 4705763"/>
              <a:gd name="connsiteX31" fmla="*/ 1243305 w 1825371"/>
              <a:gd name="connsiteY31" fmla="*/ 1522336 h 4705763"/>
              <a:gd name="connsiteX32" fmla="*/ 1261256 w 1825371"/>
              <a:gd name="connsiteY32" fmla="*/ 1854772 h 4705763"/>
              <a:gd name="connsiteX33" fmla="*/ 1272647 w 1825371"/>
              <a:gd name="connsiteY33" fmla="*/ 2086061 h 4705763"/>
              <a:gd name="connsiteX34" fmla="*/ 1297493 w 1825371"/>
              <a:gd name="connsiteY34" fmla="*/ 4685667 h 4705763"/>
              <a:gd name="connsiteX35" fmla="*/ 938419 w 1825371"/>
              <a:gd name="connsiteY35" fmla="*/ 4705763 h 4705763"/>
              <a:gd name="connsiteX36" fmla="*/ 1053441 w 1825371"/>
              <a:gd name="connsiteY36" fmla="*/ 2920082 h 4705763"/>
              <a:gd name="connsiteX37" fmla="*/ 1066213 w 1825371"/>
              <a:gd name="connsiteY37" fmla="*/ 2573839 h 4705763"/>
              <a:gd name="connsiteX38" fmla="*/ 1077951 w 1825371"/>
              <a:gd name="connsiteY38" fmla="*/ 2236916 h 4705763"/>
              <a:gd name="connsiteX39" fmla="*/ 1093485 w 1825371"/>
              <a:gd name="connsiteY39" fmla="*/ 1882733 h 4705763"/>
              <a:gd name="connsiteX40" fmla="*/ 1107983 w 1825371"/>
              <a:gd name="connsiteY40" fmla="*/ 1608293 h 4705763"/>
              <a:gd name="connsiteX41" fmla="*/ 1125245 w 1825371"/>
              <a:gd name="connsiteY41" fmla="*/ 1293464 h 4705763"/>
              <a:gd name="connsiteX42" fmla="*/ 1096247 w 1825371"/>
              <a:gd name="connsiteY42" fmla="*/ 1270681 h 4705763"/>
              <a:gd name="connsiteX43" fmla="*/ 984400 w 1825371"/>
              <a:gd name="connsiteY43" fmla="*/ 1242374 h 4705763"/>
              <a:gd name="connsiteX44" fmla="*/ 977149 w 1825371"/>
              <a:gd name="connsiteY44" fmla="*/ 1225458 h 4705763"/>
              <a:gd name="connsiteX45" fmla="*/ 983019 w 1825371"/>
              <a:gd name="connsiteY45" fmla="*/ 1189902 h 4705763"/>
              <a:gd name="connsiteX46" fmla="*/ 1016158 w 1825371"/>
              <a:gd name="connsiteY46" fmla="*/ 1097041 h 4705763"/>
              <a:gd name="connsiteX47" fmla="*/ 1055513 w 1825371"/>
              <a:gd name="connsiteY47" fmla="*/ 1078055 h 4705763"/>
              <a:gd name="connsiteX48" fmla="*/ 1097628 w 1825371"/>
              <a:gd name="connsiteY48" fmla="*/ 1104290 h 4705763"/>
              <a:gd name="connsiteX49" fmla="*/ 1115579 w 1825371"/>
              <a:gd name="connsiteY49" fmla="*/ 1107743 h 4705763"/>
              <a:gd name="connsiteX50" fmla="*/ 1177026 w 1825371"/>
              <a:gd name="connsiteY50" fmla="*/ 1087375 h 4705763"/>
              <a:gd name="connsiteX51" fmla="*/ 1179787 w 1825371"/>
              <a:gd name="connsiteY51" fmla="*/ 1073913 h 4705763"/>
              <a:gd name="connsiteX52" fmla="*/ 1135255 w 1825371"/>
              <a:gd name="connsiteY52" fmla="*/ 1041117 h 4705763"/>
              <a:gd name="connsiteX53" fmla="*/ 939868 w 1825371"/>
              <a:gd name="connsiteY53" fmla="*/ 883702 h 4705763"/>
              <a:gd name="connsiteX54" fmla="*/ 549783 w 1825371"/>
              <a:gd name="connsiteY54" fmla="*/ 496379 h 4705763"/>
              <a:gd name="connsiteX55" fmla="*/ 40947 w 1825371"/>
              <a:gd name="connsiteY55" fmla="*/ 48990 h 4705763"/>
              <a:gd name="connsiteX56" fmla="*/ 5735 w 1825371"/>
              <a:gd name="connsiteY56" fmla="*/ 17231 h 4705763"/>
              <a:gd name="connsiteX57" fmla="*/ 902 w 1825371"/>
              <a:gd name="connsiteY57" fmla="*/ 4114 h 4705763"/>
              <a:gd name="connsiteX58" fmla="*/ 15747 w 1825371"/>
              <a:gd name="connsiteY58" fmla="*/ 1352 h 4705763"/>
              <a:gd name="connsiteX0" fmla="*/ 15747 w 1825371"/>
              <a:gd name="connsiteY0" fmla="*/ 1352 h 4705763"/>
              <a:gd name="connsiteX1" fmla="*/ 83062 w 1825371"/>
              <a:gd name="connsiteY1" fmla="*/ 34837 h 4705763"/>
              <a:gd name="connsiteX2" fmla="*/ 961270 w 1825371"/>
              <a:gd name="connsiteY2" fmla="*/ 755975 h 4705763"/>
              <a:gd name="connsiteX3" fmla="*/ 1239162 w 1825371"/>
              <a:gd name="connsiteY3" fmla="*/ 1001764 h 4705763"/>
              <a:gd name="connsiteX4" fmla="*/ 1276445 w 1825371"/>
              <a:gd name="connsiteY4" fmla="*/ 1025928 h 4705763"/>
              <a:gd name="connsiteX5" fmla="*/ 1316489 w 1825371"/>
              <a:gd name="connsiteY5" fmla="*/ 1009704 h 4705763"/>
              <a:gd name="connsiteX6" fmla="*/ 1345141 w 1825371"/>
              <a:gd name="connsiteY6" fmla="*/ 948602 h 4705763"/>
              <a:gd name="connsiteX7" fmla="*/ 1407624 w 1825371"/>
              <a:gd name="connsiteY7" fmla="*/ 869894 h 4705763"/>
              <a:gd name="connsiteX8" fmla="*/ 1749379 w 1825371"/>
              <a:gd name="connsiteY8" fmla="*/ 590967 h 4705763"/>
              <a:gd name="connsiteX9" fmla="*/ 1808066 w 1825371"/>
              <a:gd name="connsiteY9" fmla="*/ 545399 h 4705763"/>
              <a:gd name="connsiteX10" fmla="*/ 1825326 w 1825371"/>
              <a:gd name="connsiteY10" fmla="*/ 554375 h 4705763"/>
              <a:gd name="connsiteX11" fmla="*/ 1811172 w 1825371"/>
              <a:gd name="connsiteY11" fmla="*/ 590277 h 4705763"/>
              <a:gd name="connsiteX12" fmla="*/ 1721073 w 1825371"/>
              <a:gd name="connsiteY12" fmla="*/ 698326 h 4705763"/>
              <a:gd name="connsiteX13" fmla="*/ 1385877 w 1825371"/>
              <a:gd name="connsiteY13" fmla="*/ 1068389 h 4705763"/>
              <a:gd name="connsiteX14" fmla="*/ 1376211 w 1825371"/>
              <a:gd name="connsiteY14" fmla="*/ 1098421 h 4705763"/>
              <a:gd name="connsiteX15" fmla="*/ 1361366 w 1825371"/>
              <a:gd name="connsiteY15" fmla="*/ 1135359 h 4705763"/>
              <a:gd name="connsiteX16" fmla="*/ 1355153 w 1825371"/>
              <a:gd name="connsiteY16" fmla="*/ 1169879 h 4705763"/>
              <a:gd name="connsiteX17" fmla="*/ 1409696 w 1825371"/>
              <a:gd name="connsiteY17" fmla="*/ 1384253 h 4705763"/>
              <a:gd name="connsiteX18" fmla="*/ 1524994 w 1825371"/>
              <a:gd name="connsiteY18" fmla="*/ 1739817 h 4705763"/>
              <a:gd name="connsiteX19" fmla="*/ 1659971 w 1825371"/>
              <a:gd name="connsiteY19" fmla="*/ 2199288 h 4705763"/>
              <a:gd name="connsiteX20" fmla="*/ 1782864 w 1825371"/>
              <a:gd name="connsiteY20" fmla="*/ 2697077 h 4705763"/>
              <a:gd name="connsiteX21" fmla="*/ 1794257 w 1825371"/>
              <a:gd name="connsiteY21" fmla="*/ 2767845 h 4705763"/>
              <a:gd name="connsiteX22" fmla="*/ 1791840 w 1825371"/>
              <a:gd name="connsiteY22" fmla="*/ 2778202 h 4705763"/>
              <a:gd name="connsiteX23" fmla="*/ 1784245 w 1825371"/>
              <a:gd name="connsiteY23" fmla="*/ 2770607 h 4705763"/>
              <a:gd name="connsiteX24" fmla="*/ 1746617 w 1825371"/>
              <a:gd name="connsiteY24" fmla="*/ 2660831 h 4705763"/>
              <a:gd name="connsiteX25" fmla="*/ 1513602 w 1825371"/>
              <a:gd name="connsiteY25" fmla="*/ 1875484 h 4705763"/>
              <a:gd name="connsiteX26" fmla="*/ 1297158 w 1825371"/>
              <a:gd name="connsiteY26" fmla="*/ 1267919 h 4705763"/>
              <a:gd name="connsiteX27" fmla="*/ 1275064 w 1825371"/>
              <a:gd name="connsiteY27" fmla="*/ 1217173 h 4705763"/>
              <a:gd name="connsiteX28" fmla="*/ 1248483 w 1825371"/>
              <a:gd name="connsiteY28" fmla="*/ 1193353 h 4705763"/>
              <a:gd name="connsiteX29" fmla="*/ 1232949 w 1825371"/>
              <a:gd name="connsiteY29" fmla="*/ 1222351 h 4705763"/>
              <a:gd name="connsiteX30" fmla="*/ 1230877 w 1825371"/>
              <a:gd name="connsiteY30" fmla="*/ 1283108 h 4705763"/>
              <a:gd name="connsiteX31" fmla="*/ 1243305 w 1825371"/>
              <a:gd name="connsiteY31" fmla="*/ 1522336 h 4705763"/>
              <a:gd name="connsiteX32" fmla="*/ 1261256 w 1825371"/>
              <a:gd name="connsiteY32" fmla="*/ 1854772 h 4705763"/>
              <a:gd name="connsiteX33" fmla="*/ 1297493 w 1825371"/>
              <a:gd name="connsiteY33" fmla="*/ 4685667 h 4705763"/>
              <a:gd name="connsiteX34" fmla="*/ 938419 w 1825371"/>
              <a:gd name="connsiteY34" fmla="*/ 4705763 h 4705763"/>
              <a:gd name="connsiteX35" fmla="*/ 1053441 w 1825371"/>
              <a:gd name="connsiteY35" fmla="*/ 2920082 h 4705763"/>
              <a:gd name="connsiteX36" fmla="*/ 1066213 w 1825371"/>
              <a:gd name="connsiteY36" fmla="*/ 2573839 h 4705763"/>
              <a:gd name="connsiteX37" fmla="*/ 1077951 w 1825371"/>
              <a:gd name="connsiteY37" fmla="*/ 2236916 h 4705763"/>
              <a:gd name="connsiteX38" fmla="*/ 1093485 w 1825371"/>
              <a:gd name="connsiteY38" fmla="*/ 1882733 h 4705763"/>
              <a:gd name="connsiteX39" fmla="*/ 1107983 w 1825371"/>
              <a:gd name="connsiteY39" fmla="*/ 1608293 h 4705763"/>
              <a:gd name="connsiteX40" fmla="*/ 1125245 w 1825371"/>
              <a:gd name="connsiteY40" fmla="*/ 1293464 h 4705763"/>
              <a:gd name="connsiteX41" fmla="*/ 1096247 w 1825371"/>
              <a:gd name="connsiteY41" fmla="*/ 1270681 h 4705763"/>
              <a:gd name="connsiteX42" fmla="*/ 984400 w 1825371"/>
              <a:gd name="connsiteY42" fmla="*/ 1242374 h 4705763"/>
              <a:gd name="connsiteX43" fmla="*/ 977149 w 1825371"/>
              <a:gd name="connsiteY43" fmla="*/ 1225458 h 4705763"/>
              <a:gd name="connsiteX44" fmla="*/ 983019 w 1825371"/>
              <a:gd name="connsiteY44" fmla="*/ 1189902 h 4705763"/>
              <a:gd name="connsiteX45" fmla="*/ 1016158 w 1825371"/>
              <a:gd name="connsiteY45" fmla="*/ 1097041 h 4705763"/>
              <a:gd name="connsiteX46" fmla="*/ 1055513 w 1825371"/>
              <a:gd name="connsiteY46" fmla="*/ 1078055 h 4705763"/>
              <a:gd name="connsiteX47" fmla="*/ 1097628 w 1825371"/>
              <a:gd name="connsiteY47" fmla="*/ 1104290 h 4705763"/>
              <a:gd name="connsiteX48" fmla="*/ 1115579 w 1825371"/>
              <a:gd name="connsiteY48" fmla="*/ 1107743 h 4705763"/>
              <a:gd name="connsiteX49" fmla="*/ 1177026 w 1825371"/>
              <a:gd name="connsiteY49" fmla="*/ 1087375 h 4705763"/>
              <a:gd name="connsiteX50" fmla="*/ 1179787 w 1825371"/>
              <a:gd name="connsiteY50" fmla="*/ 1073913 h 4705763"/>
              <a:gd name="connsiteX51" fmla="*/ 1135255 w 1825371"/>
              <a:gd name="connsiteY51" fmla="*/ 1041117 h 4705763"/>
              <a:gd name="connsiteX52" fmla="*/ 939868 w 1825371"/>
              <a:gd name="connsiteY52" fmla="*/ 883702 h 4705763"/>
              <a:gd name="connsiteX53" fmla="*/ 549783 w 1825371"/>
              <a:gd name="connsiteY53" fmla="*/ 496379 h 4705763"/>
              <a:gd name="connsiteX54" fmla="*/ 40947 w 1825371"/>
              <a:gd name="connsiteY54" fmla="*/ 48990 h 4705763"/>
              <a:gd name="connsiteX55" fmla="*/ 5735 w 1825371"/>
              <a:gd name="connsiteY55" fmla="*/ 17231 h 4705763"/>
              <a:gd name="connsiteX56" fmla="*/ 902 w 1825371"/>
              <a:gd name="connsiteY56" fmla="*/ 4114 h 4705763"/>
              <a:gd name="connsiteX57" fmla="*/ 15747 w 1825371"/>
              <a:gd name="connsiteY57" fmla="*/ 1352 h 4705763"/>
              <a:gd name="connsiteX0" fmla="*/ 15747 w 1825371"/>
              <a:gd name="connsiteY0" fmla="*/ 1352 h 4705763"/>
              <a:gd name="connsiteX1" fmla="*/ 83062 w 1825371"/>
              <a:gd name="connsiteY1" fmla="*/ 34837 h 4705763"/>
              <a:gd name="connsiteX2" fmla="*/ 961270 w 1825371"/>
              <a:gd name="connsiteY2" fmla="*/ 755975 h 4705763"/>
              <a:gd name="connsiteX3" fmla="*/ 1239162 w 1825371"/>
              <a:gd name="connsiteY3" fmla="*/ 1001764 h 4705763"/>
              <a:gd name="connsiteX4" fmla="*/ 1276445 w 1825371"/>
              <a:gd name="connsiteY4" fmla="*/ 1025928 h 4705763"/>
              <a:gd name="connsiteX5" fmla="*/ 1316489 w 1825371"/>
              <a:gd name="connsiteY5" fmla="*/ 1009704 h 4705763"/>
              <a:gd name="connsiteX6" fmla="*/ 1345141 w 1825371"/>
              <a:gd name="connsiteY6" fmla="*/ 948602 h 4705763"/>
              <a:gd name="connsiteX7" fmla="*/ 1407624 w 1825371"/>
              <a:gd name="connsiteY7" fmla="*/ 869894 h 4705763"/>
              <a:gd name="connsiteX8" fmla="*/ 1749379 w 1825371"/>
              <a:gd name="connsiteY8" fmla="*/ 590967 h 4705763"/>
              <a:gd name="connsiteX9" fmla="*/ 1808066 w 1825371"/>
              <a:gd name="connsiteY9" fmla="*/ 545399 h 4705763"/>
              <a:gd name="connsiteX10" fmla="*/ 1825326 w 1825371"/>
              <a:gd name="connsiteY10" fmla="*/ 554375 h 4705763"/>
              <a:gd name="connsiteX11" fmla="*/ 1811172 w 1825371"/>
              <a:gd name="connsiteY11" fmla="*/ 590277 h 4705763"/>
              <a:gd name="connsiteX12" fmla="*/ 1721073 w 1825371"/>
              <a:gd name="connsiteY12" fmla="*/ 698326 h 4705763"/>
              <a:gd name="connsiteX13" fmla="*/ 1385877 w 1825371"/>
              <a:gd name="connsiteY13" fmla="*/ 1068389 h 4705763"/>
              <a:gd name="connsiteX14" fmla="*/ 1376211 w 1825371"/>
              <a:gd name="connsiteY14" fmla="*/ 1098421 h 4705763"/>
              <a:gd name="connsiteX15" fmla="*/ 1361366 w 1825371"/>
              <a:gd name="connsiteY15" fmla="*/ 1135359 h 4705763"/>
              <a:gd name="connsiteX16" fmla="*/ 1355153 w 1825371"/>
              <a:gd name="connsiteY16" fmla="*/ 1169879 h 4705763"/>
              <a:gd name="connsiteX17" fmla="*/ 1409696 w 1825371"/>
              <a:gd name="connsiteY17" fmla="*/ 1384253 h 4705763"/>
              <a:gd name="connsiteX18" fmla="*/ 1524994 w 1825371"/>
              <a:gd name="connsiteY18" fmla="*/ 1739817 h 4705763"/>
              <a:gd name="connsiteX19" fmla="*/ 1659971 w 1825371"/>
              <a:gd name="connsiteY19" fmla="*/ 2199288 h 4705763"/>
              <a:gd name="connsiteX20" fmla="*/ 1782864 w 1825371"/>
              <a:gd name="connsiteY20" fmla="*/ 2697077 h 4705763"/>
              <a:gd name="connsiteX21" fmla="*/ 1794257 w 1825371"/>
              <a:gd name="connsiteY21" fmla="*/ 2767845 h 4705763"/>
              <a:gd name="connsiteX22" fmla="*/ 1791840 w 1825371"/>
              <a:gd name="connsiteY22" fmla="*/ 2778202 h 4705763"/>
              <a:gd name="connsiteX23" fmla="*/ 1784245 w 1825371"/>
              <a:gd name="connsiteY23" fmla="*/ 2770607 h 4705763"/>
              <a:gd name="connsiteX24" fmla="*/ 1746617 w 1825371"/>
              <a:gd name="connsiteY24" fmla="*/ 2660831 h 4705763"/>
              <a:gd name="connsiteX25" fmla="*/ 1513602 w 1825371"/>
              <a:gd name="connsiteY25" fmla="*/ 1875484 h 4705763"/>
              <a:gd name="connsiteX26" fmla="*/ 1297158 w 1825371"/>
              <a:gd name="connsiteY26" fmla="*/ 1267919 h 4705763"/>
              <a:gd name="connsiteX27" fmla="*/ 1275064 w 1825371"/>
              <a:gd name="connsiteY27" fmla="*/ 1217173 h 4705763"/>
              <a:gd name="connsiteX28" fmla="*/ 1248483 w 1825371"/>
              <a:gd name="connsiteY28" fmla="*/ 1193353 h 4705763"/>
              <a:gd name="connsiteX29" fmla="*/ 1232949 w 1825371"/>
              <a:gd name="connsiteY29" fmla="*/ 1222351 h 4705763"/>
              <a:gd name="connsiteX30" fmla="*/ 1230877 w 1825371"/>
              <a:gd name="connsiteY30" fmla="*/ 1283108 h 4705763"/>
              <a:gd name="connsiteX31" fmla="*/ 1243305 w 1825371"/>
              <a:gd name="connsiteY31" fmla="*/ 1522336 h 4705763"/>
              <a:gd name="connsiteX32" fmla="*/ 1297493 w 1825371"/>
              <a:gd name="connsiteY32" fmla="*/ 4685667 h 4705763"/>
              <a:gd name="connsiteX33" fmla="*/ 938419 w 1825371"/>
              <a:gd name="connsiteY33" fmla="*/ 4705763 h 4705763"/>
              <a:gd name="connsiteX34" fmla="*/ 1053441 w 1825371"/>
              <a:gd name="connsiteY34" fmla="*/ 2920082 h 4705763"/>
              <a:gd name="connsiteX35" fmla="*/ 1066213 w 1825371"/>
              <a:gd name="connsiteY35" fmla="*/ 2573839 h 4705763"/>
              <a:gd name="connsiteX36" fmla="*/ 1077951 w 1825371"/>
              <a:gd name="connsiteY36" fmla="*/ 2236916 h 4705763"/>
              <a:gd name="connsiteX37" fmla="*/ 1093485 w 1825371"/>
              <a:gd name="connsiteY37" fmla="*/ 1882733 h 4705763"/>
              <a:gd name="connsiteX38" fmla="*/ 1107983 w 1825371"/>
              <a:gd name="connsiteY38" fmla="*/ 1608293 h 4705763"/>
              <a:gd name="connsiteX39" fmla="*/ 1125245 w 1825371"/>
              <a:gd name="connsiteY39" fmla="*/ 1293464 h 4705763"/>
              <a:gd name="connsiteX40" fmla="*/ 1096247 w 1825371"/>
              <a:gd name="connsiteY40" fmla="*/ 1270681 h 4705763"/>
              <a:gd name="connsiteX41" fmla="*/ 984400 w 1825371"/>
              <a:gd name="connsiteY41" fmla="*/ 1242374 h 4705763"/>
              <a:gd name="connsiteX42" fmla="*/ 977149 w 1825371"/>
              <a:gd name="connsiteY42" fmla="*/ 1225458 h 4705763"/>
              <a:gd name="connsiteX43" fmla="*/ 983019 w 1825371"/>
              <a:gd name="connsiteY43" fmla="*/ 1189902 h 4705763"/>
              <a:gd name="connsiteX44" fmla="*/ 1016158 w 1825371"/>
              <a:gd name="connsiteY44" fmla="*/ 1097041 h 4705763"/>
              <a:gd name="connsiteX45" fmla="*/ 1055513 w 1825371"/>
              <a:gd name="connsiteY45" fmla="*/ 1078055 h 4705763"/>
              <a:gd name="connsiteX46" fmla="*/ 1097628 w 1825371"/>
              <a:gd name="connsiteY46" fmla="*/ 1104290 h 4705763"/>
              <a:gd name="connsiteX47" fmla="*/ 1115579 w 1825371"/>
              <a:gd name="connsiteY47" fmla="*/ 1107743 h 4705763"/>
              <a:gd name="connsiteX48" fmla="*/ 1177026 w 1825371"/>
              <a:gd name="connsiteY48" fmla="*/ 1087375 h 4705763"/>
              <a:gd name="connsiteX49" fmla="*/ 1179787 w 1825371"/>
              <a:gd name="connsiteY49" fmla="*/ 1073913 h 4705763"/>
              <a:gd name="connsiteX50" fmla="*/ 1135255 w 1825371"/>
              <a:gd name="connsiteY50" fmla="*/ 1041117 h 4705763"/>
              <a:gd name="connsiteX51" fmla="*/ 939868 w 1825371"/>
              <a:gd name="connsiteY51" fmla="*/ 883702 h 4705763"/>
              <a:gd name="connsiteX52" fmla="*/ 549783 w 1825371"/>
              <a:gd name="connsiteY52" fmla="*/ 496379 h 4705763"/>
              <a:gd name="connsiteX53" fmla="*/ 40947 w 1825371"/>
              <a:gd name="connsiteY53" fmla="*/ 48990 h 4705763"/>
              <a:gd name="connsiteX54" fmla="*/ 5735 w 1825371"/>
              <a:gd name="connsiteY54" fmla="*/ 17231 h 4705763"/>
              <a:gd name="connsiteX55" fmla="*/ 902 w 1825371"/>
              <a:gd name="connsiteY55" fmla="*/ 4114 h 4705763"/>
              <a:gd name="connsiteX56" fmla="*/ 15747 w 1825371"/>
              <a:gd name="connsiteY56" fmla="*/ 1352 h 4705763"/>
              <a:gd name="connsiteX0" fmla="*/ 15747 w 1825371"/>
              <a:gd name="connsiteY0" fmla="*/ 1352 h 4705763"/>
              <a:gd name="connsiteX1" fmla="*/ 83062 w 1825371"/>
              <a:gd name="connsiteY1" fmla="*/ 34837 h 4705763"/>
              <a:gd name="connsiteX2" fmla="*/ 961270 w 1825371"/>
              <a:gd name="connsiteY2" fmla="*/ 755975 h 4705763"/>
              <a:gd name="connsiteX3" fmla="*/ 1239162 w 1825371"/>
              <a:gd name="connsiteY3" fmla="*/ 1001764 h 4705763"/>
              <a:gd name="connsiteX4" fmla="*/ 1276445 w 1825371"/>
              <a:gd name="connsiteY4" fmla="*/ 1025928 h 4705763"/>
              <a:gd name="connsiteX5" fmla="*/ 1316489 w 1825371"/>
              <a:gd name="connsiteY5" fmla="*/ 1009704 h 4705763"/>
              <a:gd name="connsiteX6" fmla="*/ 1345141 w 1825371"/>
              <a:gd name="connsiteY6" fmla="*/ 948602 h 4705763"/>
              <a:gd name="connsiteX7" fmla="*/ 1407624 w 1825371"/>
              <a:gd name="connsiteY7" fmla="*/ 869894 h 4705763"/>
              <a:gd name="connsiteX8" fmla="*/ 1749379 w 1825371"/>
              <a:gd name="connsiteY8" fmla="*/ 590967 h 4705763"/>
              <a:gd name="connsiteX9" fmla="*/ 1808066 w 1825371"/>
              <a:gd name="connsiteY9" fmla="*/ 545399 h 4705763"/>
              <a:gd name="connsiteX10" fmla="*/ 1825326 w 1825371"/>
              <a:gd name="connsiteY10" fmla="*/ 554375 h 4705763"/>
              <a:gd name="connsiteX11" fmla="*/ 1811172 w 1825371"/>
              <a:gd name="connsiteY11" fmla="*/ 590277 h 4705763"/>
              <a:gd name="connsiteX12" fmla="*/ 1721073 w 1825371"/>
              <a:gd name="connsiteY12" fmla="*/ 698326 h 4705763"/>
              <a:gd name="connsiteX13" fmla="*/ 1385877 w 1825371"/>
              <a:gd name="connsiteY13" fmla="*/ 1068389 h 4705763"/>
              <a:gd name="connsiteX14" fmla="*/ 1376211 w 1825371"/>
              <a:gd name="connsiteY14" fmla="*/ 1098421 h 4705763"/>
              <a:gd name="connsiteX15" fmla="*/ 1361366 w 1825371"/>
              <a:gd name="connsiteY15" fmla="*/ 1135359 h 4705763"/>
              <a:gd name="connsiteX16" fmla="*/ 1355153 w 1825371"/>
              <a:gd name="connsiteY16" fmla="*/ 1169879 h 4705763"/>
              <a:gd name="connsiteX17" fmla="*/ 1409696 w 1825371"/>
              <a:gd name="connsiteY17" fmla="*/ 1384253 h 4705763"/>
              <a:gd name="connsiteX18" fmla="*/ 1524994 w 1825371"/>
              <a:gd name="connsiteY18" fmla="*/ 1739817 h 4705763"/>
              <a:gd name="connsiteX19" fmla="*/ 1659971 w 1825371"/>
              <a:gd name="connsiteY19" fmla="*/ 2199288 h 4705763"/>
              <a:gd name="connsiteX20" fmla="*/ 1782864 w 1825371"/>
              <a:gd name="connsiteY20" fmla="*/ 2697077 h 4705763"/>
              <a:gd name="connsiteX21" fmla="*/ 1794257 w 1825371"/>
              <a:gd name="connsiteY21" fmla="*/ 2767845 h 4705763"/>
              <a:gd name="connsiteX22" fmla="*/ 1791840 w 1825371"/>
              <a:gd name="connsiteY22" fmla="*/ 2778202 h 4705763"/>
              <a:gd name="connsiteX23" fmla="*/ 1784245 w 1825371"/>
              <a:gd name="connsiteY23" fmla="*/ 2770607 h 4705763"/>
              <a:gd name="connsiteX24" fmla="*/ 1746617 w 1825371"/>
              <a:gd name="connsiteY24" fmla="*/ 2660831 h 4705763"/>
              <a:gd name="connsiteX25" fmla="*/ 1513602 w 1825371"/>
              <a:gd name="connsiteY25" fmla="*/ 1875484 h 4705763"/>
              <a:gd name="connsiteX26" fmla="*/ 1297158 w 1825371"/>
              <a:gd name="connsiteY26" fmla="*/ 1267919 h 4705763"/>
              <a:gd name="connsiteX27" fmla="*/ 1275064 w 1825371"/>
              <a:gd name="connsiteY27" fmla="*/ 1217173 h 4705763"/>
              <a:gd name="connsiteX28" fmla="*/ 1248483 w 1825371"/>
              <a:gd name="connsiteY28" fmla="*/ 1193353 h 4705763"/>
              <a:gd name="connsiteX29" fmla="*/ 1232949 w 1825371"/>
              <a:gd name="connsiteY29" fmla="*/ 1222351 h 4705763"/>
              <a:gd name="connsiteX30" fmla="*/ 1230877 w 1825371"/>
              <a:gd name="connsiteY30" fmla="*/ 1283108 h 4705763"/>
              <a:gd name="connsiteX31" fmla="*/ 1297493 w 1825371"/>
              <a:gd name="connsiteY31" fmla="*/ 4685667 h 4705763"/>
              <a:gd name="connsiteX32" fmla="*/ 938419 w 1825371"/>
              <a:gd name="connsiteY32" fmla="*/ 4705763 h 4705763"/>
              <a:gd name="connsiteX33" fmla="*/ 1053441 w 1825371"/>
              <a:gd name="connsiteY33" fmla="*/ 2920082 h 4705763"/>
              <a:gd name="connsiteX34" fmla="*/ 1066213 w 1825371"/>
              <a:gd name="connsiteY34" fmla="*/ 2573839 h 4705763"/>
              <a:gd name="connsiteX35" fmla="*/ 1077951 w 1825371"/>
              <a:gd name="connsiteY35" fmla="*/ 2236916 h 4705763"/>
              <a:gd name="connsiteX36" fmla="*/ 1093485 w 1825371"/>
              <a:gd name="connsiteY36" fmla="*/ 1882733 h 4705763"/>
              <a:gd name="connsiteX37" fmla="*/ 1107983 w 1825371"/>
              <a:gd name="connsiteY37" fmla="*/ 1608293 h 4705763"/>
              <a:gd name="connsiteX38" fmla="*/ 1125245 w 1825371"/>
              <a:gd name="connsiteY38" fmla="*/ 1293464 h 4705763"/>
              <a:gd name="connsiteX39" fmla="*/ 1096247 w 1825371"/>
              <a:gd name="connsiteY39" fmla="*/ 1270681 h 4705763"/>
              <a:gd name="connsiteX40" fmla="*/ 984400 w 1825371"/>
              <a:gd name="connsiteY40" fmla="*/ 1242374 h 4705763"/>
              <a:gd name="connsiteX41" fmla="*/ 977149 w 1825371"/>
              <a:gd name="connsiteY41" fmla="*/ 1225458 h 4705763"/>
              <a:gd name="connsiteX42" fmla="*/ 983019 w 1825371"/>
              <a:gd name="connsiteY42" fmla="*/ 1189902 h 4705763"/>
              <a:gd name="connsiteX43" fmla="*/ 1016158 w 1825371"/>
              <a:gd name="connsiteY43" fmla="*/ 1097041 h 4705763"/>
              <a:gd name="connsiteX44" fmla="*/ 1055513 w 1825371"/>
              <a:gd name="connsiteY44" fmla="*/ 1078055 h 4705763"/>
              <a:gd name="connsiteX45" fmla="*/ 1097628 w 1825371"/>
              <a:gd name="connsiteY45" fmla="*/ 1104290 h 4705763"/>
              <a:gd name="connsiteX46" fmla="*/ 1115579 w 1825371"/>
              <a:gd name="connsiteY46" fmla="*/ 1107743 h 4705763"/>
              <a:gd name="connsiteX47" fmla="*/ 1177026 w 1825371"/>
              <a:gd name="connsiteY47" fmla="*/ 1087375 h 4705763"/>
              <a:gd name="connsiteX48" fmla="*/ 1179787 w 1825371"/>
              <a:gd name="connsiteY48" fmla="*/ 1073913 h 4705763"/>
              <a:gd name="connsiteX49" fmla="*/ 1135255 w 1825371"/>
              <a:gd name="connsiteY49" fmla="*/ 1041117 h 4705763"/>
              <a:gd name="connsiteX50" fmla="*/ 939868 w 1825371"/>
              <a:gd name="connsiteY50" fmla="*/ 883702 h 4705763"/>
              <a:gd name="connsiteX51" fmla="*/ 549783 w 1825371"/>
              <a:gd name="connsiteY51" fmla="*/ 496379 h 4705763"/>
              <a:gd name="connsiteX52" fmla="*/ 40947 w 1825371"/>
              <a:gd name="connsiteY52" fmla="*/ 48990 h 4705763"/>
              <a:gd name="connsiteX53" fmla="*/ 5735 w 1825371"/>
              <a:gd name="connsiteY53" fmla="*/ 17231 h 4705763"/>
              <a:gd name="connsiteX54" fmla="*/ 902 w 1825371"/>
              <a:gd name="connsiteY54" fmla="*/ 4114 h 4705763"/>
              <a:gd name="connsiteX55" fmla="*/ 15747 w 1825371"/>
              <a:gd name="connsiteY55" fmla="*/ 1352 h 4705763"/>
              <a:gd name="connsiteX0" fmla="*/ 15747 w 1825371"/>
              <a:gd name="connsiteY0" fmla="*/ 1352 h 4705763"/>
              <a:gd name="connsiteX1" fmla="*/ 83062 w 1825371"/>
              <a:gd name="connsiteY1" fmla="*/ 34837 h 4705763"/>
              <a:gd name="connsiteX2" fmla="*/ 961270 w 1825371"/>
              <a:gd name="connsiteY2" fmla="*/ 755975 h 4705763"/>
              <a:gd name="connsiteX3" fmla="*/ 1239162 w 1825371"/>
              <a:gd name="connsiteY3" fmla="*/ 1001764 h 4705763"/>
              <a:gd name="connsiteX4" fmla="*/ 1276445 w 1825371"/>
              <a:gd name="connsiteY4" fmla="*/ 1025928 h 4705763"/>
              <a:gd name="connsiteX5" fmla="*/ 1316489 w 1825371"/>
              <a:gd name="connsiteY5" fmla="*/ 1009704 h 4705763"/>
              <a:gd name="connsiteX6" fmla="*/ 1345141 w 1825371"/>
              <a:gd name="connsiteY6" fmla="*/ 948602 h 4705763"/>
              <a:gd name="connsiteX7" fmla="*/ 1407624 w 1825371"/>
              <a:gd name="connsiteY7" fmla="*/ 869894 h 4705763"/>
              <a:gd name="connsiteX8" fmla="*/ 1749379 w 1825371"/>
              <a:gd name="connsiteY8" fmla="*/ 590967 h 4705763"/>
              <a:gd name="connsiteX9" fmla="*/ 1808066 w 1825371"/>
              <a:gd name="connsiteY9" fmla="*/ 545399 h 4705763"/>
              <a:gd name="connsiteX10" fmla="*/ 1825326 w 1825371"/>
              <a:gd name="connsiteY10" fmla="*/ 554375 h 4705763"/>
              <a:gd name="connsiteX11" fmla="*/ 1811172 w 1825371"/>
              <a:gd name="connsiteY11" fmla="*/ 590277 h 4705763"/>
              <a:gd name="connsiteX12" fmla="*/ 1721073 w 1825371"/>
              <a:gd name="connsiteY12" fmla="*/ 698326 h 4705763"/>
              <a:gd name="connsiteX13" fmla="*/ 1385877 w 1825371"/>
              <a:gd name="connsiteY13" fmla="*/ 1068389 h 4705763"/>
              <a:gd name="connsiteX14" fmla="*/ 1376211 w 1825371"/>
              <a:gd name="connsiteY14" fmla="*/ 1098421 h 4705763"/>
              <a:gd name="connsiteX15" fmla="*/ 1361366 w 1825371"/>
              <a:gd name="connsiteY15" fmla="*/ 1135359 h 4705763"/>
              <a:gd name="connsiteX16" fmla="*/ 1355153 w 1825371"/>
              <a:gd name="connsiteY16" fmla="*/ 1169879 h 4705763"/>
              <a:gd name="connsiteX17" fmla="*/ 1409696 w 1825371"/>
              <a:gd name="connsiteY17" fmla="*/ 1384253 h 4705763"/>
              <a:gd name="connsiteX18" fmla="*/ 1524994 w 1825371"/>
              <a:gd name="connsiteY18" fmla="*/ 1739817 h 4705763"/>
              <a:gd name="connsiteX19" fmla="*/ 1659971 w 1825371"/>
              <a:gd name="connsiteY19" fmla="*/ 2199288 h 4705763"/>
              <a:gd name="connsiteX20" fmla="*/ 1782864 w 1825371"/>
              <a:gd name="connsiteY20" fmla="*/ 2697077 h 4705763"/>
              <a:gd name="connsiteX21" fmla="*/ 1794257 w 1825371"/>
              <a:gd name="connsiteY21" fmla="*/ 2767845 h 4705763"/>
              <a:gd name="connsiteX22" fmla="*/ 1791840 w 1825371"/>
              <a:gd name="connsiteY22" fmla="*/ 2778202 h 4705763"/>
              <a:gd name="connsiteX23" fmla="*/ 1784245 w 1825371"/>
              <a:gd name="connsiteY23" fmla="*/ 2770607 h 4705763"/>
              <a:gd name="connsiteX24" fmla="*/ 1746617 w 1825371"/>
              <a:gd name="connsiteY24" fmla="*/ 2660831 h 4705763"/>
              <a:gd name="connsiteX25" fmla="*/ 1513602 w 1825371"/>
              <a:gd name="connsiteY25" fmla="*/ 1875484 h 4705763"/>
              <a:gd name="connsiteX26" fmla="*/ 1297158 w 1825371"/>
              <a:gd name="connsiteY26" fmla="*/ 1267919 h 4705763"/>
              <a:gd name="connsiteX27" fmla="*/ 1275064 w 1825371"/>
              <a:gd name="connsiteY27" fmla="*/ 1217173 h 4705763"/>
              <a:gd name="connsiteX28" fmla="*/ 1248483 w 1825371"/>
              <a:gd name="connsiteY28" fmla="*/ 1193353 h 4705763"/>
              <a:gd name="connsiteX29" fmla="*/ 1232949 w 1825371"/>
              <a:gd name="connsiteY29" fmla="*/ 1222351 h 4705763"/>
              <a:gd name="connsiteX30" fmla="*/ 1230877 w 1825371"/>
              <a:gd name="connsiteY30" fmla="*/ 1283108 h 4705763"/>
              <a:gd name="connsiteX31" fmla="*/ 1297493 w 1825371"/>
              <a:gd name="connsiteY31" fmla="*/ 4685667 h 4705763"/>
              <a:gd name="connsiteX32" fmla="*/ 938419 w 1825371"/>
              <a:gd name="connsiteY32" fmla="*/ 4705763 h 4705763"/>
              <a:gd name="connsiteX33" fmla="*/ 1053441 w 1825371"/>
              <a:gd name="connsiteY33" fmla="*/ 2920082 h 4705763"/>
              <a:gd name="connsiteX34" fmla="*/ 1066213 w 1825371"/>
              <a:gd name="connsiteY34" fmla="*/ 2573839 h 4705763"/>
              <a:gd name="connsiteX35" fmla="*/ 1077951 w 1825371"/>
              <a:gd name="connsiteY35" fmla="*/ 2236916 h 4705763"/>
              <a:gd name="connsiteX36" fmla="*/ 1093485 w 1825371"/>
              <a:gd name="connsiteY36" fmla="*/ 1882733 h 4705763"/>
              <a:gd name="connsiteX37" fmla="*/ 1125245 w 1825371"/>
              <a:gd name="connsiteY37" fmla="*/ 1293464 h 4705763"/>
              <a:gd name="connsiteX38" fmla="*/ 1096247 w 1825371"/>
              <a:gd name="connsiteY38" fmla="*/ 1270681 h 4705763"/>
              <a:gd name="connsiteX39" fmla="*/ 984400 w 1825371"/>
              <a:gd name="connsiteY39" fmla="*/ 1242374 h 4705763"/>
              <a:gd name="connsiteX40" fmla="*/ 977149 w 1825371"/>
              <a:gd name="connsiteY40" fmla="*/ 1225458 h 4705763"/>
              <a:gd name="connsiteX41" fmla="*/ 983019 w 1825371"/>
              <a:gd name="connsiteY41" fmla="*/ 1189902 h 4705763"/>
              <a:gd name="connsiteX42" fmla="*/ 1016158 w 1825371"/>
              <a:gd name="connsiteY42" fmla="*/ 1097041 h 4705763"/>
              <a:gd name="connsiteX43" fmla="*/ 1055513 w 1825371"/>
              <a:gd name="connsiteY43" fmla="*/ 1078055 h 4705763"/>
              <a:gd name="connsiteX44" fmla="*/ 1097628 w 1825371"/>
              <a:gd name="connsiteY44" fmla="*/ 1104290 h 4705763"/>
              <a:gd name="connsiteX45" fmla="*/ 1115579 w 1825371"/>
              <a:gd name="connsiteY45" fmla="*/ 1107743 h 4705763"/>
              <a:gd name="connsiteX46" fmla="*/ 1177026 w 1825371"/>
              <a:gd name="connsiteY46" fmla="*/ 1087375 h 4705763"/>
              <a:gd name="connsiteX47" fmla="*/ 1179787 w 1825371"/>
              <a:gd name="connsiteY47" fmla="*/ 1073913 h 4705763"/>
              <a:gd name="connsiteX48" fmla="*/ 1135255 w 1825371"/>
              <a:gd name="connsiteY48" fmla="*/ 1041117 h 4705763"/>
              <a:gd name="connsiteX49" fmla="*/ 939868 w 1825371"/>
              <a:gd name="connsiteY49" fmla="*/ 883702 h 4705763"/>
              <a:gd name="connsiteX50" fmla="*/ 549783 w 1825371"/>
              <a:gd name="connsiteY50" fmla="*/ 496379 h 4705763"/>
              <a:gd name="connsiteX51" fmla="*/ 40947 w 1825371"/>
              <a:gd name="connsiteY51" fmla="*/ 48990 h 4705763"/>
              <a:gd name="connsiteX52" fmla="*/ 5735 w 1825371"/>
              <a:gd name="connsiteY52" fmla="*/ 17231 h 4705763"/>
              <a:gd name="connsiteX53" fmla="*/ 902 w 1825371"/>
              <a:gd name="connsiteY53" fmla="*/ 4114 h 4705763"/>
              <a:gd name="connsiteX54" fmla="*/ 15747 w 1825371"/>
              <a:gd name="connsiteY54" fmla="*/ 1352 h 4705763"/>
              <a:gd name="connsiteX0" fmla="*/ 15747 w 1825371"/>
              <a:gd name="connsiteY0" fmla="*/ 1352 h 4705763"/>
              <a:gd name="connsiteX1" fmla="*/ 83062 w 1825371"/>
              <a:gd name="connsiteY1" fmla="*/ 34837 h 4705763"/>
              <a:gd name="connsiteX2" fmla="*/ 961270 w 1825371"/>
              <a:gd name="connsiteY2" fmla="*/ 755975 h 4705763"/>
              <a:gd name="connsiteX3" fmla="*/ 1239162 w 1825371"/>
              <a:gd name="connsiteY3" fmla="*/ 1001764 h 4705763"/>
              <a:gd name="connsiteX4" fmla="*/ 1276445 w 1825371"/>
              <a:gd name="connsiteY4" fmla="*/ 1025928 h 4705763"/>
              <a:gd name="connsiteX5" fmla="*/ 1316489 w 1825371"/>
              <a:gd name="connsiteY5" fmla="*/ 1009704 h 4705763"/>
              <a:gd name="connsiteX6" fmla="*/ 1345141 w 1825371"/>
              <a:gd name="connsiteY6" fmla="*/ 948602 h 4705763"/>
              <a:gd name="connsiteX7" fmla="*/ 1407624 w 1825371"/>
              <a:gd name="connsiteY7" fmla="*/ 869894 h 4705763"/>
              <a:gd name="connsiteX8" fmla="*/ 1749379 w 1825371"/>
              <a:gd name="connsiteY8" fmla="*/ 590967 h 4705763"/>
              <a:gd name="connsiteX9" fmla="*/ 1808066 w 1825371"/>
              <a:gd name="connsiteY9" fmla="*/ 545399 h 4705763"/>
              <a:gd name="connsiteX10" fmla="*/ 1825326 w 1825371"/>
              <a:gd name="connsiteY10" fmla="*/ 554375 h 4705763"/>
              <a:gd name="connsiteX11" fmla="*/ 1811172 w 1825371"/>
              <a:gd name="connsiteY11" fmla="*/ 590277 h 4705763"/>
              <a:gd name="connsiteX12" fmla="*/ 1721073 w 1825371"/>
              <a:gd name="connsiteY12" fmla="*/ 698326 h 4705763"/>
              <a:gd name="connsiteX13" fmla="*/ 1385877 w 1825371"/>
              <a:gd name="connsiteY13" fmla="*/ 1068389 h 4705763"/>
              <a:gd name="connsiteX14" fmla="*/ 1376211 w 1825371"/>
              <a:gd name="connsiteY14" fmla="*/ 1098421 h 4705763"/>
              <a:gd name="connsiteX15" fmla="*/ 1361366 w 1825371"/>
              <a:gd name="connsiteY15" fmla="*/ 1135359 h 4705763"/>
              <a:gd name="connsiteX16" fmla="*/ 1355153 w 1825371"/>
              <a:gd name="connsiteY16" fmla="*/ 1169879 h 4705763"/>
              <a:gd name="connsiteX17" fmla="*/ 1409696 w 1825371"/>
              <a:gd name="connsiteY17" fmla="*/ 1384253 h 4705763"/>
              <a:gd name="connsiteX18" fmla="*/ 1524994 w 1825371"/>
              <a:gd name="connsiteY18" fmla="*/ 1739817 h 4705763"/>
              <a:gd name="connsiteX19" fmla="*/ 1659971 w 1825371"/>
              <a:gd name="connsiteY19" fmla="*/ 2199288 h 4705763"/>
              <a:gd name="connsiteX20" fmla="*/ 1782864 w 1825371"/>
              <a:gd name="connsiteY20" fmla="*/ 2697077 h 4705763"/>
              <a:gd name="connsiteX21" fmla="*/ 1794257 w 1825371"/>
              <a:gd name="connsiteY21" fmla="*/ 2767845 h 4705763"/>
              <a:gd name="connsiteX22" fmla="*/ 1791840 w 1825371"/>
              <a:gd name="connsiteY22" fmla="*/ 2778202 h 4705763"/>
              <a:gd name="connsiteX23" fmla="*/ 1784245 w 1825371"/>
              <a:gd name="connsiteY23" fmla="*/ 2770607 h 4705763"/>
              <a:gd name="connsiteX24" fmla="*/ 1746617 w 1825371"/>
              <a:gd name="connsiteY24" fmla="*/ 2660831 h 4705763"/>
              <a:gd name="connsiteX25" fmla="*/ 1513602 w 1825371"/>
              <a:gd name="connsiteY25" fmla="*/ 1875484 h 4705763"/>
              <a:gd name="connsiteX26" fmla="*/ 1297158 w 1825371"/>
              <a:gd name="connsiteY26" fmla="*/ 1267919 h 4705763"/>
              <a:gd name="connsiteX27" fmla="*/ 1275064 w 1825371"/>
              <a:gd name="connsiteY27" fmla="*/ 1217173 h 4705763"/>
              <a:gd name="connsiteX28" fmla="*/ 1248483 w 1825371"/>
              <a:gd name="connsiteY28" fmla="*/ 1193353 h 4705763"/>
              <a:gd name="connsiteX29" fmla="*/ 1232949 w 1825371"/>
              <a:gd name="connsiteY29" fmla="*/ 1222351 h 4705763"/>
              <a:gd name="connsiteX30" fmla="*/ 1230877 w 1825371"/>
              <a:gd name="connsiteY30" fmla="*/ 1283108 h 4705763"/>
              <a:gd name="connsiteX31" fmla="*/ 1297493 w 1825371"/>
              <a:gd name="connsiteY31" fmla="*/ 4685667 h 4705763"/>
              <a:gd name="connsiteX32" fmla="*/ 938419 w 1825371"/>
              <a:gd name="connsiteY32" fmla="*/ 4705763 h 4705763"/>
              <a:gd name="connsiteX33" fmla="*/ 1053441 w 1825371"/>
              <a:gd name="connsiteY33" fmla="*/ 2920082 h 4705763"/>
              <a:gd name="connsiteX34" fmla="*/ 1066213 w 1825371"/>
              <a:gd name="connsiteY34" fmla="*/ 2573839 h 4705763"/>
              <a:gd name="connsiteX35" fmla="*/ 1077951 w 1825371"/>
              <a:gd name="connsiteY35" fmla="*/ 2236916 h 4705763"/>
              <a:gd name="connsiteX36" fmla="*/ 1125245 w 1825371"/>
              <a:gd name="connsiteY36" fmla="*/ 1293464 h 4705763"/>
              <a:gd name="connsiteX37" fmla="*/ 1096247 w 1825371"/>
              <a:gd name="connsiteY37" fmla="*/ 1270681 h 4705763"/>
              <a:gd name="connsiteX38" fmla="*/ 984400 w 1825371"/>
              <a:gd name="connsiteY38" fmla="*/ 1242374 h 4705763"/>
              <a:gd name="connsiteX39" fmla="*/ 977149 w 1825371"/>
              <a:gd name="connsiteY39" fmla="*/ 1225458 h 4705763"/>
              <a:gd name="connsiteX40" fmla="*/ 983019 w 1825371"/>
              <a:gd name="connsiteY40" fmla="*/ 1189902 h 4705763"/>
              <a:gd name="connsiteX41" fmla="*/ 1016158 w 1825371"/>
              <a:gd name="connsiteY41" fmla="*/ 1097041 h 4705763"/>
              <a:gd name="connsiteX42" fmla="*/ 1055513 w 1825371"/>
              <a:gd name="connsiteY42" fmla="*/ 1078055 h 4705763"/>
              <a:gd name="connsiteX43" fmla="*/ 1097628 w 1825371"/>
              <a:gd name="connsiteY43" fmla="*/ 1104290 h 4705763"/>
              <a:gd name="connsiteX44" fmla="*/ 1115579 w 1825371"/>
              <a:gd name="connsiteY44" fmla="*/ 1107743 h 4705763"/>
              <a:gd name="connsiteX45" fmla="*/ 1177026 w 1825371"/>
              <a:gd name="connsiteY45" fmla="*/ 1087375 h 4705763"/>
              <a:gd name="connsiteX46" fmla="*/ 1179787 w 1825371"/>
              <a:gd name="connsiteY46" fmla="*/ 1073913 h 4705763"/>
              <a:gd name="connsiteX47" fmla="*/ 1135255 w 1825371"/>
              <a:gd name="connsiteY47" fmla="*/ 1041117 h 4705763"/>
              <a:gd name="connsiteX48" fmla="*/ 939868 w 1825371"/>
              <a:gd name="connsiteY48" fmla="*/ 883702 h 4705763"/>
              <a:gd name="connsiteX49" fmla="*/ 549783 w 1825371"/>
              <a:gd name="connsiteY49" fmla="*/ 496379 h 4705763"/>
              <a:gd name="connsiteX50" fmla="*/ 40947 w 1825371"/>
              <a:gd name="connsiteY50" fmla="*/ 48990 h 4705763"/>
              <a:gd name="connsiteX51" fmla="*/ 5735 w 1825371"/>
              <a:gd name="connsiteY51" fmla="*/ 17231 h 4705763"/>
              <a:gd name="connsiteX52" fmla="*/ 902 w 1825371"/>
              <a:gd name="connsiteY52" fmla="*/ 4114 h 4705763"/>
              <a:gd name="connsiteX53" fmla="*/ 15747 w 1825371"/>
              <a:gd name="connsiteY53" fmla="*/ 1352 h 4705763"/>
              <a:gd name="connsiteX0" fmla="*/ 15747 w 1825371"/>
              <a:gd name="connsiteY0" fmla="*/ 1352 h 4705763"/>
              <a:gd name="connsiteX1" fmla="*/ 83062 w 1825371"/>
              <a:gd name="connsiteY1" fmla="*/ 34837 h 4705763"/>
              <a:gd name="connsiteX2" fmla="*/ 961270 w 1825371"/>
              <a:gd name="connsiteY2" fmla="*/ 755975 h 4705763"/>
              <a:gd name="connsiteX3" fmla="*/ 1239162 w 1825371"/>
              <a:gd name="connsiteY3" fmla="*/ 1001764 h 4705763"/>
              <a:gd name="connsiteX4" fmla="*/ 1276445 w 1825371"/>
              <a:gd name="connsiteY4" fmla="*/ 1025928 h 4705763"/>
              <a:gd name="connsiteX5" fmla="*/ 1316489 w 1825371"/>
              <a:gd name="connsiteY5" fmla="*/ 1009704 h 4705763"/>
              <a:gd name="connsiteX6" fmla="*/ 1345141 w 1825371"/>
              <a:gd name="connsiteY6" fmla="*/ 948602 h 4705763"/>
              <a:gd name="connsiteX7" fmla="*/ 1407624 w 1825371"/>
              <a:gd name="connsiteY7" fmla="*/ 869894 h 4705763"/>
              <a:gd name="connsiteX8" fmla="*/ 1749379 w 1825371"/>
              <a:gd name="connsiteY8" fmla="*/ 590967 h 4705763"/>
              <a:gd name="connsiteX9" fmla="*/ 1808066 w 1825371"/>
              <a:gd name="connsiteY9" fmla="*/ 545399 h 4705763"/>
              <a:gd name="connsiteX10" fmla="*/ 1825326 w 1825371"/>
              <a:gd name="connsiteY10" fmla="*/ 554375 h 4705763"/>
              <a:gd name="connsiteX11" fmla="*/ 1811172 w 1825371"/>
              <a:gd name="connsiteY11" fmla="*/ 590277 h 4705763"/>
              <a:gd name="connsiteX12" fmla="*/ 1721073 w 1825371"/>
              <a:gd name="connsiteY12" fmla="*/ 698326 h 4705763"/>
              <a:gd name="connsiteX13" fmla="*/ 1385877 w 1825371"/>
              <a:gd name="connsiteY13" fmla="*/ 1068389 h 4705763"/>
              <a:gd name="connsiteX14" fmla="*/ 1376211 w 1825371"/>
              <a:gd name="connsiteY14" fmla="*/ 1098421 h 4705763"/>
              <a:gd name="connsiteX15" fmla="*/ 1361366 w 1825371"/>
              <a:gd name="connsiteY15" fmla="*/ 1135359 h 4705763"/>
              <a:gd name="connsiteX16" fmla="*/ 1355153 w 1825371"/>
              <a:gd name="connsiteY16" fmla="*/ 1169879 h 4705763"/>
              <a:gd name="connsiteX17" fmla="*/ 1409696 w 1825371"/>
              <a:gd name="connsiteY17" fmla="*/ 1384253 h 4705763"/>
              <a:gd name="connsiteX18" fmla="*/ 1524994 w 1825371"/>
              <a:gd name="connsiteY18" fmla="*/ 1739817 h 4705763"/>
              <a:gd name="connsiteX19" fmla="*/ 1659971 w 1825371"/>
              <a:gd name="connsiteY19" fmla="*/ 2199288 h 4705763"/>
              <a:gd name="connsiteX20" fmla="*/ 1782864 w 1825371"/>
              <a:gd name="connsiteY20" fmla="*/ 2697077 h 4705763"/>
              <a:gd name="connsiteX21" fmla="*/ 1794257 w 1825371"/>
              <a:gd name="connsiteY21" fmla="*/ 2767845 h 4705763"/>
              <a:gd name="connsiteX22" fmla="*/ 1791840 w 1825371"/>
              <a:gd name="connsiteY22" fmla="*/ 2778202 h 4705763"/>
              <a:gd name="connsiteX23" fmla="*/ 1784245 w 1825371"/>
              <a:gd name="connsiteY23" fmla="*/ 2770607 h 4705763"/>
              <a:gd name="connsiteX24" fmla="*/ 1746617 w 1825371"/>
              <a:gd name="connsiteY24" fmla="*/ 2660831 h 4705763"/>
              <a:gd name="connsiteX25" fmla="*/ 1513602 w 1825371"/>
              <a:gd name="connsiteY25" fmla="*/ 1875484 h 4705763"/>
              <a:gd name="connsiteX26" fmla="*/ 1297158 w 1825371"/>
              <a:gd name="connsiteY26" fmla="*/ 1267919 h 4705763"/>
              <a:gd name="connsiteX27" fmla="*/ 1275064 w 1825371"/>
              <a:gd name="connsiteY27" fmla="*/ 1217173 h 4705763"/>
              <a:gd name="connsiteX28" fmla="*/ 1248483 w 1825371"/>
              <a:gd name="connsiteY28" fmla="*/ 1193353 h 4705763"/>
              <a:gd name="connsiteX29" fmla="*/ 1232949 w 1825371"/>
              <a:gd name="connsiteY29" fmla="*/ 1222351 h 4705763"/>
              <a:gd name="connsiteX30" fmla="*/ 1230877 w 1825371"/>
              <a:gd name="connsiteY30" fmla="*/ 1283108 h 4705763"/>
              <a:gd name="connsiteX31" fmla="*/ 1297493 w 1825371"/>
              <a:gd name="connsiteY31" fmla="*/ 4685667 h 4705763"/>
              <a:gd name="connsiteX32" fmla="*/ 938419 w 1825371"/>
              <a:gd name="connsiteY32" fmla="*/ 4705763 h 4705763"/>
              <a:gd name="connsiteX33" fmla="*/ 1053441 w 1825371"/>
              <a:gd name="connsiteY33" fmla="*/ 2920082 h 4705763"/>
              <a:gd name="connsiteX34" fmla="*/ 1066213 w 1825371"/>
              <a:gd name="connsiteY34" fmla="*/ 2573839 h 4705763"/>
              <a:gd name="connsiteX35" fmla="*/ 1125245 w 1825371"/>
              <a:gd name="connsiteY35" fmla="*/ 1293464 h 4705763"/>
              <a:gd name="connsiteX36" fmla="*/ 1096247 w 1825371"/>
              <a:gd name="connsiteY36" fmla="*/ 1270681 h 4705763"/>
              <a:gd name="connsiteX37" fmla="*/ 984400 w 1825371"/>
              <a:gd name="connsiteY37" fmla="*/ 1242374 h 4705763"/>
              <a:gd name="connsiteX38" fmla="*/ 977149 w 1825371"/>
              <a:gd name="connsiteY38" fmla="*/ 1225458 h 4705763"/>
              <a:gd name="connsiteX39" fmla="*/ 983019 w 1825371"/>
              <a:gd name="connsiteY39" fmla="*/ 1189902 h 4705763"/>
              <a:gd name="connsiteX40" fmla="*/ 1016158 w 1825371"/>
              <a:gd name="connsiteY40" fmla="*/ 1097041 h 4705763"/>
              <a:gd name="connsiteX41" fmla="*/ 1055513 w 1825371"/>
              <a:gd name="connsiteY41" fmla="*/ 1078055 h 4705763"/>
              <a:gd name="connsiteX42" fmla="*/ 1097628 w 1825371"/>
              <a:gd name="connsiteY42" fmla="*/ 1104290 h 4705763"/>
              <a:gd name="connsiteX43" fmla="*/ 1115579 w 1825371"/>
              <a:gd name="connsiteY43" fmla="*/ 1107743 h 4705763"/>
              <a:gd name="connsiteX44" fmla="*/ 1177026 w 1825371"/>
              <a:gd name="connsiteY44" fmla="*/ 1087375 h 4705763"/>
              <a:gd name="connsiteX45" fmla="*/ 1179787 w 1825371"/>
              <a:gd name="connsiteY45" fmla="*/ 1073913 h 4705763"/>
              <a:gd name="connsiteX46" fmla="*/ 1135255 w 1825371"/>
              <a:gd name="connsiteY46" fmla="*/ 1041117 h 4705763"/>
              <a:gd name="connsiteX47" fmla="*/ 939868 w 1825371"/>
              <a:gd name="connsiteY47" fmla="*/ 883702 h 4705763"/>
              <a:gd name="connsiteX48" fmla="*/ 549783 w 1825371"/>
              <a:gd name="connsiteY48" fmla="*/ 496379 h 4705763"/>
              <a:gd name="connsiteX49" fmla="*/ 40947 w 1825371"/>
              <a:gd name="connsiteY49" fmla="*/ 48990 h 4705763"/>
              <a:gd name="connsiteX50" fmla="*/ 5735 w 1825371"/>
              <a:gd name="connsiteY50" fmla="*/ 17231 h 4705763"/>
              <a:gd name="connsiteX51" fmla="*/ 902 w 1825371"/>
              <a:gd name="connsiteY51" fmla="*/ 4114 h 4705763"/>
              <a:gd name="connsiteX52" fmla="*/ 15747 w 1825371"/>
              <a:gd name="connsiteY52" fmla="*/ 1352 h 4705763"/>
              <a:gd name="connsiteX0" fmla="*/ 15747 w 1825371"/>
              <a:gd name="connsiteY0" fmla="*/ 1352 h 4705763"/>
              <a:gd name="connsiteX1" fmla="*/ 83062 w 1825371"/>
              <a:gd name="connsiteY1" fmla="*/ 34837 h 4705763"/>
              <a:gd name="connsiteX2" fmla="*/ 961270 w 1825371"/>
              <a:gd name="connsiteY2" fmla="*/ 755975 h 4705763"/>
              <a:gd name="connsiteX3" fmla="*/ 1239162 w 1825371"/>
              <a:gd name="connsiteY3" fmla="*/ 1001764 h 4705763"/>
              <a:gd name="connsiteX4" fmla="*/ 1276445 w 1825371"/>
              <a:gd name="connsiteY4" fmla="*/ 1025928 h 4705763"/>
              <a:gd name="connsiteX5" fmla="*/ 1316489 w 1825371"/>
              <a:gd name="connsiteY5" fmla="*/ 1009704 h 4705763"/>
              <a:gd name="connsiteX6" fmla="*/ 1345141 w 1825371"/>
              <a:gd name="connsiteY6" fmla="*/ 948602 h 4705763"/>
              <a:gd name="connsiteX7" fmla="*/ 1407624 w 1825371"/>
              <a:gd name="connsiteY7" fmla="*/ 869894 h 4705763"/>
              <a:gd name="connsiteX8" fmla="*/ 1749379 w 1825371"/>
              <a:gd name="connsiteY8" fmla="*/ 590967 h 4705763"/>
              <a:gd name="connsiteX9" fmla="*/ 1808066 w 1825371"/>
              <a:gd name="connsiteY9" fmla="*/ 545399 h 4705763"/>
              <a:gd name="connsiteX10" fmla="*/ 1825326 w 1825371"/>
              <a:gd name="connsiteY10" fmla="*/ 554375 h 4705763"/>
              <a:gd name="connsiteX11" fmla="*/ 1811172 w 1825371"/>
              <a:gd name="connsiteY11" fmla="*/ 590277 h 4705763"/>
              <a:gd name="connsiteX12" fmla="*/ 1721073 w 1825371"/>
              <a:gd name="connsiteY12" fmla="*/ 698326 h 4705763"/>
              <a:gd name="connsiteX13" fmla="*/ 1385877 w 1825371"/>
              <a:gd name="connsiteY13" fmla="*/ 1068389 h 4705763"/>
              <a:gd name="connsiteX14" fmla="*/ 1376211 w 1825371"/>
              <a:gd name="connsiteY14" fmla="*/ 1098421 h 4705763"/>
              <a:gd name="connsiteX15" fmla="*/ 1361366 w 1825371"/>
              <a:gd name="connsiteY15" fmla="*/ 1135359 h 4705763"/>
              <a:gd name="connsiteX16" fmla="*/ 1355153 w 1825371"/>
              <a:gd name="connsiteY16" fmla="*/ 1169879 h 4705763"/>
              <a:gd name="connsiteX17" fmla="*/ 1409696 w 1825371"/>
              <a:gd name="connsiteY17" fmla="*/ 1384253 h 4705763"/>
              <a:gd name="connsiteX18" fmla="*/ 1524994 w 1825371"/>
              <a:gd name="connsiteY18" fmla="*/ 1739817 h 4705763"/>
              <a:gd name="connsiteX19" fmla="*/ 1659971 w 1825371"/>
              <a:gd name="connsiteY19" fmla="*/ 2199288 h 4705763"/>
              <a:gd name="connsiteX20" fmla="*/ 1782864 w 1825371"/>
              <a:gd name="connsiteY20" fmla="*/ 2697077 h 4705763"/>
              <a:gd name="connsiteX21" fmla="*/ 1794257 w 1825371"/>
              <a:gd name="connsiteY21" fmla="*/ 2767845 h 4705763"/>
              <a:gd name="connsiteX22" fmla="*/ 1791840 w 1825371"/>
              <a:gd name="connsiteY22" fmla="*/ 2778202 h 4705763"/>
              <a:gd name="connsiteX23" fmla="*/ 1784245 w 1825371"/>
              <a:gd name="connsiteY23" fmla="*/ 2770607 h 4705763"/>
              <a:gd name="connsiteX24" fmla="*/ 1746617 w 1825371"/>
              <a:gd name="connsiteY24" fmla="*/ 2660831 h 4705763"/>
              <a:gd name="connsiteX25" fmla="*/ 1513602 w 1825371"/>
              <a:gd name="connsiteY25" fmla="*/ 1875484 h 4705763"/>
              <a:gd name="connsiteX26" fmla="*/ 1297158 w 1825371"/>
              <a:gd name="connsiteY26" fmla="*/ 1267919 h 4705763"/>
              <a:gd name="connsiteX27" fmla="*/ 1275064 w 1825371"/>
              <a:gd name="connsiteY27" fmla="*/ 1217173 h 4705763"/>
              <a:gd name="connsiteX28" fmla="*/ 1248483 w 1825371"/>
              <a:gd name="connsiteY28" fmla="*/ 1193353 h 4705763"/>
              <a:gd name="connsiteX29" fmla="*/ 1232949 w 1825371"/>
              <a:gd name="connsiteY29" fmla="*/ 1222351 h 4705763"/>
              <a:gd name="connsiteX30" fmla="*/ 1230877 w 1825371"/>
              <a:gd name="connsiteY30" fmla="*/ 1283108 h 4705763"/>
              <a:gd name="connsiteX31" fmla="*/ 1297493 w 1825371"/>
              <a:gd name="connsiteY31" fmla="*/ 4685667 h 4705763"/>
              <a:gd name="connsiteX32" fmla="*/ 938419 w 1825371"/>
              <a:gd name="connsiteY32" fmla="*/ 4705763 h 4705763"/>
              <a:gd name="connsiteX33" fmla="*/ 1053441 w 1825371"/>
              <a:gd name="connsiteY33" fmla="*/ 2920082 h 4705763"/>
              <a:gd name="connsiteX34" fmla="*/ 1125245 w 1825371"/>
              <a:gd name="connsiteY34" fmla="*/ 1293464 h 4705763"/>
              <a:gd name="connsiteX35" fmla="*/ 1096247 w 1825371"/>
              <a:gd name="connsiteY35" fmla="*/ 1270681 h 4705763"/>
              <a:gd name="connsiteX36" fmla="*/ 984400 w 1825371"/>
              <a:gd name="connsiteY36" fmla="*/ 1242374 h 4705763"/>
              <a:gd name="connsiteX37" fmla="*/ 977149 w 1825371"/>
              <a:gd name="connsiteY37" fmla="*/ 1225458 h 4705763"/>
              <a:gd name="connsiteX38" fmla="*/ 983019 w 1825371"/>
              <a:gd name="connsiteY38" fmla="*/ 1189902 h 4705763"/>
              <a:gd name="connsiteX39" fmla="*/ 1016158 w 1825371"/>
              <a:gd name="connsiteY39" fmla="*/ 1097041 h 4705763"/>
              <a:gd name="connsiteX40" fmla="*/ 1055513 w 1825371"/>
              <a:gd name="connsiteY40" fmla="*/ 1078055 h 4705763"/>
              <a:gd name="connsiteX41" fmla="*/ 1097628 w 1825371"/>
              <a:gd name="connsiteY41" fmla="*/ 1104290 h 4705763"/>
              <a:gd name="connsiteX42" fmla="*/ 1115579 w 1825371"/>
              <a:gd name="connsiteY42" fmla="*/ 1107743 h 4705763"/>
              <a:gd name="connsiteX43" fmla="*/ 1177026 w 1825371"/>
              <a:gd name="connsiteY43" fmla="*/ 1087375 h 4705763"/>
              <a:gd name="connsiteX44" fmla="*/ 1179787 w 1825371"/>
              <a:gd name="connsiteY44" fmla="*/ 1073913 h 4705763"/>
              <a:gd name="connsiteX45" fmla="*/ 1135255 w 1825371"/>
              <a:gd name="connsiteY45" fmla="*/ 1041117 h 4705763"/>
              <a:gd name="connsiteX46" fmla="*/ 939868 w 1825371"/>
              <a:gd name="connsiteY46" fmla="*/ 883702 h 4705763"/>
              <a:gd name="connsiteX47" fmla="*/ 549783 w 1825371"/>
              <a:gd name="connsiteY47" fmla="*/ 496379 h 4705763"/>
              <a:gd name="connsiteX48" fmla="*/ 40947 w 1825371"/>
              <a:gd name="connsiteY48" fmla="*/ 48990 h 4705763"/>
              <a:gd name="connsiteX49" fmla="*/ 5735 w 1825371"/>
              <a:gd name="connsiteY49" fmla="*/ 17231 h 4705763"/>
              <a:gd name="connsiteX50" fmla="*/ 902 w 1825371"/>
              <a:gd name="connsiteY50" fmla="*/ 4114 h 4705763"/>
              <a:gd name="connsiteX51" fmla="*/ 15747 w 1825371"/>
              <a:gd name="connsiteY51" fmla="*/ 1352 h 4705763"/>
              <a:gd name="connsiteX0" fmla="*/ 15747 w 1825371"/>
              <a:gd name="connsiteY0" fmla="*/ 1352 h 4705763"/>
              <a:gd name="connsiteX1" fmla="*/ 83062 w 1825371"/>
              <a:gd name="connsiteY1" fmla="*/ 34837 h 4705763"/>
              <a:gd name="connsiteX2" fmla="*/ 961270 w 1825371"/>
              <a:gd name="connsiteY2" fmla="*/ 755975 h 4705763"/>
              <a:gd name="connsiteX3" fmla="*/ 1239162 w 1825371"/>
              <a:gd name="connsiteY3" fmla="*/ 1001764 h 4705763"/>
              <a:gd name="connsiteX4" fmla="*/ 1276445 w 1825371"/>
              <a:gd name="connsiteY4" fmla="*/ 1025928 h 4705763"/>
              <a:gd name="connsiteX5" fmla="*/ 1316489 w 1825371"/>
              <a:gd name="connsiteY5" fmla="*/ 1009704 h 4705763"/>
              <a:gd name="connsiteX6" fmla="*/ 1345141 w 1825371"/>
              <a:gd name="connsiteY6" fmla="*/ 948602 h 4705763"/>
              <a:gd name="connsiteX7" fmla="*/ 1407624 w 1825371"/>
              <a:gd name="connsiteY7" fmla="*/ 869894 h 4705763"/>
              <a:gd name="connsiteX8" fmla="*/ 1749379 w 1825371"/>
              <a:gd name="connsiteY8" fmla="*/ 590967 h 4705763"/>
              <a:gd name="connsiteX9" fmla="*/ 1808066 w 1825371"/>
              <a:gd name="connsiteY9" fmla="*/ 545399 h 4705763"/>
              <a:gd name="connsiteX10" fmla="*/ 1825326 w 1825371"/>
              <a:gd name="connsiteY10" fmla="*/ 554375 h 4705763"/>
              <a:gd name="connsiteX11" fmla="*/ 1811172 w 1825371"/>
              <a:gd name="connsiteY11" fmla="*/ 590277 h 4705763"/>
              <a:gd name="connsiteX12" fmla="*/ 1721073 w 1825371"/>
              <a:gd name="connsiteY12" fmla="*/ 698326 h 4705763"/>
              <a:gd name="connsiteX13" fmla="*/ 1385877 w 1825371"/>
              <a:gd name="connsiteY13" fmla="*/ 1068389 h 4705763"/>
              <a:gd name="connsiteX14" fmla="*/ 1376211 w 1825371"/>
              <a:gd name="connsiteY14" fmla="*/ 1098421 h 4705763"/>
              <a:gd name="connsiteX15" fmla="*/ 1361366 w 1825371"/>
              <a:gd name="connsiteY15" fmla="*/ 1135359 h 4705763"/>
              <a:gd name="connsiteX16" fmla="*/ 1355153 w 1825371"/>
              <a:gd name="connsiteY16" fmla="*/ 1169879 h 4705763"/>
              <a:gd name="connsiteX17" fmla="*/ 1409696 w 1825371"/>
              <a:gd name="connsiteY17" fmla="*/ 1384253 h 4705763"/>
              <a:gd name="connsiteX18" fmla="*/ 1524994 w 1825371"/>
              <a:gd name="connsiteY18" fmla="*/ 1739817 h 4705763"/>
              <a:gd name="connsiteX19" fmla="*/ 1659971 w 1825371"/>
              <a:gd name="connsiteY19" fmla="*/ 2199288 h 4705763"/>
              <a:gd name="connsiteX20" fmla="*/ 1782864 w 1825371"/>
              <a:gd name="connsiteY20" fmla="*/ 2697077 h 4705763"/>
              <a:gd name="connsiteX21" fmla="*/ 1794257 w 1825371"/>
              <a:gd name="connsiteY21" fmla="*/ 2767845 h 4705763"/>
              <a:gd name="connsiteX22" fmla="*/ 1791840 w 1825371"/>
              <a:gd name="connsiteY22" fmla="*/ 2778202 h 4705763"/>
              <a:gd name="connsiteX23" fmla="*/ 1784245 w 1825371"/>
              <a:gd name="connsiteY23" fmla="*/ 2770607 h 4705763"/>
              <a:gd name="connsiteX24" fmla="*/ 1746617 w 1825371"/>
              <a:gd name="connsiteY24" fmla="*/ 2660831 h 4705763"/>
              <a:gd name="connsiteX25" fmla="*/ 1513602 w 1825371"/>
              <a:gd name="connsiteY25" fmla="*/ 1875484 h 4705763"/>
              <a:gd name="connsiteX26" fmla="*/ 1297158 w 1825371"/>
              <a:gd name="connsiteY26" fmla="*/ 1267919 h 4705763"/>
              <a:gd name="connsiteX27" fmla="*/ 1275064 w 1825371"/>
              <a:gd name="connsiteY27" fmla="*/ 1217173 h 4705763"/>
              <a:gd name="connsiteX28" fmla="*/ 1248483 w 1825371"/>
              <a:gd name="connsiteY28" fmla="*/ 1193353 h 4705763"/>
              <a:gd name="connsiteX29" fmla="*/ 1232949 w 1825371"/>
              <a:gd name="connsiteY29" fmla="*/ 1222351 h 4705763"/>
              <a:gd name="connsiteX30" fmla="*/ 1230877 w 1825371"/>
              <a:gd name="connsiteY30" fmla="*/ 1283108 h 4705763"/>
              <a:gd name="connsiteX31" fmla="*/ 1297493 w 1825371"/>
              <a:gd name="connsiteY31" fmla="*/ 4685667 h 4705763"/>
              <a:gd name="connsiteX32" fmla="*/ 938419 w 1825371"/>
              <a:gd name="connsiteY32" fmla="*/ 4705763 h 4705763"/>
              <a:gd name="connsiteX33" fmla="*/ 1125245 w 1825371"/>
              <a:gd name="connsiteY33" fmla="*/ 1293464 h 4705763"/>
              <a:gd name="connsiteX34" fmla="*/ 1096247 w 1825371"/>
              <a:gd name="connsiteY34" fmla="*/ 1270681 h 4705763"/>
              <a:gd name="connsiteX35" fmla="*/ 984400 w 1825371"/>
              <a:gd name="connsiteY35" fmla="*/ 1242374 h 4705763"/>
              <a:gd name="connsiteX36" fmla="*/ 977149 w 1825371"/>
              <a:gd name="connsiteY36" fmla="*/ 1225458 h 4705763"/>
              <a:gd name="connsiteX37" fmla="*/ 983019 w 1825371"/>
              <a:gd name="connsiteY37" fmla="*/ 1189902 h 4705763"/>
              <a:gd name="connsiteX38" fmla="*/ 1016158 w 1825371"/>
              <a:gd name="connsiteY38" fmla="*/ 1097041 h 4705763"/>
              <a:gd name="connsiteX39" fmla="*/ 1055513 w 1825371"/>
              <a:gd name="connsiteY39" fmla="*/ 1078055 h 4705763"/>
              <a:gd name="connsiteX40" fmla="*/ 1097628 w 1825371"/>
              <a:gd name="connsiteY40" fmla="*/ 1104290 h 4705763"/>
              <a:gd name="connsiteX41" fmla="*/ 1115579 w 1825371"/>
              <a:gd name="connsiteY41" fmla="*/ 1107743 h 4705763"/>
              <a:gd name="connsiteX42" fmla="*/ 1177026 w 1825371"/>
              <a:gd name="connsiteY42" fmla="*/ 1087375 h 4705763"/>
              <a:gd name="connsiteX43" fmla="*/ 1179787 w 1825371"/>
              <a:gd name="connsiteY43" fmla="*/ 1073913 h 4705763"/>
              <a:gd name="connsiteX44" fmla="*/ 1135255 w 1825371"/>
              <a:gd name="connsiteY44" fmla="*/ 1041117 h 4705763"/>
              <a:gd name="connsiteX45" fmla="*/ 939868 w 1825371"/>
              <a:gd name="connsiteY45" fmla="*/ 883702 h 4705763"/>
              <a:gd name="connsiteX46" fmla="*/ 549783 w 1825371"/>
              <a:gd name="connsiteY46" fmla="*/ 496379 h 4705763"/>
              <a:gd name="connsiteX47" fmla="*/ 40947 w 1825371"/>
              <a:gd name="connsiteY47" fmla="*/ 48990 h 4705763"/>
              <a:gd name="connsiteX48" fmla="*/ 5735 w 1825371"/>
              <a:gd name="connsiteY48" fmla="*/ 17231 h 4705763"/>
              <a:gd name="connsiteX49" fmla="*/ 902 w 1825371"/>
              <a:gd name="connsiteY49" fmla="*/ 4114 h 4705763"/>
              <a:gd name="connsiteX50" fmla="*/ 15747 w 1825371"/>
              <a:gd name="connsiteY50" fmla="*/ 1352 h 4705763"/>
              <a:gd name="connsiteX0" fmla="*/ 15747 w 1825371"/>
              <a:gd name="connsiteY0" fmla="*/ 1352 h 4685667"/>
              <a:gd name="connsiteX1" fmla="*/ 83062 w 1825371"/>
              <a:gd name="connsiteY1" fmla="*/ 34837 h 4685667"/>
              <a:gd name="connsiteX2" fmla="*/ 961270 w 1825371"/>
              <a:gd name="connsiteY2" fmla="*/ 755975 h 4685667"/>
              <a:gd name="connsiteX3" fmla="*/ 1239162 w 1825371"/>
              <a:gd name="connsiteY3" fmla="*/ 1001764 h 4685667"/>
              <a:gd name="connsiteX4" fmla="*/ 1276445 w 1825371"/>
              <a:gd name="connsiteY4" fmla="*/ 1025928 h 4685667"/>
              <a:gd name="connsiteX5" fmla="*/ 1316489 w 1825371"/>
              <a:gd name="connsiteY5" fmla="*/ 1009704 h 4685667"/>
              <a:gd name="connsiteX6" fmla="*/ 1345141 w 1825371"/>
              <a:gd name="connsiteY6" fmla="*/ 948602 h 4685667"/>
              <a:gd name="connsiteX7" fmla="*/ 1407624 w 1825371"/>
              <a:gd name="connsiteY7" fmla="*/ 869894 h 4685667"/>
              <a:gd name="connsiteX8" fmla="*/ 1749379 w 1825371"/>
              <a:gd name="connsiteY8" fmla="*/ 590967 h 4685667"/>
              <a:gd name="connsiteX9" fmla="*/ 1808066 w 1825371"/>
              <a:gd name="connsiteY9" fmla="*/ 545399 h 4685667"/>
              <a:gd name="connsiteX10" fmla="*/ 1825326 w 1825371"/>
              <a:gd name="connsiteY10" fmla="*/ 554375 h 4685667"/>
              <a:gd name="connsiteX11" fmla="*/ 1811172 w 1825371"/>
              <a:gd name="connsiteY11" fmla="*/ 590277 h 4685667"/>
              <a:gd name="connsiteX12" fmla="*/ 1721073 w 1825371"/>
              <a:gd name="connsiteY12" fmla="*/ 698326 h 4685667"/>
              <a:gd name="connsiteX13" fmla="*/ 1385877 w 1825371"/>
              <a:gd name="connsiteY13" fmla="*/ 1068389 h 4685667"/>
              <a:gd name="connsiteX14" fmla="*/ 1376211 w 1825371"/>
              <a:gd name="connsiteY14" fmla="*/ 1098421 h 4685667"/>
              <a:gd name="connsiteX15" fmla="*/ 1361366 w 1825371"/>
              <a:gd name="connsiteY15" fmla="*/ 1135359 h 4685667"/>
              <a:gd name="connsiteX16" fmla="*/ 1355153 w 1825371"/>
              <a:gd name="connsiteY16" fmla="*/ 1169879 h 4685667"/>
              <a:gd name="connsiteX17" fmla="*/ 1409696 w 1825371"/>
              <a:gd name="connsiteY17" fmla="*/ 1384253 h 4685667"/>
              <a:gd name="connsiteX18" fmla="*/ 1524994 w 1825371"/>
              <a:gd name="connsiteY18" fmla="*/ 1739817 h 4685667"/>
              <a:gd name="connsiteX19" fmla="*/ 1659971 w 1825371"/>
              <a:gd name="connsiteY19" fmla="*/ 2199288 h 4685667"/>
              <a:gd name="connsiteX20" fmla="*/ 1782864 w 1825371"/>
              <a:gd name="connsiteY20" fmla="*/ 2697077 h 4685667"/>
              <a:gd name="connsiteX21" fmla="*/ 1794257 w 1825371"/>
              <a:gd name="connsiteY21" fmla="*/ 2767845 h 4685667"/>
              <a:gd name="connsiteX22" fmla="*/ 1791840 w 1825371"/>
              <a:gd name="connsiteY22" fmla="*/ 2778202 h 4685667"/>
              <a:gd name="connsiteX23" fmla="*/ 1784245 w 1825371"/>
              <a:gd name="connsiteY23" fmla="*/ 2770607 h 4685667"/>
              <a:gd name="connsiteX24" fmla="*/ 1746617 w 1825371"/>
              <a:gd name="connsiteY24" fmla="*/ 2660831 h 4685667"/>
              <a:gd name="connsiteX25" fmla="*/ 1513602 w 1825371"/>
              <a:gd name="connsiteY25" fmla="*/ 1875484 h 4685667"/>
              <a:gd name="connsiteX26" fmla="*/ 1297158 w 1825371"/>
              <a:gd name="connsiteY26" fmla="*/ 1267919 h 4685667"/>
              <a:gd name="connsiteX27" fmla="*/ 1275064 w 1825371"/>
              <a:gd name="connsiteY27" fmla="*/ 1217173 h 4685667"/>
              <a:gd name="connsiteX28" fmla="*/ 1248483 w 1825371"/>
              <a:gd name="connsiteY28" fmla="*/ 1193353 h 4685667"/>
              <a:gd name="connsiteX29" fmla="*/ 1232949 w 1825371"/>
              <a:gd name="connsiteY29" fmla="*/ 1222351 h 4685667"/>
              <a:gd name="connsiteX30" fmla="*/ 1230877 w 1825371"/>
              <a:gd name="connsiteY30" fmla="*/ 1283108 h 4685667"/>
              <a:gd name="connsiteX31" fmla="*/ 1297493 w 1825371"/>
              <a:gd name="connsiteY31" fmla="*/ 4685667 h 4685667"/>
              <a:gd name="connsiteX32" fmla="*/ 978613 w 1825371"/>
              <a:gd name="connsiteY32" fmla="*/ 4685667 h 4685667"/>
              <a:gd name="connsiteX33" fmla="*/ 1125245 w 1825371"/>
              <a:gd name="connsiteY33" fmla="*/ 1293464 h 4685667"/>
              <a:gd name="connsiteX34" fmla="*/ 1096247 w 1825371"/>
              <a:gd name="connsiteY34" fmla="*/ 1270681 h 4685667"/>
              <a:gd name="connsiteX35" fmla="*/ 984400 w 1825371"/>
              <a:gd name="connsiteY35" fmla="*/ 1242374 h 4685667"/>
              <a:gd name="connsiteX36" fmla="*/ 977149 w 1825371"/>
              <a:gd name="connsiteY36" fmla="*/ 1225458 h 4685667"/>
              <a:gd name="connsiteX37" fmla="*/ 983019 w 1825371"/>
              <a:gd name="connsiteY37" fmla="*/ 1189902 h 4685667"/>
              <a:gd name="connsiteX38" fmla="*/ 1016158 w 1825371"/>
              <a:gd name="connsiteY38" fmla="*/ 1097041 h 4685667"/>
              <a:gd name="connsiteX39" fmla="*/ 1055513 w 1825371"/>
              <a:gd name="connsiteY39" fmla="*/ 1078055 h 4685667"/>
              <a:gd name="connsiteX40" fmla="*/ 1097628 w 1825371"/>
              <a:gd name="connsiteY40" fmla="*/ 1104290 h 4685667"/>
              <a:gd name="connsiteX41" fmla="*/ 1115579 w 1825371"/>
              <a:gd name="connsiteY41" fmla="*/ 1107743 h 4685667"/>
              <a:gd name="connsiteX42" fmla="*/ 1177026 w 1825371"/>
              <a:gd name="connsiteY42" fmla="*/ 1087375 h 4685667"/>
              <a:gd name="connsiteX43" fmla="*/ 1179787 w 1825371"/>
              <a:gd name="connsiteY43" fmla="*/ 1073913 h 4685667"/>
              <a:gd name="connsiteX44" fmla="*/ 1135255 w 1825371"/>
              <a:gd name="connsiteY44" fmla="*/ 1041117 h 4685667"/>
              <a:gd name="connsiteX45" fmla="*/ 939868 w 1825371"/>
              <a:gd name="connsiteY45" fmla="*/ 883702 h 4685667"/>
              <a:gd name="connsiteX46" fmla="*/ 549783 w 1825371"/>
              <a:gd name="connsiteY46" fmla="*/ 496379 h 4685667"/>
              <a:gd name="connsiteX47" fmla="*/ 40947 w 1825371"/>
              <a:gd name="connsiteY47" fmla="*/ 48990 h 4685667"/>
              <a:gd name="connsiteX48" fmla="*/ 5735 w 1825371"/>
              <a:gd name="connsiteY48" fmla="*/ 17231 h 4685667"/>
              <a:gd name="connsiteX49" fmla="*/ 902 w 1825371"/>
              <a:gd name="connsiteY49" fmla="*/ 4114 h 4685667"/>
              <a:gd name="connsiteX50" fmla="*/ 15747 w 1825371"/>
              <a:gd name="connsiteY50" fmla="*/ 1352 h 4685667"/>
              <a:gd name="connsiteX0" fmla="*/ 15747 w 1825371"/>
              <a:gd name="connsiteY0" fmla="*/ 1352 h 4685667"/>
              <a:gd name="connsiteX1" fmla="*/ 83062 w 1825371"/>
              <a:gd name="connsiteY1" fmla="*/ 34837 h 4685667"/>
              <a:gd name="connsiteX2" fmla="*/ 961270 w 1825371"/>
              <a:gd name="connsiteY2" fmla="*/ 755975 h 4685667"/>
              <a:gd name="connsiteX3" fmla="*/ 1239162 w 1825371"/>
              <a:gd name="connsiteY3" fmla="*/ 1001764 h 4685667"/>
              <a:gd name="connsiteX4" fmla="*/ 1276445 w 1825371"/>
              <a:gd name="connsiteY4" fmla="*/ 1025928 h 4685667"/>
              <a:gd name="connsiteX5" fmla="*/ 1316489 w 1825371"/>
              <a:gd name="connsiteY5" fmla="*/ 1009704 h 4685667"/>
              <a:gd name="connsiteX6" fmla="*/ 1345141 w 1825371"/>
              <a:gd name="connsiteY6" fmla="*/ 948602 h 4685667"/>
              <a:gd name="connsiteX7" fmla="*/ 1407624 w 1825371"/>
              <a:gd name="connsiteY7" fmla="*/ 869894 h 4685667"/>
              <a:gd name="connsiteX8" fmla="*/ 1749379 w 1825371"/>
              <a:gd name="connsiteY8" fmla="*/ 590967 h 4685667"/>
              <a:gd name="connsiteX9" fmla="*/ 1808066 w 1825371"/>
              <a:gd name="connsiteY9" fmla="*/ 545399 h 4685667"/>
              <a:gd name="connsiteX10" fmla="*/ 1825326 w 1825371"/>
              <a:gd name="connsiteY10" fmla="*/ 554375 h 4685667"/>
              <a:gd name="connsiteX11" fmla="*/ 1811172 w 1825371"/>
              <a:gd name="connsiteY11" fmla="*/ 590277 h 4685667"/>
              <a:gd name="connsiteX12" fmla="*/ 1721073 w 1825371"/>
              <a:gd name="connsiteY12" fmla="*/ 698326 h 4685667"/>
              <a:gd name="connsiteX13" fmla="*/ 1385877 w 1825371"/>
              <a:gd name="connsiteY13" fmla="*/ 1068389 h 4685667"/>
              <a:gd name="connsiteX14" fmla="*/ 1376211 w 1825371"/>
              <a:gd name="connsiteY14" fmla="*/ 1098421 h 4685667"/>
              <a:gd name="connsiteX15" fmla="*/ 1361366 w 1825371"/>
              <a:gd name="connsiteY15" fmla="*/ 1135359 h 4685667"/>
              <a:gd name="connsiteX16" fmla="*/ 1355153 w 1825371"/>
              <a:gd name="connsiteY16" fmla="*/ 1169879 h 4685667"/>
              <a:gd name="connsiteX17" fmla="*/ 1409696 w 1825371"/>
              <a:gd name="connsiteY17" fmla="*/ 1384253 h 4685667"/>
              <a:gd name="connsiteX18" fmla="*/ 1524994 w 1825371"/>
              <a:gd name="connsiteY18" fmla="*/ 1739817 h 4685667"/>
              <a:gd name="connsiteX19" fmla="*/ 1659971 w 1825371"/>
              <a:gd name="connsiteY19" fmla="*/ 2199288 h 4685667"/>
              <a:gd name="connsiteX20" fmla="*/ 1782864 w 1825371"/>
              <a:gd name="connsiteY20" fmla="*/ 2697077 h 4685667"/>
              <a:gd name="connsiteX21" fmla="*/ 1794257 w 1825371"/>
              <a:gd name="connsiteY21" fmla="*/ 2767845 h 4685667"/>
              <a:gd name="connsiteX22" fmla="*/ 1791840 w 1825371"/>
              <a:gd name="connsiteY22" fmla="*/ 2778202 h 4685667"/>
              <a:gd name="connsiteX23" fmla="*/ 1784245 w 1825371"/>
              <a:gd name="connsiteY23" fmla="*/ 2770607 h 4685667"/>
              <a:gd name="connsiteX24" fmla="*/ 1746617 w 1825371"/>
              <a:gd name="connsiteY24" fmla="*/ 2660831 h 4685667"/>
              <a:gd name="connsiteX25" fmla="*/ 1513602 w 1825371"/>
              <a:gd name="connsiteY25" fmla="*/ 1875484 h 4685667"/>
              <a:gd name="connsiteX26" fmla="*/ 1297158 w 1825371"/>
              <a:gd name="connsiteY26" fmla="*/ 1267919 h 4685667"/>
              <a:gd name="connsiteX27" fmla="*/ 1275064 w 1825371"/>
              <a:gd name="connsiteY27" fmla="*/ 1217173 h 4685667"/>
              <a:gd name="connsiteX28" fmla="*/ 1248483 w 1825371"/>
              <a:gd name="connsiteY28" fmla="*/ 1193353 h 4685667"/>
              <a:gd name="connsiteX29" fmla="*/ 1232949 w 1825371"/>
              <a:gd name="connsiteY29" fmla="*/ 1222351 h 4685667"/>
              <a:gd name="connsiteX30" fmla="*/ 1230877 w 1825371"/>
              <a:gd name="connsiteY30" fmla="*/ 1283108 h 4685667"/>
              <a:gd name="connsiteX31" fmla="*/ 1217106 w 1825371"/>
              <a:gd name="connsiteY31" fmla="*/ 4685667 h 4685667"/>
              <a:gd name="connsiteX32" fmla="*/ 978613 w 1825371"/>
              <a:gd name="connsiteY32" fmla="*/ 4685667 h 4685667"/>
              <a:gd name="connsiteX33" fmla="*/ 1125245 w 1825371"/>
              <a:gd name="connsiteY33" fmla="*/ 1293464 h 4685667"/>
              <a:gd name="connsiteX34" fmla="*/ 1096247 w 1825371"/>
              <a:gd name="connsiteY34" fmla="*/ 1270681 h 4685667"/>
              <a:gd name="connsiteX35" fmla="*/ 984400 w 1825371"/>
              <a:gd name="connsiteY35" fmla="*/ 1242374 h 4685667"/>
              <a:gd name="connsiteX36" fmla="*/ 977149 w 1825371"/>
              <a:gd name="connsiteY36" fmla="*/ 1225458 h 4685667"/>
              <a:gd name="connsiteX37" fmla="*/ 983019 w 1825371"/>
              <a:gd name="connsiteY37" fmla="*/ 1189902 h 4685667"/>
              <a:gd name="connsiteX38" fmla="*/ 1016158 w 1825371"/>
              <a:gd name="connsiteY38" fmla="*/ 1097041 h 4685667"/>
              <a:gd name="connsiteX39" fmla="*/ 1055513 w 1825371"/>
              <a:gd name="connsiteY39" fmla="*/ 1078055 h 4685667"/>
              <a:gd name="connsiteX40" fmla="*/ 1097628 w 1825371"/>
              <a:gd name="connsiteY40" fmla="*/ 1104290 h 4685667"/>
              <a:gd name="connsiteX41" fmla="*/ 1115579 w 1825371"/>
              <a:gd name="connsiteY41" fmla="*/ 1107743 h 4685667"/>
              <a:gd name="connsiteX42" fmla="*/ 1177026 w 1825371"/>
              <a:gd name="connsiteY42" fmla="*/ 1087375 h 4685667"/>
              <a:gd name="connsiteX43" fmla="*/ 1179787 w 1825371"/>
              <a:gd name="connsiteY43" fmla="*/ 1073913 h 4685667"/>
              <a:gd name="connsiteX44" fmla="*/ 1135255 w 1825371"/>
              <a:gd name="connsiteY44" fmla="*/ 1041117 h 4685667"/>
              <a:gd name="connsiteX45" fmla="*/ 939868 w 1825371"/>
              <a:gd name="connsiteY45" fmla="*/ 883702 h 4685667"/>
              <a:gd name="connsiteX46" fmla="*/ 549783 w 1825371"/>
              <a:gd name="connsiteY46" fmla="*/ 496379 h 4685667"/>
              <a:gd name="connsiteX47" fmla="*/ 40947 w 1825371"/>
              <a:gd name="connsiteY47" fmla="*/ 48990 h 4685667"/>
              <a:gd name="connsiteX48" fmla="*/ 5735 w 1825371"/>
              <a:gd name="connsiteY48" fmla="*/ 17231 h 4685667"/>
              <a:gd name="connsiteX49" fmla="*/ 902 w 1825371"/>
              <a:gd name="connsiteY49" fmla="*/ 4114 h 4685667"/>
              <a:gd name="connsiteX50" fmla="*/ 15747 w 1825371"/>
              <a:gd name="connsiteY50" fmla="*/ 1352 h 4685667"/>
              <a:gd name="connsiteX0" fmla="*/ 15747 w 1825371"/>
              <a:gd name="connsiteY0" fmla="*/ 1352 h 4705764"/>
              <a:gd name="connsiteX1" fmla="*/ 83062 w 1825371"/>
              <a:gd name="connsiteY1" fmla="*/ 34837 h 4705764"/>
              <a:gd name="connsiteX2" fmla="*/ 961270 w 1825371"/>
              <a:gd name="connsiteY2" fmla="*/ 755975 h 4705764"/>
              <a:gd name="connsiteX3" fmla="*/ 1239162 w 1825371"/>
              <a:gd name="connsiteY3" fmla="*/ 1001764 h 4705764"/>
              <a:gd name="connsiteX4" fmla="*/ 1276445 w 1825371"/>
              <a:gd name="connsiteY4" fmla="*/ 1025928 h 4705764"/>
              <a:gd name="connsiteX5" fmla="*/ 1316489 w 1825371"/>
              <a:gd name="connsiteY5" fmla="*/ 1009704 h 4705764"/>
              <a:gd name="connsiteX6" fmla="*/ 1345141 w 1825371"/>
              <a:gd name="connsiteY6" fmla="*/ 948602 h 4705764"/>
              <a:gd name="connsiteX7" fmla="*/ 1407624 w 1825371"/>
              <a:gd name="connsiteY7" fmla="*/ 869894 h 4705764"/>
              <a:gd name="connsiteX8" fmla="*/ 1749379 w 1825371"/>
              <a:gd name="connsiteY8" fmla="*/ 590967 h 4705764"/>
              <a:gd name="connsiteX9" fmla="*/ 1808066 w 1825371"/>
              <a:gd name="connsiteY9" fmla="*/ 545399 h 4705764"/>
              <a:gd name="connsiteX10" fmla="*/ 1825326 w 1825371"/>
              <a:gd name="connsiteY10" fmla="*/ 554375 h 4705764"/>
              <a:gd name="connsiteX11" fmla="*/ 1811172 w 1825371"/>
              <a:gd name="connsiteY11" fmla="*/ 590277 h 4705764"/>
              <a:gd name="connsiteX12" fmla="*/ 1721073 w 1825371"/>
              <a:gd name="connsiteY12" fmla="*/ 698326 h 4705764"/>
              <a:gd name="connsiteX13" fmla="*/ 1385877 w 1825371"/>
              <a:gd name="connsiteY13" fmla="*/ 1068389 h 4705764"/>
              <a:gd name="connsiteX14" fmla="*/ 1376211 w 1825371"/>
              <a:gd name="connsiteY14" fmla="*/ 1098421 h 4705764"/>
              <a:gd name="connsiteX15" fmla="*/ 1361366 w 1825371"/>
              <a:gd name="connsiteY15" fmla="*/ 1135359 h 4705764"/>
              <a:gd name="connsiteX16" fmla="*/ 1355153 w 1825371"/>
              <a:gd name="connsiteY16" fmla="*/ 1169879 h 4705764"/>
              <a:gd name="connsiteX17" fmla="*/ 1409696 w 1825371"/>
              <a:gd name="connsiteY17" fmla="*/ 1384253 h 4705764"/>
              <a:gd name="connsiteX18" fmla="*/ 1524994 w 1825371"/>
              <a:gd name="connsiteY18" fmla="*/ 1739817 h 4705764"/>
              <a:gd name="connsiteX19" fmla="*/ 1659971 w 1825371"/>
              <a:gd name="connsiteY19" fmla="*/ 2199288 h 4705764"/>
              <a:gd name="connsiteX20" fmla="*/ 1782864 w 1825371"/>
              <a:gd name="connsiteY20" fmla="*/ 2697077 h 4705764"/>
              <a:gd name="connsiteX21" fmla="*/ 1794257 w 1825371"/>
              <a:gd name="connsiteY21" fmla="*/ 2767845 h 4705764"/>
              <a:gd name="connsiteX22" fmla="*/ 1791840 w 1825371"/>
              <a:gd name="connsiteY22" fmla="*/ 2778202 h 4705764"/>
              <a:gd name="connsiteX23" fmla="*/ 1784245 w 1825371"/>
              <a:gd name="connsiteY23" fmla="*/ 2770607 h 4705764"/>
              <a:gd name="connsiteX24" fmla="*/ 1746617 w 1825371"/>
              <a:gd name="connsiteY24" fmla="*/ 2660831 h 4705764"/>
              <a:gd name="connsiteX25" fmla="*/ 1513602 w 1825371"/>
              <a:gd name="connsiteY25" fmla="*/ 1875484 h 4705764"/>
              <a:gd name="connsiteX26" fmla="*/ 1297158 w 1825371"/>
              <a:gd name="connsiteY26" fmla="*/ 1267919 h 4705764"/>
              <a:gd name="connsiteX27" fmla="*/ 1275064 w 1825371"/>
              <a:gd name="connsiteY27" fmla="*/ 1217173 h 4705764"/>
              <a:gd name="connsiteX28" fmla="*/ 1248483 w 1825371"/>
              <a:gd name="connsiteY28" fmla="*/ 1193353 h 4705764"/>
              <a:gd name="connsiteX29" fmla="*/ 1232949 w 1825371"/>
              <a:gd name="connsiteY29" fmla="*/ 1222351 h 4705764"/>
              <a:gd name="connsiteX30" fmla="*/ 1230877 w 1825371"/>
              <a:gd name="connsiteY30" fmla="*/ 1283108 h 4705764"/>
              <a:gd name="connsiteX31" fmla="*/ 1227154 w 1825371"/>
              <a:gd name="connsiteY31" fmla="*/ 4705764 h 4705764"/>
              <a:gd name="connsiteX32" fmla="*/ 978613 w 1825371"/>
              <a:gd name="connsiteY32" fmla="*/ 4685667 h 4705764"/>
              <a:gd name="connsiteX33" fmla="*/ 1125245 w 1825371"/>
              <a:gd name="connsiteY33" fmla="*/ 1293464 h 4705764"/>
              <a:gd name="connsiteX34" fmla="*/ 1096247 w 1825371"/>
              <a:gd name="connsiteY34" fmla="*/ 1270681 h 4705764"/>
              <a:gd name="connsiteX35" fmla="*/ 984400 w 1825371"/>
              <a:gd name="connsiteY35" fmla="*/ 1242374 h 4705764"/>
              <a:gd name="connsiteX36" fmla="*/ 977149 w 1825371"/>
              <a:gd name="connsiteY36" fmla="*/ 1225458 h 4705764"/>
              <a:gd name="connsiteX37" fmla="*/ 983019 w 1825371"/>
              <a:gd name="connsiteY37" fmla="*/ 1189902 h 4705764"/>
              <a:gd name="connsiteX38" fmla="*/ 1016158 w 1825371"/>
              <a:gd name="connsiteY38" fmla="*/ 1097041 h 4705764"/>
              <a:gd name="connsiteX39" fmla="*/ 1055513 w 1825371"/>
              <a:gd name="connsiteY39" fmla="*/ 1078055 h 4705764"/>
              <a:gd name="connsiteX40" fmla="*/ 1097628 w 1825371"/>
              <a:gd name="connsiteY40" fmla="*/ 1104290 h 4705764"/>
              <a:gd name="connsiteX41" fmla="*/ 1115579 w 1825371"/>
              <a:gd name="connsiteY41" fmla="*/ 1107743 h 4705764"/>
              <a:gd name="connsiteX42" fmla="*/ 1177026 w 1825371"/>
              <a:gd name="connsiteY42" fmla="*/ 1087375 h 4705764"/>
              <a:gd name="connsiteX43" fmla="*/ 1179787 w 1825371"/>
              <a:gd name="connsiteY43" fmla="*/ 1073913 h 4705764"/>
              <a:gd name="connsiteX44" fmla="*/ 1135255 w 1825371"/>
              <a:gd name="connsiteY44" fmla="*/ 1041117 h 4705764"/>
              <a:gd name="connsiteX45" fmla="*/ 939868 w 1825371"/>
              <a:gd name="connsiteY45" fmla="*/ 883702 h 4705764"/>
              <a:gd name="connsiteX46" fmla="*/ 549783 w 1825371"/>
              <a:gd name="connsiteY46" fmla="*/ 496379 h 4705764"/>
              <a:gd name="connsiteX47" fmla="*/ 40947 w 1825371"/>
              <a:gd name="connsiteY47" fmla="*/ 48990 h 4705764"/>
              <a:gd name="connsiteX48" fmla="*/ 5735 w 1825371"/>
              <a:gd name="connsiteY48" fmla="*/ 17231 h 4705764"/>
              <a:gd name="connsiteX49" fmla="*/ 902 w 1825371"/>
              <a:gd name="connsiteY49" fmla="*/ 4114 h 4705764"/>
              <a:gd name="connsiteX50" fmla="*/ 15747 w 1825371"/>
              <a:gd name="connsiteY50" fmla="*/ 1352 h 4705764"/>
              <a:gd name="connsiteX0" fmla="*/ 15747 w 1825371"/>
              <a:gd name="connsiteY0" fmla="*/ 1352 h 4705764"/>
              <a:gd name="connsiteX1" fmla="*/ 83062 w 1825371"/>
              <a:gd name="connsiteY1" fmla="*/ 34837 h 4705764"/>
              <a:gd name="connsiteX2" fmla="*/ 961270 w 1825371"/>
              <a:gd name="connsiteY2" fmla="*/ 755975 h 4705764"/>
              <a:gd name="connsiteX3" fmla="*/ 1239162 w 1825371"/>
              <a:gd name="connsiteY3" fmla="*/ 1001764 h 4705764"/>
              <a:gd name="connsiteX4" fmla="*/ 1276445 w 1825371"/>
              <a:gd name="connsiteY4" fmla="*/ 1025928 h 4705764"/>
              <a:gd name="connsiteX5" fmla="*/ 1316489 w 1825371"/>
              <a:gd name="connsiteY5" fmla="*/ 1009704 h 4705764"/>
              <a:gd name="connsiteX6" fmla="*/ 1345141 w 1825371"/>
              <a:gd name="connsiteY6" fmla="*/ 948602 h 4705764"/>
              <a:gd name="connsiteX7" fmla="*/ 1407624 w 1825371"/>
              <a:gd name="connsiteY7" fmla="*/ 869894 h 4705764"/>
              <a:gd name="connsiteX8" fmla="*/ 1749379 w 1825371"/>
              <a:gd name="connsiteY8" fmla="*/ 590967 h 4705764"/>
              <a:gd name="connsiteX9" fmla="*/ 1808066 w 1825371"/>
              <a:gd name="connsiteY9" fmla="*/ 545399 h 4705764"/>
              <a:gd name="connsiteX10" fmla="*/ 1825326 w 1825371"/>
              <a:gd name="connsiteY10" fmla="*/ 554375 h 4705764"/>
              <a:gd name="connsiteX11" fmla="*/ 1811172 w 1825371"/>
              <a:gd name="connsiteY11" fmla="*/ 590277 h 4705764"/>
              <a:gd name="connsiteX12" fmla="*/ 1721073 w 1825371"/>
              <a:gd name="connsiteY12" fmla="*/ 698326 h 4705764"/>
              <a:gd name="connsiteX13" fmla="*/ 1385877 w 1825371"/>
              <a:gd name="connsiteY13" fmla="*/ 1068389 h 4705764"/>
              <a:gd name="connsiteX14" fmla="*/ 1376211 w 1825371"/>
              <a:gd name="connsiteY14" fmla="*/ 1098421 h 4705764"/>
              <a:gd name="connsiteX15" fmla="*/ 1361366 w 1825371"/>
              <a:gd name="connsiteY15" fmla="*/ 1135359 h 4705764"/>
              <a:gd name="connsiteX16" fmla="*/ 1355153 w 1825371"/>
              <a:gd name="connsiteY16" fmla="*/ 1169879 h 4705764"/>
              <a:gd name="connsiteX17" fmla="*/ 1409696 w 1825371"/>
              <a:gd name="connsiteY17" fmla="*/ 1384253 h 4705764"/>
              <a:gd name="connsiteX18" fmla="*/ 1524994 w 1825371"/>
              <a:gd name="connsiteY18" fmla="*/ 1739817 h 4705764"/>
              <a:gd name="connsiteX19" fmla="*/ 1659971 w 1825371"/>
              <a:gd name="connsiteY19" fmla="*/ 2199288 h 4705764"/>
              <a:gd name="connsiteX20" fmla="*/ 1782864 w 1825371"/>
              <a:gd name="connsiteY20" fmla="*/ 2697077 h 4705764"/>
              <a:gd name="connsiteX21" fmla="*/ 1794257 w 1825371"/>
              <a:gd name="connsiteY21" fmla="*/ 2767845 h 4705764"/>
              <a:gd name="connsiteX22" fmla="*/ 1791840 w 1825371"/>
              <a:gd name="connsiteY22" fmla="*/ 2778202 h 4705764"/>
              <a:gd name="connsiteX23" fmla="*/ 1784245 w 1825371"/>
              <a:gd name="connsiteY23" fmla="*/ 2770607 h 4705764"/>
              <a:gd name="connsiteX24" fmla="*/ 1746617 w 1825371"/>
              <a:gd name="connsiteY24" fmla="*/ 2660831 h 4705764"/>
              <a:gd name="connsiteX25" fmla="*/ 1513602 w 1825371"/>
              <a:gd name="connsiteY25" fmla="*/ 1875484 h 4705764"/>
              <a:gd name="connsiteX26" fmla="*/ 1297158 w 1825371"/>
              <a:gd name="connsiteY26" fmla="*/ 1267919 h 4705764"/>
              <a:gd name="connsiteX27" fmla="*/ 1275064 w 1825371"/>
              <a:gd name="connsiteY27" fmla="*/ 1217173 h 4705764"/>
              <a:gd name="connsiteX28" fmla="*/ 1248483 w 1825371"/>
              <a:gd name="connsiteY28" fmla="*/ 1193353 h 4705764"/>
              <a:gd name="connsiteX29" fmla="*/ 1232949 w 1825371"/>
              <a:gd name="connsiteY29" fmla="*/ 1222351 h 4705764"/>
              <a:gd name="connsiteX30" fmla="*/ 1230877 w 1825371"/>
              <a:gd name="connsiteY30" fmla="*/ 1283108 h 4705764"/>
              <a:gd name="connsiteX31" fmla="*/ 1227154 w 1825371"/>
              <a:gd name="connsiteY31" fmla="*/ 4705764 h 4705764"/>
              <a:gd name="connsiteX32" fmla="*/ 998710 w 1825371"/>
              <a:gd name="connsiteY32" fmla="*/ 4695715 h 4705764"/>
              <a:gd name="connsiteX33" fmla="*/ 1125245 w 1825371"/>
              <a:gd name="connsiteY33" fmla="*/ 1293464 h 4705764"/>
              <a:gd name="connsiteX34" fmla="*/ 1096247 w 1825371"/>
              <a:gd name="connsiteY34" fmla="*/ 1270681 h 4705764"/>
              <a:gd name="connsiteX35" fmla="*/ 984400 w 1825371"/>
              <a:gd name="connsiteY35" fmla="*/ 1242374 h 4705764"/>
              <a:gd name="connsiteX36" fmla="*/ 977149 w 1825371"/>
              <a:gd name="connsiteY36" fmla="*/ 1225458 h 4705764"/>
              <a:gd name="connsiteX37" fmla="*/ 983019 w 1825371"/>
              <a:gd name="connsiteY37" fmla="*/ 1189902 h 4705764"/>
              <a:gd name="connsiteX38" fmla="*/ 1016158 w 1825371"/>
              <a:gd name="connsiteY38" fmla="*/ 1097041 h 4705764"/>
              <a:gd name="connsiteX39" fmla="*/ 1055513 w 1825371"/>
              <a:gd name="connsiteY39" fmla="*/ 1078055 h 4705764"/>
              <a:gd name="connsiteX40" fmla="*/ 1097628 w 1825371"/>
              <a:gd name="connsiteY40" fmla="*/ 1104290 h 4705764"/>
              <a:gd name="connsiteX41" fmla="*/ 1115579 w 1825371"/>
              <a:gd name="connsiteY41" fmla="*/ 1107743 h 4705764"/>
              <a:gd name="connsiteX42" fmla="*/ 1177026 w 1825371"/>
              <a:gd name="connsiteY42" fmla="*/ 1087375 h 4705764"/>
              <a:gd name="connsiteX43" fmla="*/ 1179787 w 1825371"/>
              <a:gd name="connsiteY43" fmla="*/ 1073913 h 4705764"/>
              <a:gd name="connsiteX44" fmla="*/ 1135255 w 1825371"/>
              <a:gd name="connsiteY44" fmla="*/ 1041117 h 4705764"/>
              <a:gd name="connsiteX45" fmla="*/ 939868 w 1825371"/>
              <a:gd name="connsiteY45" fmla="*/ 883702 h 4705764"/>
              <a:gd name="connsiteX46" fmla="*/ 549783 w 1825371"/>
              <a:gd name="connsiteY46" fmla="*/ 496379 h 4705764"/>
              <a:gd name="connsiteX47" fmla="*/ 40947 w 1825371"/>
              <a:gd name="connsiteY47" fmla="*/ 48990 h 4705764"/>
              <a:gd name="connsiteX48" fmla="*/ 5735 w 1825371"/>
              <a:gd name="connsiteY48" fmla="*/ 17231 h 4705764"/>
              <a:gd name="connsiteX49" fmla="*/ 902 w 1825371"/>
              <a:gd name="connsiteY49" fmla="*/ 4114 h 4705764"/>
              <a:gd name="connsiteX50" fmla="*/ 15747 w 1825371"/>
              <a:gd name="connsiteY50" fmla="*/ 1352 h 4705764"/>
              <a:gd name="connsiteX0" fmla="*/ 15747 w 1825371"/>
              <a:gd name="connsiteY0" fmla="*/ 1352 h 4705764"/>
              <a:gd name="connsiteX1" fmla="*/ 83062 w 1825371"/>
              <a:gd name="connsiteY1" fmla="*/ 34837 h 4705764"/>
              <a:gd name="connsiteX2" fmla="*/ 961270 w 1825371"/>
              <a:gd name="connsiteY2" fmla="*/ 755975 h 4705764"/>
              <a:gd name="connsiteX3" fmla="*/ 1239162 w 1825371"/>
              <a:gd name="connsiteY3" fmla="*/ 1001764 h 4705764"/>
              <a:gd name="connsiteX4" fmla="*/ 1276445 w 1825371"/>
              <a:gd name="connsiteY4" fmla="*/ 1025928 h 4705764"/>
              <a:gd name="connsiteX5" fmla="*/ 1316489 w 1825371"/>
              <a:gd name="connsiteY5" fmla="*/ 1009704 h 4705764"/>
              <a:gd name="connsiteX6" fmla="*/ 1345141 w 1825371"/>
              <a:gd name="connsiteY6" fmla="*/ 948602 h 4705764"/>
              <a:gd name="connsiteX7" fmla="*/ 1407624 w 1825371"/>
              <a:gd name="connsiteY7" fmla="*/ 869894 h 4705764"/>
              <a:gd name="connsiteX8" fmla="*/ 1749379 w 1825371"/>
              <a:gd name="connsiteY8" fmla="*/ 590967 h 4705764"/>
              <a:gd name="connsiteX9" fmla="*/ 1808066 w 1825371"/>
              <a:gd name="connsiteY9" fmla="*/ 545399 h 4705764"/>
              <a:gd name="connsiteX10" fmla="*/ 1825326 w 1825371"/>
              <a:gd name="connsiteY10" fmla="*/ 554375 h 4705764"/>
              <a:gd name="connsiteX11" fmla="*/ 1811172 w 1825371"/>
              <a:gd name="connsiteY11" fmla="*/ 590277 h 4705764"/>
              <a:gd name="connsiteX12" fmla="*/ 1721073 w 1825371"/>
              <a:gd name="connsiteY12" fmla="*/ 698326 h 4705764"/>
              <a:gd name="connsiteX13" fmla="*/ 1385877 w 1825371"/>
              <a:gd name="connsiteY13" fmla="*/ 1068389 h 4705764"/>
              <a:gd name="connsiteX14" fmla="*/ 1376211 w 1825371"/>
              <a:gd name="connsiteY14" fmla="*/ 1098421 h 4705764"/>
              <a:gd name="connsiteX15" fmla="*/ 1361366 w 1825371"/>
              <a:gd name="connsiteY15" fmla="*/ 1135359 h 4705764"/>
              <a:gd name="connsiteX16" fmla="*/ 1355153 w 1825371"/>
              <a:gd name="connsiteY16" fmla="*/ 1169879 h 4705764"/>
              <a:gd name="connsiteX17" fmla="*/ 1409696 w 1825371"/>
              <a:gd name="connsiteY17" fmla="*/ 1384253 h 4705764"/>
              <a:gd name="connsiteX18" fmla="*/ 1524994 w 1825371"/>
              <a:gd name="connsiteY18" fmla="*/ 1739817 h 4705764"/>
              <a:gd name="connsiteX19" fmla="*/ 1659971 w 1825371"/>
              <a:gd name="connsiteY19" fmla="*/ 2199288 h 4705764"/>
              <a:gd name="connsiteX20" fmla="*/ 1782864 w 1825371"/>
              <a:gd name="connsiteY20" fmla="*/ 2697077 h 4705764"/>
              <a:gd name="connsiteX21" fmla="*/ 1794257 w 1825371"/>
              <a:gd name="connsiteY21" fmla="*/ 2767845 h 4705764"/>
              <a:gd name="connsiteX22" fmla="*/ 1791840 w 1825371"/>
              <a:gd name="connsiteY22" fmla="*/ 2778202 h 4705764"/>
              <a:gd name="connsiteX23" fmla="*/ 1784245 w 1825371"/>
              <a:gd name="connsiteY23" fmla="*/ 2770607 h 4705764"/>
              <a:gd name="connsiteX24" fmla="*/ 1746617 w 1825371"/>
              <a:gd name="connsiteY24" fmla="*/ 2660831 h 4705764"/>
              <a:gd name="connsiteX25" fmla="*/ 1513602 w 1825371"/>
              <a:gd name="connsiteY25" fmla="*/ 1875484 h 4705764"/>
              <a:gd name="connsiteX26" fmla="*/ 1297158 w 1825371"/>
              <a:gd name="connsiteY26" fmla="*/ 1267919 h 4705764"/>
              <a:gd name="connsiteX27" fmla="*/ 1275064 w 1825371"/>
              <a:gd name="connsiteY27" fmla="*/ 1217173 h 4705764"/>
              <a:gd name="connsiteX28" fmla="*/ 1248483 w 1825371"/>
              <a:gd name="connsiteY28" fmla="*/ 1193353 h 4705764"/>
              <a:gd name="connsiteX29" fmla="*/ 1232949 w 1825371"/>
              <a:gd name="connsiteY29" fmla="*/ 1222351 h 4705764"/>
              <a:gd name="connsiteX30" fmla="*/ 1230877 w 1825371"/>
              <a:gd name="connsiteY30" fmla="*/ 1283108 h 4705764"/>
              <a:gd name="connsiteX31" fmla="*/ 1227154 w 1825371"/>
              <a:gd name="connsiteY31" fmla="*/ 4705764 h 4705764"/>
              <a:gd name="connsiteX32" fmla="*/ 998710 w 1825371"/>
              <a:gd name="connsiteY32" fmla="*/ 4695715 h 4705764"/>
              <a:gd name="connsiteX33" fmla="*/ 1125245 w 1825371"/>
              <a:gd name="connsiteY33" fmla="*/ 1293464 h 4705764"/>
              <a:gd name="connsiteX34" fmla="*/ 1096247 w 1825371"/>
              <a:gd name="connsiteY34" fmla="*/ 1270681 h 4705764"/>
              <a:gd name="connsiteX35" fmla="*/ 984400 w 1825371"/>
              <a:gd name="connsiteY35" fmla="*/ 1242374 h 4705764"/>
              <a:gd name="connsiteX36" fmla="*/ 977149 w 1825371"/>
              <a:gd name="connsiteY36" fmla="*/ 1225458 h 4705764"/>
              <a:gd name="connsiteX37" fmla="*/ 983019 w 1825371"/>
              <a:gd name="connsiteY37" fmla="*/ 1189902 h 4705764"/>
              <a:gd name="connsiteX38" fmla="*/ 1016158 w 1825371"/>
              <a:gd name="connsiteY38" fmla="*/ 1097041 h 4705764"/>
              <a:gd name="connsiteX39" fmla="*/ 1055513 w 1825371"/>
              <a:gd name="connsiteY39" fmla="*/ 1078055 h 4705764"/>
              <a:gd name="connsiteX40" fmla="*/ 1097628 w 1825371"/>
              <a:gd name="connsiteY40" fmla="*/ 1104290 h 4705764"/>
              <a:gd name="connsiteX41" fmla="*/ 1115579 w 1825371"/>
              <a:gd name="connsiteY41" fmla="*/ 1107743 h 4705764"/>
              <a:gd name="connsiteX42" fmla="*/ 1177026 w 1825371"/>
              <a:gd name="connsiteY42" fmla="*/ 1087375 h 4705764"/>
              <a:gd name="connsiteX43" fmla="*/ 1179787 w 1825371"/>
              <a:gd name="connsiteY43" fmla="*/ 1073913 h 4705764"/>
              <a:gd name="connsiteX44" fmla="*/ 1135255 w 1825371"/>
              <a:gd name="connsiteY44" fmla="*/ 1041117 h 4705764"/>
              <a:gd name="connsiteX45" fmla="*/ 939868 w 1825371"/>
              <a:gd name="connsiteY45" fmla="*/ 883702 h 4705764"/>
              <a:gd name="connsiteX46" fmla="*/ 549783 w 1825371"/>
              <a:gd name="connsiteY46" fmla="*/ 496379 h 4705764"/>
              <a:gd name="connsiteX47" fmla="*/ 40947 w 1825371"/>
              <a:gd name="connsiteY47" fmla="*/ 48990 h 4705764"/>
              <a:gd name="connsiteX48" fmla="*/ 5735 w 1825371"/>
              <a:gd name="connsiteY48" fmla="*/ 17231 h 4705764"/>
              <a:gd name="connsiteX49" fmla="*/ 902 w 1825371"/>
              <a:gd name="connsiteY49" fmla="*/ 4114 h 4705764"/>
              <a:gd name="connsiteX50" fmla="*/ 15747 w 1825371"/>
              <a:gd name="connsiteY50" fmla="*/ 1352 h 4705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825371" h="4705764">
                <a:moveTo>
                  <a:pt x="15747" y="1352"/>
                </a:moveTo>
                <a:cubicBezTo>
                  <a:pt x="40601" y="7565"/>
                  <a:pt x="63040" y="19648"/>
                  <a:pt x="83062" y="34837"/>
                </a:cubicBezTo>
                <a:cubicBezTo>
                  <a:pt x="383392" y="265435"/>
                  <a:pt x="679236" y="502594"/>
                  <a:pt x="961270" y="755975"/>
                </a:cubicBezTo>
                <a:cubicBezTo>
                  <a:pt x="1053096" y="838826"/>
                  <a:pt x="1146302" y="919949"/>
                  <a:pt x="1239162" y="1001764"/>
                </a:cubicBezTo>
                <a:cubicBezTo>
                  <a:pt x="1250209" y="1011775"/>
                  <a:pt x="1262636" y="1020060"/>
                  <a:pt x="1276445" y="1025928"/>
                </a:cubicBezTo>
                <a:cubicBezTo>
                  <a:pt x="1296466" y="1034213"/>
                  <a:pt x="1308204" y="1030070"/>
                  <a:pt x="1316489" y="1009704"/>
                </a:cubicBezTo>
                <a:cubicBezTo>
                  <a:pt x="1325119" y="988991"/>
                  <a:pt x="1335821" y="968968"/>
                  <a:pt x="1345141" y="948602"/>
                </a:cubicBezTo>
                <a:cubicBezTo>
                  <a:pt x="1359640" y="917188"/>
                  <a:pt x="1382079" y="892679"/>
                  <a:pt x="1407624" y="869894"/>
                </a:cubicBezTo>
                <a:cubicBezTo>
                  <a:pt x="1517055" y="771511"/>
                  <a:pt x="1634081" y="682447"/>
                  <a:pt x="1749379" y="590967"/>
                </a:cubicBezTo>
                <a:cubicBezTo>
                  <a:pt x="1768711" y="575432"/>
                  <a:pt x="1788043" y="559898"/>
                  <a:pt x="1808066" y="545399"/>
                </a:cubicBezTo>
                <a:cubicBezTo>
                  <a:pt x="1819802" y="536769"/>
                  <a:pt x="1824634" y="539875"/>
                  <a:pt x="1825326" y="554375"/>
                </a:cubicBezTo>
                <a:cubicBezTo>
                  <a:pt x="1826015" y="568528"/>
                  <a:pt x="1818766" y="579575"/>
                  <a:pt x="1811172" y="590277"/>
                </a:cubicBezTo>
                <a:cubicBezTo>
                  <a:pt x="1783900" y="628594"/>
                  <a:pt x="1751451" y="662770"/>
                  <a:pt x="1721073" y="698326"/>
                </a:cubicBezTo>
                <a:cubicBezTo>
                  <a:pt x="1613023" y="825017"/>
                  <a:pt x="1503592" y="950328"/>
                  <a:pt x="1385877" y="1068389"/>
                </a:cubicBezTo>
                <a:cubicBezTo>
                  <a:pt x="1376900" y="1077364"/>
                  <a:pt x="1378626" y="1088411"/>
                  <a:pt x="1376211" y="1098421"/>
                </a:cubicBezTo>
                <a:cubicBezTo>
                  <a:pt x="1373449" y="1111885"/>
                  <a:pt x="1370342" y="1124658"/>
                  <a:pt x="1361366" y="1135359"/>
                </a:cubicBezTo>
                <a:cubicBezTo>
                  <a:pt x="1352736" y="1145370"/>
                  <a:pt x="1352736" y="1157798"/>
                  <a:pt x="1355153" y="1169879"/>
                </a:cubicBezTo>
                <a:cubicBezTo>
                  <a:pt x="1369651" y="1242374"/>
                  <a:pt x="1391054" y="1312796"/>
                  <a:pt x="1409696" y="1384253"/>
                </a:cubicBezTo>
                <a:cubicBezTo>
                  <a:pt x="1440764" y="1505076"/>
                  <a:pt x="1484260" y="1622102"/>
                  <a:pt x="1524994" y="1739817"/>
                </a:cubicBezTo>
                <a:cubicBezTo>
                  <a:pt x="1577466" y="1890674"/>
                  <a:pt x="1615785" y="2046016"/>
                  <a:pt x="1659971" y="2199288"/>
                </a:cubicBezTo>
                <a:cubicBezTo>
                  <a:pt x="1707264" y="2363607"/>
                  <a:pt x="1746273" y="2529998"/>
                  <a:pt x="1782864" y="2697077"/>
                </a:cubicBezTo>
                <a:cubicBezTo>
                  <a:pt x="1788043" y="2720207"/>
                  <a:pt x="1790460" y="2744026"/>
                  <a:pt x="1794257" y="2767845"/>
                </a:cubicBezTo>
                <a:cubicBezTo>
                  <a:pt x="1794947" y="2771643"/>
                  <a:pt x="1797364" y="2776822"/>
                  <a:pt x="1791840" y="2778202"/>
                </a:cubicBezTo>
                <a:cubicBezTo>
                  <a:pt x="1786662" y="2779583"/>
                  <a:pt x="1785626" y="2774405"/>
                  <a:pt x="1784245" y="2770607"/>
                </a:cubicBezTo>
                <a:cubicBezTo>
                  <a:pt x="1770437" y="2734360"/>
                  <a:pt x="1756975" y="2698113"/>
                  <a:pt x="1746617" y="2660831"/>
                </a:cubicBezTo>
                <a:cubicBezTo>
                  <a:pt x="1673779" y="2397784"/>
                  <a:pt x="1595762" y="2136116"/>
                  <a:pt x="1513602" y="1875484"/>
                </a:cubicBezTo>
                <a:cubicBezTo>
                  <a:pt x="1448704" y="1670431"/>
                  <a:pt x="1380007" y="1466759"/>
                  <a:pt x="1297158" y="1267919"/>
                </a:cubicBezTo>
                <a:cubicBezTo>
                  <a:pt x="1289909" y="1251004"/>
                  <a:pt x="1282659" y="1234089"/>
                  <a:pt x="1275064" y="1217173"/>
                </a:cubicBezTo>
                <a:cubicBezTo>
                  <a:pt x="1269541" y="1205436"/>
                  <a:pt x="1260911" y="1191628"/>
                  <a:pt x="1248483" y="1193353"/>
                </a:cubicBezTo>
                <a:cubicBezTo>
                  <a:pt x="1238128" y="1194734"/>
                  <a:pt x="1235711" y="1211649"/>
                  <a:pt x="1232949" y="1222351"/>
                </a:cubicBezTo>
                <a:cubicBezTo>
                  <a:pt x="1228115" y="1242374"/>
                  <a:pt x="1229843" y="1262740"/>
                  <a:pt x="1230877" y="1283108"/>
                </a:cubicBezTo>
                <a:cubicBezTo>
                  <a:pt x="1226287" y="2417294"/>
                  <a:pt x="1231744" y="3571578"/>
                  <a:pt x="1227154" y="4705764"/>
                </a:cubicBezTo>
                <a:lnTo>
                  <a:pt x="998710" y="4695715"/>
                </a:lnTo>
                <a:cubicBezTo>
                  <a:pt x="1020244" y="4110251"/>
                  <a:pt x="1098940" y="1865978"/>
                  <a:pt x="1125245" y="1293464"/>
                </a:cubicBezTo>
                <a:cubicBezTo>
                  <a:pt x="1126970" y="1262740"/>
                  <a:pt x="1124553" y="1258943"/>
                  <a:pt x="1096247" y="1270681"/>
                </a:cubicBezTo>
                <a:cubicBezTo>
                  <a:pt x="1050679" y="1289666"/>
                  <a:pt x="1018575" y="1263776"/>
                  <a:pt x="984400" y="1242374"/>
                </a:cubicBezTo>
                <a:cubicBezTo>
                  <a:pt x="979221" y="1238921"/>
                  <a:pt x="977841" y="1232017"/>
                  <a:pt x="977149" y="1225458"/>
                </a:cubicBezTo>
                <a:cubicBezTo>
                  <a:pt x="976115" y="1213030"/>
                  <a:pt x="978530" y="1200949"/>
                  <a:pt x="983019" y="1189902"/>
                </a:cubicBezTo>
                <a:cubicBezTo>
                  <a:pt x="995792" y="1159523"/>
                  <a:pt x="1005457" y="1128109"/>
                  <a:pt x="1016158" y="1097041"/>
                </a:cubicBezTo>
                <a:cubicBezTo>
                  <a:pt x="1022717" y="1078055"/>
                  <a:pt x="1036181" y="1071841"/>
                  <a:pt x="1055513" y="1078055"/>
                </a:cubicBezTo>
                <a:cubicBezTo>
                  <a:pt x="1071737" y="1082887"/>
                  <a:pt x="1084855" y="1093934"/>
                  <a:pt x="1097628" y="1104290"/>
                </a:cubicBezTo>
                <a:cubicBezTo>
                  <a:pt x="1103496" y="1108779"/>
                  <a:pt x="1107983" y="1110504"/>
                  <a:pt x="1115579" y="1107743"/>
                </a:cubicBezTo>
                <a:cubicBezTo>
                  <a:pt x="1135945" y="1100147"/>
                  <a:pt x="1156313" y="1093589"/>
                  <a:pt x="1177026" y="1087375"/>
                </a:cubicBezTo>
                <a:cubicBezTo>
                  <a:pt x="1187726" y="1084268"/>
                  <a:pt x="1185655" y="1080126"/>
                  <a:pt x="1179787" y="1073913"/>
                </a:cubicBezTo>
                <a:cubicBezTo>
                  <a:pt x="1166668" y="1060449"/>
                  <a:pt x="1151134" y="1050438"/>
                  <a:pt x="1135255" y="1041117"/>
                </a:cubicBezTo>
                <a:cubicBezTo>
                  <a:pt x="1062417" y="998311"/>
                  <a:pt x="998207" y="944460"/>
                  <a:pt x="939868" y="883702"/>
                </a:cubicBezTo>
                <a:cubicBezTo>
                  <a:pt x="813177" y="751488"/>
                  <a:pt x="683379" y="622035"/>
                  <a:pt x="549783" y="496379"/>
                </a:cubicBezTo>
                <a:cubicBezTo>
                  <a:pt x="385809" y="341382"/>
                  <a:pt x="211479" y="197084"/>
                  <a:pt x="40947" y="48990"/>
                </a:cubicBezTo>
                <a:cubicBezTo>
                  <a:pt x="28864" y="38635"/>
                  <a:pt x="17472" y="27933"/>
                  <a:pt x="5735" y="17231"/>
                </a:cubicBezTo>
                <a:cubicBezTo>
                  <a:pt x="2283" y="13780"/>
                  <a:pt x="-1859" y="9292"/>
                  <a:pt x="902" y="4114"/>
                </a:cubicBezTo>
                <a:cubicBezTo>
                  <a:pt x="4009" y="-1755"/>
                  <a:pt x="10568" y="-29"/>
                  <a:pt x="15747" y="1352"/>
                </a:cubicBezTo>
                <a:close/>
              </a:path>
            </a:pathLst>
          </a:custGeom>
          <a:solidFill>
            <a:schemeClr val="bg1">
              <a:alpha val="60000"/>
            </a:schemeClr>
          </a:solidFill>
          <a:ln w="2261" cap="flat">
            <a:noFill/>
            <a:prstDash val="solid"/>
            <a:miter/>
          </a:ln>
        </p:spPr>
        <p:txBody>
          <a:bodyPr wrap="square" rtlCol="0" anchor="ctr">
            <a:noAutofit/>
          </a:bodyPr>
          <a:lstStyle/>
          <a:p>
            <a:endParaRPr lang="en-US"/>
          </a:p>
        </p:txBody>
      </p:sp>
      <p:sp>
        <p:nvSpPr>
          <p:cNvPr id="4" name="Freeform: Shape 3">
            <a:extLst>
              <a:ext uri="{FF2B5EF4-FFF2-40B4-BE49-F238E27FC236}">
                <a16:creationId xmlns:a16="http://schemas.microsoft.com/office/drawing/2014/main" id="{1FCEF7E4-8494-44BA-9495-9F967125937F}"/>
              </a:ext>
            </a:extLst>
          </p:cNvPr>
          <p:cNvSpPr/>
          <p:nvPr userDrawn="1"/>
        </p:nvSpPr>
        <p:spPr>
          <a:xfrm>
            <a:off x="67749" y="4642338"/>
            <a:ext cx="874123" cy="2253468"/>
          </a:xfrm>
          <a:custGeom>
            <a:avLst/>
            <a:gdLst>
              <a:gd name="connsiteX0" fmla="*/ 15747 w 1825371"/>
              <a:gd name="connsiteY0" fmla="*/ 1352 h 3047785"/>
              <a:gd name="connsiteX1" fmla="*/ 83062 w 1825371"/>
              <a:gd name="connsiteY1" fmla="*/ 34837 h 3047785"/>
              <a:gd name="connsiteX2" fmla="*/ 961270 w 1825371"/>
              <a:gd name="connsiteY2" fmla="*/ 755975 h 3047785"/>
              <a:gd name="connsiteX3" fmla="*/ 1239162 w 1825371"/>
              <a:gd name="connsiteY3" fmla="*/ 1001764 h 3047785"/>
              <a:gd name="connsiteX4" fmla="*/ 1276445 w 1825371"/>
              <a:gd name="connsiteY4" fmla="*/ 1025928 h 3047785"/>
              <a:gd name="connsiteX5" fmla="*/ 1316489 w 1825371"/>
              <a:gd name="connsiteY5" fmla="*/ 1009704 h 3047785"/>
              <a:gd name="connsiteX6" fmla="*/ 1345141 w 1825371"/>
              <a:gd name="connsiteY6" fmla="*/ 948602 h 3047785"/>
              <a:gd name="connsiteX7" fmla="*/ 1407624 w 1825371"/>
              <a:gd name="connsiteY7" fmla="*/ 869894 h 3047785"/>
              <a:gd name="connsiteX8" fmla="*/ 1749379 w 1825371"/>
              <a:gd name="connsiteY8" fmla="*/ 590967 h 3047785"/>
              <a:gd name="connsiteX9" fmla="*/ 1808066 w 1825371"/>
              <a:gd name="connsiteY9" fmla="*/ 545399 h 3047785"/>
              <a:gd name="connsiteX10" fmla="*/ 1825326 w 1825371"/>
              <a:gd name="connsiteY10" fmla="*/ 554375 h 3047785"/>
              <a:gd name="connsiteX11" fmla="*/ 1811172 w 1825371"/>
              <a:gd name="connsiteY11" fmla="*/ 590277 h 3047785"/>
              <a:gd name="connsiteX12" fmla="*/ 1721073 w 1825371"/>
              <a:gd name="connsiteY12" fmla="*/ 698326 h 3047785"/>
              <a:gd name="connsiteX13" fmla="*/ 1385877 w 1825371"/>
              <a:gd name="connsiteY13" fmla="*/ 1068389 h 3047785"/>
              <a:gd name="connsiteX14" fmla="*/ 1376211 w 1825371"/>
              <a:gd name="connsiteY14" fmla="*/ 1098421 h 3047785"/>
              <a:gd name="connsiteX15" fmla="*/ 1361366 w 1825371"/>
              <a:gd name="connsiteY15" fmla="*/ 1135359 h 3047785"/>
              <a:gd name="connsiteX16" fmla="*/ 1355153 w 1825371"/>
              <a:gd name="connsiteY16" fmla="*/ 1169879 h 3047785"/>
              <a:gd name="connsiteX17" fmla="*/ 1409696 w 1825371"/>
              <a:gd name="connsiteY17" fmla="*/ 1384253 h 3047785"/>
              <a:gd name="connsiteX18" fmla="*/ 1524994 w 1825371"/>
              <a:gd name="connsiteY18" fmla="*/ 1739817 h 3047785"/>
              <a:gd name="connsiteX19" fmla="*/ 1659971 w 1825371"/>
              <a:gd name="connsiteY19" fmla="*/ 2199288 h 3047785"/>
              <a:gd name="connsiteX20" fmla="*/ 1782864 w 1825371"/>
              <a:gd name="connsiteY20" fmla="*/ 2697077 h 3047785"/>
              <a:gd name="connsiteX21" fmla="*/ 1794257 w 1825371"/>
              <a:gd name="connsiteY21" fmla="*/ 2767845 h 3047785"/>
              <a:gd name="connsiteX22" fmla="*/ 1791840 w 1825371"/>
              <a:gd name="connsiteY22" fmla="*/ 2778202 h 3047785"/>
              <a:gd name="connsiteX23" fmla="*/ 1784245 w 1825371"/>
              <a:gd name="connsiteY23" fmla="*/ 2770607 h 3047785"/>
              <a:gd name="connsiteX24" fmla="*/ 1746617 w 1825371"/>
              <a:gd name="connsiteY24" fmla="*/ 2660831 h 3047785"/>
              <a:gd name="connsiteX25" fmla="*/ 1513602 w 1825371"/>
              <a:gd name="connsiteY25" fmla="*/ 1875484 h 3047785"/>
              <a:gd name="connsiteX26" fmla="*/ 1297158 w 1825371"/>
              <a:gd name="connsiteY26" fmla="*/ 1267919 h 3047785"/>
              <a:gd name="connsiteX27" fmla="*/ 1275064 w 1825371"/>
              <a:gd name="connsiteY27" fmla="*/ 1217173 h 3047785"/>
              <a:gd name="connsiteX28" fmla="*/ 1248483 w 1825371"/>
              <a:gd name="connsiteY28" fmla="*/ 1193353 h 3047785"/>
              <a:gd name="connsiteX29" fmla="*/ 1232949 w 1825371"/>
              <a:gd name="connsiteY29" fmla="*/ 1222351 h 3047785"/>
              <a:gd name="connsiteX30" fmla="*/ 1230877 w 1825371"/>
              <a:gd name="connsiteY30" fmla="*/ 1283108 h 3047785"/>
              <a:gd name="connsiteX31" fmla="*/ 1243305 w 1825371"/>
              <a:gd name="connsiteY31" fmla="*/ 1522336 h 3047785"/>
              <a:gd name="connsiteX32" fmla="*/ 1261256 w 1825371"/>
              <a:gd name="connsiteY32" fmla="*/ 1854772 h 3047785"/>
              <a:gd name="connsiteX33" fmla="*/ 1272647 w 1825371"/>
              <a:gd name="connsiteY33" fmla="*/ 2086061 h 3047785"/>
              <a:gd name="connsiteX34" fmla="*/ 1288528 w 1825371"/>
              <a:gd name="connsiteY34" fmla="*/ 2674639 h 3047785"/>
              <a:gd name="connsiteX35" fmla="*/ 1297493 w 1825371"/>
              <a:gd name="connsiteY35" fmla="*/ 3047785 h 3047785"/>
              <a:gd name="connsiteX36" fmla="*/ 1048951 w 1825371"/>
              <a:gd name="connsiteY36" fmla="*/ 3047785 h 3047785"/>
              <a:gd name="connsiteX37" fmla="*/ 1053441 w 1825371"/>
              <a:gd name="connsiteY37" fmla="*/ 2920082 h 3047785"/>
              <a:gd name="connsiteX38" fmla="*/ 1066213 w 1825371"/>
              <a:gd name="connsiteY38" fmla="*/ 2573839 h 3047785"/>
              <a:gd name="connsiteX39" fmla="*/ 1077951 w 1825371"/>
              <a:gd name="connsiteY39" fmla="*/ 2236916 h 3047785"/>
              <a:gd name="connsiteX40" fmla="*/ 1093485 w 1825371"/>
              <a:gd name="connsiteY40" fmla="*/ 1882733 h 3047785"/>
              <a:gd name="connsiteX41" fmla="*/ 1107983 w 1825371"/>
              <a:gd name="connsiteY41" fmla="*/ 1608293 h 3047785"/>
              <a:gd name="connsiteX42" fmla="*/ 1125245 w 1825371"/>
              <a:gd name="connsiteY42" fmla="*/ 1293464 h 3047785"/>
              <a:gd name="connsiteX43" fmla="*/ 1096247 w 1825371"/>
              <a:gd name="connsiteY43" fmla="*/ 1270681 h 3047785"/>
              <a:gd name="connsiteX44" fmla="*/ 984400 w 1825371"/>
              <a:gd name="connsiteY44" fmla="*/ 1242374 h 3047785"/>
              <a:gd name="connsiteX45" fmla="*/ 977149 w 1825371"/>
              <a:gd name="connsiteY45" fmla="*/ 1225458 h 3047785"/>
              <a:gd name="connsiteX46" fmla="*/ 983019 w 1825371"/>
              <a:gd name="connsiteY46" fmla="*/ 1189902 h 3047785"/>
              <a:gd name="connsiteX47" fmla="*/ 1016158 w 1825371"/>
              <a:gd name="connsiteY47" fmla="*/ 1097041 h 3047785"/>
              <a:gd name="connsiteX48" fmla="*/ 1055513 w 1825371"/>
              <a:gd name="connsiteY48" fmla="*/ 1078055 h 3047785"/>
              <a:gd name="connsiteX49" fmla="*/ 1097628 w 1825371"/>
              <a:gd name="connsiteY49" fmla="*/ 1104290 h 3047785"/>
              <a:gd name="connsiteX50" fmla="*/ 1115579 w 1825371"/>
              <a:gd name="connsiteY50" fmla="*/ 1107743 h 3047785"/>
              <a:gd name="connsiteX51" fmla="*/ 1177026 w 1825371"/>
              <a:gd name="connsiteY51" fmla="*/ 1087375 h 3047785"/>
              <a:gd name="connsiteX52" fmla="*/ 1179787 w 1825371"/>
              <a:gd name="connsiteY52" fmla="*/ 1073913 h 3047785"/>
              <a:gd name="connsiteX53" fmla="*/ 1135255 w 1825371"/>
              <a:gd name="connsiteY53" fmla="*/ 1041117 h 3047785"/>
              <a:gd name="connsiteX54" fmla="*/ 939868 w 1825371"/>
              <a:gd name="connsiteY54" fmla="*/ 883702 h 3047785"/>
              <a:gd name="connsiteX55" fmla="*/ 549783 w 1825371"/>
              <a:gd name="connsiteY55" fmla="*/ 496379 h 3047785"/>
              <a:gd name="connsiteX56" fmla="*/ 40947 w 1825371"/>
              <a:gd name="connsiteY56" fmla="*/ 48990 h 3047785"/>
              <a:gd name="connsiteX57" fmla="*/ 5735 w 1825371"/>
              <a:gd name="connsiteY57" fmla="*/ 17231 h 3047785"/>
              <a:gd name="connsiteX58" fmla="*/ 902 w 1825371"/>
              <a:gd name="connsiteY58" fmla="*/ 4114 h 3047785"/>
              <a:gd name="connsiteX59" fmla="*/ 15747 w 1825371"/>
              <a:gd name="connsiteY59" fmla="*/ 1352 h 3047785"/>
              <a:gd name="connsiteX0" fmla="*/ 15747 w 1825371"/>
              <a:gd name="connsiteY0" fmla="*/ 1352 h 4705763"/>
              <a:gd name="connsiteX1" fmla="*/ 83062 w 1825371"/>
              <a:gd name="connsiteY1" fmla="*/ 34837 h 4705763"/>
              <a:gd name="connsiteX2" fmla="*/ 961270 w 1825371"/>
              <a:gd name="connsiteY2" fmla="*/ 755975 h 4705763"/>
              <a:gd name="connsiteX3" fmla="*/ 1239162 w 1825371"/>
              <a:gd name="connsiteY3" fmla="*/ 1001764 h 4705763"/>
              <a:gd name="connsiteX4" fmla="*/ 1276445 w 1825371"/>
              <a:gd name="connsiteY4" fmla="*/ 1025928 h 4705763"/>
              <a:gd name="connsiteX5" fmla="*/ 1316489 w 1825371"/>
              <a:gd name="connsiteY5" fmla="*/ 1009704 h 4705763"/>
              <a:gd name="connsiteX6" fmla="*/ 1345141 w 1825371"/>
              <a:gd name="connsiteY6" fmla="*/ 948602 h 4705763"/>
              <a:gd name="connsiteX7" fmla="*/ 1407624 w 1825371"/>
              <a:gd name="connsiteY7" fmla="*/ 869894 h 4705763"/>
              <a:gd name="connsiteX8" fmla="*/ 1749379 w 1825371"/>
              <a:gd name="connsiteY8" fmla="*/ 590967 h 4705763"/>
              <a:gd name="connsiteX9" fmla="*/ 1808066 w 1825371"/>
              <a:gd name="connsiteY9" fmla="*/ 545399 h 4705763"/>
              <a:gd name="connsiteX10" fmla="*/ 1825326 w 1825371"/>
              <a:gd name="connsiteY10" fmla="*/ 554375 h 4705763"/>
              <a:gd name="connsiteX11" fmla="*/ 1811172 w 1825371"/>
              <a:gd name="connsiteY11" fmla="*/ 590277 h 4705763"/>
              <a:gd name="connsiteX12" fmla="*/ 1721073 w 1825371"/>
              <a:gd name="connsiteY12" fmla="*/ 698326 h 4705763"/>
              <a:gd name="connsiteX13" fmla="*/ 1385877 w 1825371"/>
              <a:gd name="connsiteY13" fmla="*/ 1068389 h 4705763"/>
              <a:gd name="connsiteX14" fmla="*/ 1376211 w 1825371"/>
              <a:gd name="connsiteY14" fmla="*/ 1098421 h 4705763"/>
              <a:gd name="connsiteX15" fmla="*/ 1361366 w 1825371"/>
              <a:gd name="connsiteY15" fmla="*/ 1135359 h 4705763"/>
              <a:gd name="connsiteX16" fmla="*/ 1355153 w 1825371"/>
              <a:gd name="connsiteY16" fmla="*/ 1169879 h 4705763"/>
              <a:gd name="connsiteX17" fmla="*/ 1409696 w 1825371"/>
              <a:gd name="connsiteY17" fmla="*/ 1384253 h 4705763"/>
              <a:gd name="connsiteX18" fmla="*/ 1524994 w 1825371"/>
              <a:gd name="connsiteY18" fmla="*/ 1739817 h 4705763"/>
              <a:gd name="connsiteX19" fmla="*/ 1659971 w 1825371"/>
              <a:gd name="connsiteY19" fmla="*/ 2199288 h 4705763"/>
              <a:gd name="connsiteX20" fmla="*/ 1782864 w 1825371"/>
              <a:gd name="connsiteY20" fmla="*/ 2697077 h 4705763"/>
              <a:gd name="connsiteX21" fmla="*/ 1794257 w 1825371"/>
              <a:gd name="connsiteY21" fmla="*/ 2767845 h 4705763"/>
              <a:gd name="connsiteX22" fmla="*/ 1791840 w 1825371"/>
              <a:gd name="connsiteY22" fmla="*/ 2778202 h 4705763"/>
              <a:gd name="connsiteX23" fmla="*/ 1784245 w 1825371"/>
              <a:gd name="connsiteY23" fmla="*/ 2770607 h 4705763"/>
              <a:gd name="connsiteX24" fmla="*/ 1746617 w 1825371"/>
              <a:gd name="connsiteY24" fmla="*/ 2660831 h 4705763"/>
              <a:gd name="connsiteX25" fmla="*/ 1513602 w 1825371"/>
              <a:gd name="connsiteY25" fmla="*/ 1875484 h 4705763"/>
              <a:gd name="connsiteX26" fmla="*/ 1297158 w 1825371"/>
              <a:gd name="connsiteY26" fmla="*/ 1267919 h 4705763"/>
              <a:gd name="connsiteX27" fmla="*/ 1275064 w 1825371"/>
              <a:gd name="connsiteY27" fmla="*/ 1217173 h 4705763"/>
              <a:gd name="connsiteX28" fmla="*/ 1248483 w 1825371"/>
              <a:gd name="connsiteY28" fmla="*/ 1193353 h 4705763"/>
              <a:gd name="connsiteX29" fmla="*/ 1232949 w 1825371"/>
              <a:gd name="connsiteY29" fmla="*/ 1222351 h 4705763"/>
              <a:gd name="connsiteX30" fmla="*/ 1230877 w 1825371"/>
              <a:gd name="connsiteY30" fmla="*/ 1283108 h 4705763"/>
              <a:gd name="connsiteX31" fmla="*/ 1243305 w 1825371"/>
              <a:gd name="connsiteY31" fmla="*/ 1522336 h 4705763"/>
              <a:gd name="connsiteX32" fmla="*/ 1261256 w 1825371"/>
              <a:gd name="connsiteY32" fmla="*/ 1854772 h 4705763"/>
              <a:gd name="connsiteX33" fmla="*/ 1272647 w 1825371"/>
              <a:gd name="connsiteY33" fmla="*/ 2086061 h 4705763"/>
              <a:gd name="connsiteX34" fmla="*/ 1288528 w 1825371"/>
              <a:gd name="connsiteY34" fmla="*/ 2674639 h 4705763"/>
              <a:gd name="connsiteX35" fmla="*/ 1297493 w 1825371"/>
              <a:gd name="connsiteY35" fmla="*/ 3047785 h 4705763"/>
              <a:gd name="connsiteX36" fmla="*/ 938419 w 1825371"/>
              <a:gd name="connsiteY36" fmla="*/ 4705763 h 4705763"/>
              <a:gd name="connsiteX37" fmla="*/ 1053441 w 1825371"/>
              <a:gd name="connsiteY37" fmla="*/ 2920082 h 4705763"/>
              <a:gd name="connsiteX38" fmla="*/ 1066213 w 1825371"/>
              <a:gd name="connsiteY38" fmla="*/ 2573839 h 4705763"/>
              <a:gd name="connsiteX39" fmla="*/ 1077951 w 1825371"/>
              <a:gd name="connsiteY39" fmla="*/ 2236916 h 4705763"/>
              <a:gd name="connsiteX40" fmla="*/ 1093485 w 1825371"/>
              <a:gd name="connsiteY40" fmla="*/ 1882733 h 4705763"/>
              <a:gd name="connsiteX41" fmla="*/ 1107983 w 1825371"/>
              <a:gd name="connsiteY41" fmla="*/ 1608293 h 4705763"/>
              <a:gd name="connsiteX42" fmla="*/ 1125245 w 1825371"/>
              <a:gd name="connsiteY42" fmla="*/ 1293464 h 4705763"/>
              <a:gd name="connsiteX43" fmla="*/ 1096247 w 1825371"/>
              <a:gd name="connsiteY43" fmla="*/ 1270681 h 4705763"/>
              <a:gd name="connsiteX44" fmla="*/ 984400 w 1825371"/>
              <a:gd name="connsiteY44" fmla="*/ 1242374 h 4705763"/>
              <a:gd name="connsiteX45" fmla="*/ 977149 w 1825371"/>
              <a:gd name="connsiteY45" fmla="*/ 1225458 h 4705763"/>
              <a:gd name="connsiteX46" fmla="*/ 983019 w 1825371"/>
              <a:gd name="connsiteY46" fmla="*/ 1189902 h 4705763"/>
              <a:gd name="connsiteX47" fmla="*/ 1016158 w 1825371"/>
              <a:gd name="connsiteY47" fmla="*/ 1097041 h 4705763"/>
              <a:gd name="connsiteX48" fmla="*/ 1055513 w 1825371"/>
              <a:gd name="connsiteY48" fmla="*/ 1078055 h 4705763"/>
              <a:gd name="connsiteX49" fmla="*/ 1097628 w 1825371"/>
              <a:gd name="connsiteY49" fmla="*/ 1104290 h 4705763"/>
              <a:gd name="connsiteX50" fmla="*/ 1115579 w 1825371"/>
              <a:gd name="connsiteY50" fmla="*/ 1107743 h 4705763"/>
              <a:gd name="connsiteX51" fmla="*/ 1177026 w 1825371"/>
              <a:gd name="connsiteY51" fmla="*/ 1087375 h 4705763"/>
              <a:gd name="connsiteX52" fmla="*/ 1179787 w 1825371"/>
              <a:gd name="connsiteY52" fmla="*/ 1073913 h 4705763"/>
              <a:gd name="connsiteX53" fmla="*/ 1135255 w 1825371"/>
              <a:gd name="connsiteY53" fmla="*/ 1041117 h 4705763"/>
              <a:gd name="connsiteX54" fmla="*/ 939868 w 1825371"/>
              <a:gd name="connsiteY54" fmla="*/ 883702 h 4705763"/>
              <a:gd name="connsiteX55" fmla="*/ 549783 w 1825371"/>
              <a:gd name="connsiteY55" fmla="*/ 496379 h 4705763"/>
              <a:gd name="connsiteX56" fmla="*/ 40947 w 1825371"/>
              <a:gd name="connsiteY56" fmla="*/ 48990 h 4705763"/>
              <a:gd name="connsiteX57" fmla="*/ 5735 w 1825371"/>
              <a:gd name="connsiteY57" fmla="*/ 17231 h 4705763"/>
              <a:gd name="connsiteX58" fmla="*/ 902 w 1825371"/>
              <a:gd name="connsiteY58" fmla="*/ 4114 h 4705763"/>
              <a:gd name="connsiteX59" fmla="*/ 15747 w 1825371"/>
              <a:gd name="connsiteY59" fmla="*/ 1352 h 4705763"/>
              <a:gd name="connsiteX0" fmla="*/ 15747 w 1825371"/>
              <a:gd name="connsiteY0" fmla="*/ 1352 h 4705763"/>
              <a:gd name="connsiteX1" fmla="*/ 83062 w 1825371"/>
              <a:gd name="connsiteY1" fmla="*/ 34837 h 4705763"/>
              <a:gd name="connsiteX2" fmla="*/ 961270 w 1825371"/>
              <a:gd name="connsiteY2" fmla="*/ 755975 h 4705763"/>
              <a:gd name="connsiteX3" fmla="*/ 1239162 w 1825371"/>
              <a:gd name="connsiteY3" fmla="*/ 1001764 h 4705763"/>
              <a:gd name="connsiteX4" fmla="*/ 1276445 w 1825371"/>
              <a:gd name="connsiteY4" fmla="*/ 1025928 h 4705763"/>
              <a:gd name="connsiteX5" fmla="*/ 1316489 w 1825371"/>
              <a:gd name="connsiteY5" fmla="*/ 1009704 h 4705763"/>
              <a:gd name="connsiteX6" fmla="*/ 1345141 w 1825371"/>
              <a:gd name="connsiteY6" fmla="*/ 948602 h 4705763"/>
              <a:gd name="connsiteX7" fmla="*/ 1407624 w 1825371"/>
              <a:gd name="connsiteY7" fmla="*/ 869894 h 4705763"/>
              <a:gd name="connsiteX8" fmla="*/ 1749379 w 1825371"/>
              <a:gd name="connsiteY8" fmla="*/ 590967 h 4705763"/>
              <a:gd name="connsiteX9" fmla="*/ 1808066 w 1825371"/>
              <a:gd name="connsiteY9" fmla="*/ 545399 h 4705763"/>
              <a:gd name="connsiteX10" fmla="*/ 1825326 w 1825371"/>
              <a:gd name="connsiteY10" fmla="*/ 554375 h 4705763"/>
              <a:gd name="connsiteX11" fmla="*/ 1811172 w 1825371"/>
              <a:gd name="connsiteY11" fmla="*/ 590277 h 4705763"/>
              <a:gd name="connsiteX12" fmla="*/ 1721073 w 1825371"/>
              <a:gd name="connsiteY12" fmla="*/ 698326 h 4705763"/>
              <a:gd name="connsiteX13" fmla="*/ 1385877 w 1825371"/>
              <a:gd name="connsiteY13" fmla="*/ 1068389 h 4705763"/>
              <a:gd name="connsiteX14" fmla="*/ 1376211 w 1825371"/>
              <a:gd name="connsiteY14" fmla="*/ 1098421 h 4705763"/>
              <a:gd name="connsiteX15" fmla="*/ 1361366 w 1825371"/>
              <a:gd name="connsiteY15" fmla="*/ 1135359 h 4705763"/>
              <a:gd name="connsiteX16" fmla="*/ 1355153 w 1825371"/>
              <a:gd name="connsiteY16" fmla="*/ 1169879 h 4705763"/>
              <a:gd name="connsiteX17" fmla="*/ 1409696 w 1825371"/>
              <a:gd name="connsiteY17" fmla="*/ 1384253 h 4705763"/>
              <a:gd name="connsiteX18" fmla="*/ 1524994 w 1825371"/>
              <a:gd name="connsiteY18" fmla="*/ 1739817 h 4705763"/>
              <a:gd name="connsiteX19" fmla="*/ 1659971 w 1825371"/>
              <a:gd name="connsiteY19" fmla="*/ 2199288 h 4705763"/>
              <a:gd name="connsiteX20" fmla="*/ 1782864 w 1825371"/>
              <a:gd name="connsiteY20" fmla="*/ 2697077 h 4705763"/>
              <a:gd name="connsiteX21" fmla="*/ 1794257 w 1825371"/>
              <a:gd name="connsiteY21" fmla="*/ 2767845 h 4705763"/>
              <a:gd name="connsiteX22" fmla="*/ 1791840 w 1825371"/>
              <a:gd name="connsiteY22" fmla="*/ 2778202 h 4705763"/>
              <a:gd name="connsiteX23" fmla="*/ 1784245 w 1825371"/>
              <a:gd name="connsiteY23" fmla="*/ 2770607 h 4705763"/>
              <a:gd name="connsiteX24" fmla="*/ 1746617 w 1825371"/>
              <a:gd name="connsiteY24" fmla="*/ 2660831 h 4705763"/>
              <a:gd name="connsiteX25" fmla="*/ 1513602 w 1825371"/>
              <a:gd name="connsiteY25" fmla="*/ 1875484 h 4705763"/>
              <a:gd name="connsiteX26" fmla="*/ 1297158 w 1825371"/>
              <a:gd name="connsiteY26" fmla="*/ 1267919 h 4705763"/>
              <a:gd name="connsiteX27" fmla="*/ 1275064 w 1825371"/>
              <a:gd name="connsiteY27" fmla="*/ 1217173 h 4705763"/>
              <a:gd name="connsiteX28" fmla="*/ 1248483 w 1825371"/>
              <a:gd name="connsiteY28" fmla="*/ 1193353 h 4705763"/>
              <a:gd name="connsiteX29" fmla="*/ 1232949 w 1825371"/>
              <a:gd name="connsiteY29" fmla="*/ 1222351 h 4705763"/>
              <a:gd name="connsiteX30" fmla="*/ 1230877 w 1825371"/>
              <a:gd name="connsiteY30" fmla="*/ 1283108 h 4705763"/>
              <a:gd name="connsiteX31" fmla="*/ 1243305 w 1825371"/>
              <a:gd name="connsiteY31" fmla="*/ 1522336 h 4705763"/>
              <a:gd name="connsiteX32" fmla="*/ 1261256 w 1825371"/>
              <a:gd name="connsiteY32" fmla="*/ 1854772 h 4705763"/>
              <a:gd name="connsiteX33" fmla="*/ 1272647 w 1825371"/>
              <a:gd name="connsiteY33" fmla="*/ 2086061 h 4705763"/>
              <a:gd name="connsiteX34" fmla="*/ 1288528 w 1825371"/>
              <a:gd name="connsiteY34" fmla="*/ 2674639 h 4705763"/>
              <a:gd name="connsiteX35" fmla="*/ 1297493 w 1825371"/>
              <a:gd name="connsiteY35" fmla="*/ 4685667 h 4705763"/>
              <a:gd name="connsiteX36" fmla="*/ 938419 w 1825371"/>
              <a:gd name="connsiteY36" fmla="*/ 4705763 h 4705763"/>
              <a:gd name="connsiteX37" fmla="*/ 1053441 w 1825371"/>
              <a:gd name="connsiteY37" fmla="*/ 2920082 h 4705763"/>
              <a:gd name="connsiteX38" fmla="*/ 1066213 w 1825371"/>
              <a:gd name="connsiteY38" fmla="*/ 2573839 h 4705763"/>
              <a:gd name="connsiteX39" fmla="*/ 1077951 w 1825371"/>
              <a:gd name="connsiteY39" fmla="*/ 2236916 h 4705763"/>
              <a:gd name="connsiteX40" fmla="*/ 1093485 w 1825371"/>
              <a:gd name="connsiteY40" fmla="*/ 1882733 h 4705763"/>
              <a:gd name="connsiteX41" fmla="*/ 1107983 w 1825371"/>
              <a:gd name="connsiteY41" fmla="*/ 1608293 h 4705763"/>
              <a:gd name="connsiteX42" fmla="*/ 1125245 w 1825371"/>
              <a:gd name="connsiteY42" fmla="*/ 1293464 h 4705763"/>
              <a:gd name="connsiteX43" fmla="*/ 1096247 w 1825371"/>
              <a:gd name="connsiteY43" fmla="*/ 1270681 h 4705763"/>
              <a:gd name="connsiteX44" fmla="*/ 984400 w 1825371"/>
              <a:gd name="connsiteY44" fmla="*/ 1242374 h 4705763"/>
              <a:gd name="connsiteX45" fmla="*/ 977149 w 1825371"/>
              <a:gd name="connsiteY45" fmla="*/ 1225458 h 4705763"/>
              <a:gd name="connsiteX46" fmla="*/ 983019 w 1825371"/>
              <a:gd name="connsiteY46" fmla="*/ 1189902 h 4705763"/>
              <a:gd name="connsiteX47" fmla="*/ 1016158 w 1825371"/>
              <a:gd name="connsiteY47" fmla="*/ 1097041 h 4705763"/>
              <a:gd name="connsiteX48" fmla="*/ 1055513 w 1825371"/>
              <a:gd name="connsiteY48" fmla="*/ 1078055 h 4705763"/>
              <a:gd name="connsiteX49" fmla="*/ 1097628 w 1825371"/>
              <a:gd name="connsiteY49" fmla="*/ 1104290 h 4705763"/>
              <a:gd name="connsiteX50" fmla="*/ 1115579 w 1825371"/>
              <a:gd name="connsiteY50" fmla="*/ 1107743 h 4705763"/>
              <a:gd name="connsiteX51" fmla="*/ 1177026 w 1825371"/>
              <a:gd name="connsiteY51" fmla="*/ 1087375 h 4705763"/>
              <a:gd name="connsiteX52" fmla="*/ 1179787 w 1825371"/>
              <a:gd name="connsiteY52" fmla="*/ 1073913 h 4705763"/>
              <a:gd name="connsiteX53" fmla="*/ 1135255 w 1825371"/>
              <a:gd name="connsiteY53" fmla="*/ 1041117 h 4705763"/>
              <a:gd name="connsiteX54" fmla="*/ 939868 w 1825371"/>
              <a:gd name="connsiteY54" fmla="*/ 883702 h 4705763"/>
              <a:gd name="connsiteX55" fmla="*/ 549783 w 1825371"/>
              <a:gd name="connsiteY55" fmla="*/ 496379 h 4705763"/>
              <a:gd name="connsiteX56" fmla="*/ 40947 w 1825371"/>
              <a:gd name="connsiteY56" fmla="*/ 48990 h 4705763"/>
              <a:gd name="connsiteX57" fmla="*/ 5735 w 1825371"/>
              <a:gd name="connsiteY57" fmla="*/ 17231 h 4705763"/>
              <a:gd name="connsiteX58" fmla="*/ 902 w 1825371"/>
              <a:gd name="connsiteY58" fmla="*/ 4114 h 4705763"/>
              <a:gd name="connsiteX59" fmla="*/ 15747 w 1825371"/>
              <a:gd name="connsiteY59" fmla="*/ 1352 h 4705763"/>
              <a:gd name="connsiteX0" fmla="*/ 15747 w 1825371"/>
              <a:gd name="connsiteY0" fmla="*/ 1352 h 4705763"/>
              <a:gd name="connsiteX1" fmla="*/ 83062 w 1825371"/>
              <a:gd name="connsiteY1" fmla="*/ 34837 h 4705763"/>
              <a:gd name="connsiteX2" fmla="*/ 961270 w 1825371"/>
              <a:gd name="connsiteY2" fmla="*/ 755975 h 4705763"/>
              <a:gd name="connsiteX3" fmla="*/ 1239162 w 1825371"/>
              <a:gd name="connsiteY3" fmla="*/ 1001764 h 4705763"/>
              <a:gd name="connsiteX4" fmla="*/ 1276445 w 1825371"/>
              <a:gd name="connsiteY4" fmla="*/ 1025928 h 4705763"/>
              <a:gd name="connsiteX5" fmla="*/ 1316489 w 1825371"/>
              <a:gd name="connsiteY5" fmla="*/ 1009704 h 4705763"/>
              <a:gd name="connsiteX6" fmla="*/ 1345141 w 1825371"/>
              <a:gd name="connsiteY6" fmla="*/ 948602 h 4705763"/>
              <a:gd name="connsiteX7" fmla="*/ 1407624 w 1825371"/>
              <a:gd name="connsiteY7" fmla="*/ 869894 h 4705763"/>
              <a:gd name="connsiteX8" fmla="*/ 1749379 w 1825371"/>
              <a:gd name="connsiteY8" fmla="*/ 590967 h 4705763"/>
              <a:gd name="connsiteX9" fmla="*/ 1808066 w 1825371"/>
              <a:gd name="connsiteY9" fmla="*/ 545399 h 4705763"/>
              <a:gd name="connsiteX10" fmla="*/ 1825326 w 1825371"/>
              <a:gd name="connsiteY10" fmla="*/ 554375 h 4705763"/>
              <a:gd name="connsiteX11" fmla="*/ 1811172 w 1825371"/>
              <a:gd name="connsiteY11" fmla="*/ 590277 h 4705763"/>
              <a:gd name="connsiteX12" fmla="*/ 1721073 w 1825371"/>
              <a:gd name="connsiteY12" fmla="*/ 698326 h 4705763"/>
              <a:gd name="connsiteX13" fmla="*/ 1385877 w 1825371"/>
              <a:gd name="connsiteY13" fmla="*/ 1068389 h 4705763"/>
              <a:gd name="connsiteX14" fmla="*/ 1376211 w 1825371"/>
              <a:gd name="connsiteY14" fmla="*/ 1098421 h 4705763"/>
              <a:gd name="connsiteX15" fmla="*/ 1361366 w 1825371"/>
              <a:gd name="connsiteY15" fmla="*/ 1135359 h 4705763"/>
              <a:gd name="connsiteX16" fmla="*/ 1355153 w 1825371"/>
              <a:gd name="connsiteY16" fmla="*/ 1169879 h 4705763"/>
              <a:gd name="connsiteX17" fmla="*/ 1409696 w 1825371"/>
              <a:gd name="connsiteY17" fmla="*/ 1384253 h 4705763"/>
              <a:gd name="connsiteX18" fmla="*/ 1524994 w 1825371"/>
              <a:gd name="connsiteY18" fmla="*/ 1739817 h 4705763"/>
              <a:gd name="connsiteX19" fmla="*/ 1659971 w 1825371"/>
              <a:gd name="connsiteY19" fmla="*/ 2199288 h 4705763"/>
              <a:gd name="connsiteX20" fmla="*/ 1782864 w 1825371"/>
              <a:gd name="connsiteY20" fmla="*/ 2697077 h 4705763"/>
              <a:gd name="connsiteX21" fmla="*/ 1794257 w 1825371"/>
              <a:gd name="connsiteY21" fmla="*/ 2767845 h 4705763"/>
              <a:gd name="connsiteX22" fmla="*/ 1791840 w 1825371"/>
              <a:gd name="connsiteY22" fmla="*/ 2778202 h 4705763"/>
              <a:gd name="connsiteX23" fmla="*/ 1784245 w 1825371"/>
              <a:gd name="connsiteY23" fmla="*/ 2770607 h 4705763"/>
              <a:gd name="connsiteX24" fmla="*/ 1746617 w 1825371"/>
              <a:gd name="connsiteY24" fmla="*/ 2660831 h 4705763"/>
              <a:gd name="connsiteX25" fmla="*/ 1513602 w 1825371"/>
              <a:gd name="connsiteY25" fmla="*/ 1875484 h 4705763"/>
              <a:gd name="connsiteX26" fmla="*/ 1297158 w 1825371"/>
              <a:gd name="connsiteY26" fmla="*/ 1267919 h 4705763"/>
              <a:gd name="connsiteX27" fmla="*/ 1275064 w 1825371"/>
              <a:gd name="connsiteY27" fmla="*/ 1217173 h 4705763"/>
              <a:gd name="connsiteX28" fmla="*/ 1248483 w 1825371"/>
              <a:gd name="connsiteY28" fmla="*/ 1193353 h 4705763"/>
              <a:gd name="connsiteX29" fmla="*/ 1232949 w 1825371"/>
              <a:gd name="connsiteY29" fmla="*/ 1222351 h 4705763"/>
              <a:gd name="connsiteX30" fmla="*/ 1230877 w 1825371"/>
              <a:gd name="connsiteY30" fmla="*/ 1283108 h 4705763"/>
              <a:gd name="connsiteX31" fmla="*/ 1243305 w 1825371"/>
              <a:gd name="connsiteY31" fmla="*/ 1522336 h 4705763"/>
              <a:gd name="connsiteX32" fmla="*/ 1261256 w 1825371"/>
              <a:gd name="connsiteY32" fmla="*/ 1854772 h 4705763"/>
              <a:gd name="connsiteX33" fmla="*/ 1272647 w 1825371"/>
              <a:gd name="connsiteY33" fmla="*/ 2086061 h 4705763"/>
              <a:gd name="connsiteX34" fmla="*/ 1297493 w 1825371"/>
              <a:gd name="connsiteY34" fmla="*/ 4685667 h 4705763"/>
              <a:gd name="connsiteX35" fmla="*/ 938419 w 1825371"/>
              <a:gd name="connsiteY35" fmla="*/ 4705763 h 4705763"/>
              <a:gd name="connsiteX36" fmla="*/ 1053441 w 1825371"/>
              <a:gd name="connsiteY36" fmla="*/ 2920082 h 4705763"/>
              <a:gd name="connsiteX37" fmla="*/ 1066213 w 1825371"/>
              <a:gd name="connsiteY37" fmla="*/ 2573839 h 4705763"/>
              <a:gd name="connsiteX38" fmla="*/ 1077951 w 1825371"/>
              <a:gd name="connsiteY38" fmla="*/ 2236916 h 4705763"/>
              <a:gd name="connsiteX39" fmla="*/ 1093485 w 1825371"/>
              <a:gd name="connsiteY39" fmla="*/ 1882733 h 4705763"/>
              <a:gd name="connsiteX40" fmla="*/ 1107983 w 1825371"/>
              <a:gd name="connsiteY40" fmla="*/ 1608293 h 4705763"/>
              <a:gd name="connsiteX41" fmla="*/ 1125245 w 1825371"/>
              <a:gd name="connsiteY41" fmla="*/ 1293464 h 4705763"/>
              <a:gd name="connsiteX42" fmla="*/ 1096247 w 1825371"/>
              <a:gd name="connsiteY42" fmla="*/ 1270681 h 4705763"/>
              <a:gd name="connsiteX43" fmla="*/ 984400 w 1825371"/>
              <a:gd name="connsiteY43" fmla="*/ 1242374 h 4705763"/>
              <a:gd name="connsiteX44" fmla="*/ 977149 w 1825371"/>
              <a:gd name="connsiteY44" fmla="*/ 1225458 h 4705763"/>
              <a:gd name="connsiteX45" fmla="*/ 983019 w 1825371"/>
              <a:gd name="connsiteY45" fmla="*/ 1189902 h 4705763"/>
              <a:gd name="connsiteX46" fmla="*/ 1016158 w 1825371"/>
              <a:gd name="connsiteY46" fmla="*/ 1097041 h 4705763"/>
              <a:gd name="connsiteX47" fmla="*/ 1055513 w 1825371"/>
              <a:gd name="connsiteY47" fmla="*/ 1078055 h 4705763"/>
              <a:gd name="connsiteX48" fmla="*/ 1097628 w 1825371"/>
              <a:gd name="connsiteY48" fmla="*/ 1104290 h 4705763"/>
              <a:gd name="connsiteX49" fmla="*/ 1115579 w 1825371"/>
              <a:gd name="connsiteY49" fmla="*/ 1107743 h 4705763"/>
              <a:gd name="connsiteX50" fmla="*/ 1177026 w 1825371"/>
              <a:gd name="connsiteY50" fmla="*/ 1087375 h 4705763"/>
              <a:gd name="connsiteX51" fmla="*/ 1179787 w 1825371"/>
              <a:gd name="connsiteY51" fmla="*/ 1073913 h 4705763"/>
              <a:gd name="connsiteX52" fmla="*/ 1135255 w 1825371"/>
              <a:gd name="connsiteY52" fmla="*/ 1041117 h 4705763"/>
              <a:gd name="connsiteX53" fmla="*/ 939868 w 1825371"/>
              <a:gd name="connsiteY53" fmla="*/ 883702 h 4705763"/>
              <a:gd name="connsiteX54" fmla="*/ 549783 w 1825371"/>
              <a:gd name="connsiteY54" fmla="*/ 496379 h 4705763"/>
              <a:gd name="connsiteX55" fmla="*/ 40947 w 1825371"/>
              <a:gd name="connsiteY55" fmla="*/ 48990 h 4705763"/>
              <a:gd name="connsiteX56" fmla="*/ 5735 w 1825371"/>
              <a:gd name="connsiteY56" fmla="*/ 17231 h 4705763"/>
              <a:gd name="connsiteX57" fmla="*/ 902 w 1825371"/>
              <a:gd name="connsiteY57" fmla="*/ 4114 h 4705763"/>
              <a:gd name="connsiteX58" fmla="*/ 15747 w 1825371"/>
              <a:gd name="connsiteY58" fmla="*/ 1352 h 4705763"/>
              <a:gd name="connsiteX0" fmla="*/ 15747 w 1825371"/>
              <a:gd name="connsiteY0" fmla="*/ 1352 h 4705763"/>
              <a:gd name="connsiteX1" fmla="*/ 83062 w 1825371"/>
              <a:gd name="connsiteY1" fmla="*/ 34837 h 4705763"/>
              <a:gd name="connsiteX2" fmla="*/ 961270 w 1825371"/>
              <a:gd name="connsiteY2" fmla="*/ 755975 h 4705763"/>
              <a:gd name="connsiteX3" fmla="*/ 1239162 w 1825371"/>
              <a:gd name="connsiteY3" fmla="*/ 1001764 h 4705763"/>
              <a:gd name="connsiteX4" fmla="*/ 1276445 w 1825371"/>
              <a:gd name="connsiteY4" fmla="*/ 1025928 h 4705763"/>
              <a:gd name="connsiteX5" fmla="*/ 1316489 w 1825371"/>
              <a:gd name="connsiteY5" fmla="*/ 1009704 h 4705763"/>
              <a:gd name="connsiteX6" fmla="*/ 1345141 w 1825371"/>
              <a:gd name="connsiteY6" fmla="*/ 948602 h 4705763"/>
              <a:gd name="connsiteX7" fmla="*/ 1407624 w 1825371"/>
              <a:gd name="connsiteY7" fmla="*/ 869894 h 4705763"/>
              <a:gd name="connsiteX8" fmla="*/ 1749379 w 1825371"/>
              <a:gd name="connsiteY8" fmla="*/ 590967 h 4705763"/>
              <a:gd name="connsiteX9" fmla="*/ 1808066 w 1825371"/>
              <a:gd name="connsiteY9" fmla="*/ 545399 h 4705763"/>
              <a:gd name="connsiteX10" fmla="*/ 1825326 w 1825371"/>
              <a:gd name="connsiteY10" fmla="*/ 554375 h 4705763"/>
              <a:gd name="connsiteX11" fmla="*/ 1811172 w 1825371"/>
              <a:gd name="connsiteY11" fmla="*/ 590277 h 4705763"/>
              <a:gd name="connsiteX12" fmla="*/ 1721073 w 1825371"/>
              <a:gd name="connsiteY12" fmla="*/ 698326 h 4705763"/>
              <a:gd name="connsiteX13" fmla="*/ 1385877 w 1825371"/>
              <a:gd name="connsiteY13" fmla="*/ 1068389 h 4705763"/>
              <a:gd name="connsiteX14" fmla="*/ 1376211 w 1825371"/>
              <a:gd name="connsiteY14" fmla="*/ 1098421 h 4705763"/>
              <a:gd name="connsiteX15" fmla="*/ 1361366 w 1825371"/>
              <a:gd name="connsiteY15" fmla="*/ 1135359 h 4705763"/>
              <a:gd name="connsiteX16" fmla="*/ 1355153 w 1825371"/>
              <a:gd name="connsiteY16" fmla="*/ 1169879 h 4705763"/>
              <a:gd name="connsiteX17" fmla="*/ 1409696 w 1825371"/>
              <a:gd name="connsiteY17" fmla="*/ 1384253 h 4705763"/>
              <a:gd name="connsiteX18" fmla="*/ 1524994 w 1825371"/>
              <a:gd name="connsiteY18" fmla="*/ 1739817 h 4705763"/>
              <a:gd name="connsiteX19" fmla="*/ 1659971 w 1825371"/>
              <a:gd name="connsiteY19" fmla="*/ 2199288 h 4705763"/>
              <a:gd name="connsiteX20" fmla="*/ 1782864 w 1825371"/>
              <a:gd name="connsiteY20" fmla="*/ 2697077 h 4705763"/>
              <a:gd name="connsiteX21" fmla="*/ 1794257 w 1825371"/>
              <a:gd name="connsiteY21" fmla="*/ 2767845 h 4705763"/>
              <a:gd name="connsiteX22" fmla="*/ 1791840 w 1825371"/>
              <a:gd name="connsiteY22" fmla="*/ 2778202 h 4705763"/>
              <a:gd name="connsiteX23" fmla="*/ 1784245 w 1825371"/>
              <a:gd name="connsiteY23" fmla="*/ 2770607 h 4705763"/>
              <a:gd name="connsiteX24" fmla="*/ 1746617 w 1825371"/>
              <a:gd name="connsiteY24" fmla="*/ 2660831 h 4705763"/>
              <a:gd name="connsiteX25" fmla="*/ 1513602 w 1825371"/>
              <a:gd name="connsiteY25" fmla="*/ 1875484 h 4705763"/>
              <a:gd name="connsiteX26" fmla="*/ 1297158 w 1825371"/>
              <a:gd name="connsiteY26" fmla="*/ 1267919 h 4705763"/>
              <a:gd name="connsiteX27" fmla="*/ 1275064 w 1825371"/>
              <a:gd name="connsiteY27" fmla="*/ 1217173 h 4705763"/>
              <a:gd name="connsiteX28" fmla="*/ 1248483 w 1825371"/>
              <a:gd name="connsiteY28" fmla="*/ 1193353 h 4705763"/>
              <a:gd name="connsiteX29" fmla="*/ 1232949 w 1825371"/>
              <a:gd name="connsiteY29" fmla="*/ 1222351 h 4705763"/>
              <a:gd name="connsiteX30" fmla="*/ 1230877 w 1825371"/>
              <a:gd name="connsiteY30" fmla="*/ 1283108 h 4705763"/>
              <a:gd name="connsiteX31" fmla="*/ 1243305 w 1825371"/>
              <a:gd name="connsiteY31" fmla="*/ 1522336 h 4705763"/>
              <a:gd name="connsiteX32" fmla="*/ 1261256 w 1825371"/>
              <a:gd name="connsiteY32" fmla="*/ 1854772 h 4705763"/>
              <a:gd name="connsiteX33" fmla="*/ 1297493 w 1825371"/>
              <a:gd name="connsiteY33" fmla="*/ 4685667 h 4705763"/>
              <a:gd name="connsiteX34" fmla="*/ 938419 w 1825371"/>
              <a:gd name="connsiteY34" fmla="*/ 4705763 h 4705763"/>
              <a:gd name="connsiteX35" fmla="*/ 1053441 w 1825371"/>
              <a:gd name="connsiteY35" fmla="*/ 2920082 h 4705763"/>
              <a:gd name="connsiteX36" fmla="*/ 1066213 w 1825371"/>
              <a:gd name="connsiteY36" fmla="*/ 2573839 h 4705763"/>
              <a:gd name="connsiteX37" fmla="*/ 1077951 w 1825371"/>
              <a:gd name="connsiteY37" fmla="*/ 2236916 h 4705763"/>
              <a:gd name="connsiteX38" fmla="*/ 1093485 w 1825371"/>
              <a:gd name="connsiteY38" fmla="*/ 1882733 h 4705763"/>
              <a:gd name="connsiteX39" fmla="*/ 1107983 w 1825371"/>
              <a:gd name="connsiteY39" fmla="*/ 1608293 h 4705763"/>
              <a:gd name="connsiteX40" fmla="*/ 1125245 w 1825371"/>
              <a:gd name="connsiteY40" fmla="*/ 1293464 h 4705763"/>
              <a:gd name="connsiteX41" fmla="*/ 1096247 w 1825371"/>
              <a:gd name="connsiteY41" fmla="*/ 1270681 h 4705763"/>
              <a:gd name="connsiteX42" fmla="*/ 984400 w 1825371"/>
              <a:gd name="connsiteY42" fmla="*/ 1242374 h 4705763"/>
              <a:gd name="connsiteX43" fmla="*/ 977149 w 1825371"/>
              <a:gd name="connsiteY43" fmla="*/ 1225458 h 4705763"/>
              <a:gd name="connsiteX44" fmla="*/ 983019 w 1825371"/>
              <a:gd name="connsiteY44" fmla="*/ 1189902 h 4705763"/>
              <a:gd name="connsiteX45" fmla="*/ 1016158 w 1825371"/>
              <a:gd name="connsiteY45" fmla="*/ 1097041 h 4705763"/>
              <a:gd name="connsiteX46" fmla="*/ 1055513 w 1825371"/>
              <a:gd name="connsiteY46" fmla="*/ 1078055 h 4705763"/>
              <a:gd name="connsiteX47" fmla="*/ 1097628 w 1825371"/>
              <a:gd name="connsiteY47" fmla="*/ 1104290 h 4705763"/>
              <a:gd name="connsiteX48" fmla="*/ 1115579 w 1825371"/>
              <a:gd name="connsiteY48" fmla="*/ 1107743 h 4705763"/>
              <a:gd name="connsiteX49" fmla="*/ 1177026 w 1825371"/>
              <a:gd name="connsiteY49" fmla="*/ 1087375 h 4705763"/>
              <a:gd name="connsiteX50" fmla="*/ 1179787 w 1825371"/>
              <a:gd name="connsiteY50" fmla="*/ 1073913 h 4705763"/>
              <a:gd name="connsiteX51" fmla="*/ 1135255 w 1825371"/>
              <a:gd name="connsiteY51" fmla="*/ 1041117 h 4705763"/>
              <a:gd name="connsiteX52" fmla="*/ 939868 w 1825371"/>
              <a:gd name="connsiteY52" fmla="*/ 883702 h 4705763"/>
              <a:gd name="connsiteX53" fmla="*/ 549783 w 1825371"/>
              <a:gd name="connsiteY53" fmla="*/ 496379 h 4705763"/>
              <a:gd name="connsiteX54" fmla="*/ 40947 w 1825371"/>
              <a:gd name="connsiteY54" fmla="*/ 48990 h 4705763"/>
              <a:gd name="connsiteX55" fmla="*/ 5735 w 1825371"/>
              <a:gd name="connsiteY55" fmla="*/ 17231 h 4705763"/>
              <a:gd name="connsiteX56" fmla="*/ 902 w 1825371"/>
              <a:gd name="connsiteY56" fmla="*/ 4114 h 4705763"/>
              <a:gd name="connsiteX57" fmla="*/ 15747 w 1825371"/>
              <a:gd name="connsiteY57" fmla="*/ 1352 h 4705763"/>
              <a:gd name="connsiteX0" fmla="*/ 15747 w 1825371"/>
              <a:gd name="connsiteY0" fmla="*/ 1352 h 4705763"/>
              <a:gd name="connsiteX1" fmla="*/ 83062 w 1825371"/>
              <a:gd name="connsiteY1" fmla="*/ 34837 h 4705763"/>
              <a:gd name="connsiteX2" fmla="*/ 961270 w 1825371"/>
              <a:gd name="connsiteY2" fmla="*/ 755975 h 4705763"/>
              <a:gd name="connsiteX3" fmla="*/ 1239162 w 1825371"/>
              <a:gd name="connsiteY3" fmla="*/ 1001764 h 4705763"/>
              <a:gd name="connsiteX4" fmla="*/ 1276445 w 1825371"/>
              <a:gd name="connsiteY4" fmla="*/ 1025928 h 4705763"/>
              <a:gd name="connsiteX5" fmla="*/ 1316489 w 1825371"/>
              <a:gd name="connsiteY5" fmla="*/ 1009704 h 4705763"/>
              <a:gd name="connsiteX6" fmla="*/ 1345141 w 1825371"/>
              <a:gd name="connsiteY6" fmla="*/ 948602 h 4705763"/>
              <a:gd name="connsiteX7" fmla="*/ 1407624 w 1825371"/>
              <a:gd name="connsiteY7" fmla="*/ 869894 h 4705763"/>
              <a:gd name="connsiteX8" fmla="*/ 1749379 w 1825371"/>
              <a:gd name="connsiteY8" fmla="*/ 590967 h 4705763"/>
              <a:gd name="connsiteX9" fmla="*/ 1808066 w 1825371"/>
              <a:gd name="connsiteY9" fmla="*/ 545399 h 4705763"/>
              <a:gd name="connsiteX10" fmla="*/ 1825326 w 1825371"/>
              <a:gd name="connsiteY10" fmla="*/ 554375 h 4705763"/>
              <a:gd name="connsiteX11" fmla="*/ 1811172 w 1825371"/>
              <a:gd name="connsiteY11" fmla="*/ 590277 h 4705763"/>
              <a:gd name="connsiteX12" fmla="*/ 1721073 w 1825371"/>
              <a:gd name="connsiteY12" fmla="*/ 698326 h 4705763"/>
              <a:gd name="connsiteX13" fmla="*/ 1385877 w 1825371"/>
              <a:gd name="connsiteY13" fmla="*/ 1068389 h 4705763"/>
              <a:gd name="connsiteX14" fmla="*/ 1376211 w 1825371"/>
              <a:gd name="connsiteY14" fmla="*/ 1098421 h 4705763"/>
              <a:gd name="connsiteX15" fmla="*/ 1361366 w 1825371"/>
              <a:gd name="connsiteY15" fmla="*/ 1135359 h 4705763"/>
              <a:gd name="connsiteX16" fmla="*/ 1355153 w 1825371"/>
              <a:gd name="connsiteY16" fmla="*/ 1169879 h 4705763"/>
              <a:gd name="connsiteX17" fmla="*/ 1409696 w 1825371"/>
              <a:gd name="connsiteY17" fmla="*/ 1384253 h 4705763"/>
              <a:gd name="connsiteX18" fmla="*/ 1524994 w 1825371"/>
              <a:gd name="connsiteY18" fmla="*/ 1739817 h 4705763"/>
              <a:gd name="connsiteX19" fmla="*/ 1659971 w 1825371"/>
              <a:gd name="connsiteY19" fmla="*/ 2199288 h 4705763"/>
              <a:gd name="connsiteX20" fmla="*/ 1782864 w 1825371"/>
              <a:gd name="connsiteY20" fmla="*/ 2697077 h 4705763"/>
              <a:gd name="connsiteX21" fmla="*/ 1794257 w 1825371"/>
              <a:gd name="connsiteY21" fmla="*/ 2767845 h 4705763"/>
              <a:gd name="connsiteX22" fmla="*/ 1791840 w 1825371"/>
              <a:gd name="connsiteY22" fmla="*/ 2778202 h 4705763"/>
              <a:gd name="connsiteX23" fmla="*/ 1784245 w 1825371"/>
              <a:gd name="connsiteY23" fmla="*/ 2770607 h 4705763"/>
              <a:gd name="connsiteX24" fmla="*/ 1746617 w 1825371"/>
              <a:gd name="connsiteY24" fmla="*/ 2660831 h 4705763"/>
              <a:gd name="connsiteX25" fmla="*/ 1513602 w 1825371"/>
              <a:gd name="connsiteY25" fmla="*/ 1875484 h 4705763"/>
              <a:gd name="connsiteX26" fmla="*/ 1297158 w 1825371"/>
              <a:gd name="connsiteY26" fmla="*/ 1267919 h 4705763"/>
              <a:gd name="connsiteX27" fmla="*/ 1275064 w 1825371"/>
              <a:gd name="connsiteY27" fmla="*/ 1217173 h 4705763"/>
              <a:gd name="connsiteX28" fmla="*/ 1248483 w 1825371"/>
              <a:gd name="connsiteY28" fmla="*/ 1193353 h 4705763"/>
              <a:gd name="connsiteX29" fmla="*/ 1232949 w 1825371"/>
              <a:gd name="connsiteY29" fmla="*/ 1222351 h 4705763"/>
              <a:gd name="connsiteX30" fmla="*/ 1230877 w 1825371"/>
              <a:gd name="connsiteY30" fmla="*/ 1283108 h 4705763"/>
              <a:gd name="connsiteX31" fmla="*/ 1243305 w 1825371"/>
              <a:gd name="connsiteY31" fmla="*/ 1522336 h 4705763"/>
              <a:gd name="connsiteX32" fmla="*/ 1297493 w 1825371"/>
              <a:gd name="connsiteY32" fmla="*/ 4685667 h 4705763"/>
              <a:gd name="connsiteX33" fmla="*/ 938419 w 1825371"/>
              <a:gd name="connsiteY33" fmla="*/ 4705763 h 4705763"/>
              <a:gd name="connsiteX34" fmla="*/ 1053441 w 1825371"/>
              <a:gd name="connsiteY34" fmla="*/ 2920082 h 4705763"/>
              <a:gd name="connsiteX35" fmla="*/ 1066213 w 1825371"/>
              <a:gd name="connsiteY35" fmla="*/ 2573839 h 4705763"/>
              <a:gd name="connsiteX36" fmla="*/ 1077951 w 1825371"/>
              <a:gd name="connsiteY36" fmla="*/ 2236916 h 4705763"/>
              <a:gd name="connsiteX37" fmla="*/ 1093485 w 1825371"/>
              <a:gd name="connsiteY37" fmla="*/ 1882733 h 4705763"/>
              <a:gd name="connsiteX38" fmla="*/ 1107983 w 1825371"/>
              <a:gd name="connsiteY38" fmla="*/ 1608293 h 4705763"/>
              <a:gd name="connsiteX39" fmla="*/ 1125245 w 1825371"/>
              <a:gd name="connsiteY39" fmla="*/ 1293464 h 4705763"/>
              <a:gd name="connsiteX40" fmla="*/ 1096247 w 1825371"/>
              <a:gd name="connsiteY40" fmla="*/ 1270681 h 4705763"/>
              <a:gd name="connsiteX41" fmla="*/ 984400 w 1825371"/>
              <a:gd name="connsiteY41" fmla="*/ 1242374 h 4705763"/>
              <a:gd name="connsiteX42" fmla="*/ 977149 w 1825371"/>
              <a:gd name="connsiteY42" fmla="*/ 1225458 h 4705763"/>
              <a:gd name="connsiteX43" fmla="*/ 983019 w 1825371"/>
              <a:gd name="connsiteY43" fmla="*/ 1189902 h 4705763"/>
              <a:gd name="connsiteX44" fmla="*/ 1016158 w 1825371"/>
              <a:gd name="connsiteY44" fmla="*/ 1097041 h 4705763"/>
              <a:gd name="connsiteX45" fmla="*/ 1055513 w 1825371"/>
              <a:gd name="connsiteY45" fmla="*/ 1078055 h 4705763"/>
              <a:gd name="connsiteX46" fmla="*/ 1097628 w 1825371"/>
              <a:gd name="connsiteY46" fmla="*/ 1104290 h 4705763"/>
              <a:gd name="connsiteX47" fmla="*/ 1115579 w 1825371"/>
              <a:gd name="connsiteY47" fmla="*/ 1107743 h 4705763"/>
              <a:gd name="connsiteX48" fmla="*/ 1177026 w 1825371"/>
              <a:gd name="connsiteY48" fmla="*/ 1087375 h 4705763"/>
              <a:gd name="connsiteX49" fmla="*/ 1179787 w 1825371"/>
              <a:gd name="connsiteY49" fmla="*/ 1073913 h 4705763"/>
              <a:gd name="connsiteX50" fmla="*/ 1135255 w 1825371"/>
              <a:gd name="connsiteY50" fmla="*/ 1041117 h 4705763"/>
              <a:gd name="connsiteX51" fmla="*/ 939868 w 1825371"/>
              <a:gd name="connsiteY51" fmla="*/ 883702 h 4705763"/>
              <a:gd name="connsiteX52" fmla="*/ 549783 w 1825371"/>
              <a:gd name="connsiteY52" fmla="*/ 496379 h 4705763"/>
              <a:gd name="connsiteX53" fmla="*/ 40947 w 1825371"/>
              <a:gd name="connsiteY53" fmla="*/ 48990 h 4705763"/>
              <a:gd name="connsiteX54" fmla="*/ 5735 w 1825371"/>
              <a:gd name="connsiteY54" fmla="*/ 17231 h 4705763"/>
              <a:gd name="connsiteX55" fmla="*/ 902 w 1825371"/>
              <a:gd name="connsiteY55" fmla="*/ 4114 h 4705763"/>
              <a:gd name="connsiteX56" fmla="*/ 15747 w 1825371"/>
              <a:gd name="connsiteY56" fmla="*/ 1352 h 4705763"/>
              <a:gd name="connsiteX0" fmla="*/ 15747 w 1825371"/>
              <a:gd name="connsiteY0" fmla="*/ 1352 h 4705763"/>
              <a:gd name="connsiteX1" fmla="*/ 83062 w 1825371"/>
              <a:gd name="connsiteY1" fmla="*/ 34837 h 4705763"/>
              <a:gd name="connsiteX2" fmla="*/ 961270 w 1825371"/>
              <a:gd name="connsiteY2" fmla="*/ 755975 h 4705763"/>
              <a:gd name="connsiteX3" fmla="*/ 1239162 w 1825371"/>
              <a:gd name="connsiteY3" fmla="*/ 1001764 h 4705763"/>
              <a:gd name="connsiteX4" fmla="*/ 1276445 w 1825371"/>
              <a:gd name="connsiteY4" fmla="*/ 1025928 h 4705763"/>
              <a:gd name="connsiteX5" fmla="*/ 1316489 w 1825371"/>
              <a:gd name="connsiteY5" fmla="*/ 1009704 h 4705763"/>
              <a:gd name="connsiteX6" fmla="*/ 1345141 w 1825371"/>
              <a:gd name="connsiteY6" fmla="*/ 948602 h 4705763"/>
              <a:gd name="connsiteX7" fmla="*/ 1407624 w 1825371"/>
              <a:gd name="connsiteY7" fmla="*/ 869894 h 4705763"/>
              <a:gd name="connsiteX8" fmla="*/ 1749379 w 1825371"/>
              <a:gd name="connsiteY8" fmla="*/ 590967 h 4705763"/>
              <a:gd name="connsiteX9" fmla="*/ 1808066 w 1825371"/>
              <a:gd name="connsiteY9" fmla="*/ 545399 h 4705763"/>
              <a:gd name="connsiteX10" fmla="*/ 1825326 w 1825371"/>
              <a:gd name="connsiteY10" fmla="*/ 554375 h 4705763"/>
              <a:gd name="connsiteX11" fmla="*/ 1811172 w 1825371"/>
              <a:gd name="connsiteY11" fmla="*/ 590277 h 4705763"/>
              <a:gd name="connsiteX12" fmla="*/ 1721073 w 1825371"/>
              <a:gd name="connsiteY12" fmla="*/ 698326 h 4705763"/>
              <a:gd name="connsiteX13" fmla="*/ 1385877 w 1825371"/>
              <a:gd name="connsiteY13" fmla="*/ 1068389 h 4705763"/>
              <a:gd name="connsiteX14" fmla="*/ 1376211 w 1825371"/>
              <a:gd name="connsiteY14" fmla="*/ 1098421 h 4705763"/>
              <a:gd name="connsiteX15" fmla="*/ 1361366 w 1825371"/>
              <a:gd name="connsiteY15" fmla="*/ 1135359 h 4705763"/>
              <a:gd name="connsiteX16" fmla="*/ 1355153 w 1825371"/>
              <a:gd name="connsiteY16" fmla="*/ 1169879 h 4705763"/>
              <a:gd name="connsiteX17" fmla="*/ 1409696 w 1825371"/>
              <a:gd name="connsiteY17" fmla="*/ 1384253 h 4705763"/>
              <a:gd name="connsiteX18" fmla="*/ 1524994 w 1825371"/>
              <a:gd name="connsiteY18" fmla="*/ 1739817 h 4705763"/>
              <a:gd name="connsiteX19" fmla="*/ 1659971 w 1825371"/>
              <a:gd name="connsiteY19" fmla="*/ 2199288 h 4705763"/>
              <a:gd name="connsiteX20" fmla="*/ 1782864 w 1825371"/>
              <a:gd name="connsiteY20" fmla="*/ 2697077 h 4705763"/>
              <a:gd name="connsiteX21" fmla="*/ 1794257 w 1825371"/>
              <a:gd name="connsiteY21" fmla="*/ 2767845 h 4705763"/>
              <a:gd name="connsiteX22" fmla="*/ 1791840 w 1825371"/>
              <a:gd name="connsiteY22" fmla="*/ 2778202 h 4705763"/>
              <a:gd name="connsiteX23" fmla="*/ 1784245 w 1825371"/>
              <a:gd name="connsiteY23" fmla="*/ 2770607 h 4705763"/>
              <a:gd name="connsiteX24" fmla="*/ 1746617 w 1825371"/>
              <a:gd name="connsiteY24" fmla="*/ 2660831 h 4705763"/>
              <a:gd name="connsiteX25" fmla="*/ 1513602 w 1825371"/>
              <a:gd name="connsiteY25" fmla="*/ 1875484 h 4705763"/>
              <a:gd name="connsiteX26" fmla="*/ 1297158 w 1825371"/>
              <a:gd name="connsiteY26" fmla="*/ 1267919 h 4705763"/>
              <a:gd name="connsiteX27" fmla="*/ 1275064 w 1825371"/>
              <a:gd name="connsiteY27" fmla="*/ 1217173 h 4705763"/>
              <a:gd name="connsiteX28" fmla="*/ 1248483 w 1825371"/>
              <a:gd name="connsiteY28" fmla="*/ 1193353 h 4705763"/>
              <a:gd name="connsiteX29" fmla="*/ 1232949 w 1825371"/>
              <a:gd name="connsiteY29" fmla="*/ 1222351 h 4705763"/>
              <a:gd name="connsiteX30" fmla="*/ 1230877 w 1825371"/>
              <a:gd name="connsiteY30" fmla="*/ 1283108 h 4705763"/>
              <a:gd name="connsiteX31" fmla="*/ 1297493 w 1825371"/>
              <a:gd name="connsiteY31" fmla="*/ 4685667 h 4705763"/>
              <a:gd name="connsiteX32" fmla="*/ 938419 w 1825371"/>
              <a:gd name="connsiteY32" fmla="*/ 4705763 h 4705763"/>
              <a:gd name="connsiteX33" fmla="*/ 1053441 w 1825371"/>
              <a:gd name="connsiteY33" fmla="*/ 2920082 h 4705763"/>
              <a:gd name="connsiteX34" fmla="*/ 1066213 w 1825371"/>
              <a:gd name="connsiteY34" fmla="*/ 2573839 h 4705763"/>
              <a:gd name="connsiteX35" fmla="*/ 1077951 w 1825371"/>
              <a:gd name="connsiteY35" fmla="*/ 2236916 h 4705763"/>
              <a:gd name="connsiteX36" fmla="*/ 1093485 w 1825371"/>
              <a:gd name="connsiteY36" fmla="*/ 1882733 h 4705763"/>
              <a:gd name="connsiteX37" fmla="*/ 1107983 w 1825371"/>
              <a:gd name="connsiteY37" fmla="*/ 1608293 h 4705763"/>
              <a:gd name="connsiteX38" fmla="*/ 1125245 w 1825371"/>
              <a:gd name="connsiteY38" fmla="*/ 1293464 h 4705763"/>
              <a:gd name="connsiteX39" fmla="*/ 1096247 w 1825371"/>
              <a:gd name="connsiteY39" fmla="*/ 1270681 h 4705763"/>
              <a:gd name="connsiteX40" fmla="*/ 984400 w 1825371"/>
              <a:gd name="connsiteY40" fmla="*/ 1242374 h 4705763"/>
              <a:gd name="connsiteX41" fmla="*/ 977149 w 1825371"/>
              <a:gd name="connsiteY41" fmla="*/ 1225458 h 4705763"/>
              <a:gd name="connsiteX42" fmla="*/ 983019 w 1825371"/>
              <a:gd name="connsiteY42" fmla="*/ 1189902 h 4705763"/>
              <a:gd name="connsiteX43" fmla="*/ 1016158 w 1825371"/>
              <a:gd name="connsiteY43" fmla="*/ 1097041 h 4705763"/>
              <a:gd name="connsiteX44" fmla="*/ 1055513 w 1825371"/>
              <a:gd name="connsiteY44" fmla="*/ 1078055 h 4705763"/>
              <a:gd name="connsiteX45" fmla="*/ 1097628 w 1825371"/>
              <a:gd name="connsiteY45" fmla="*/ 1104290 h 4705763"/>
              <a:gd name="connsiteX46" fmla="*/ 1115579 w 1825371"/>
              <a:gd name="connsiteY46" fmla="*/ 1107743 h 4705763"/>
              <a:gd name="connsiteX47" fmla="*/ 1177026 w 1825371"/>
              <a:gd name="connsiteY47" fmla="*/ 1087375 h 4705763"/>
              <a:gd name="connsiteX48" fmla="*/ 1179787 w 1825371"/>
              <a:gd name="connsiteY48" fmla="*/ 1073913 h 4705763"/>
              <a:gd name="connsiteX49" fmla="*/ 1135255 w 1825371"/>
              <a:gd name="connsiteY49" fmla="*/ 1041117 h 4705763"/>
              <a:gd name="connsiteX50" fmla="*/ 939868 w 1825371"/>
              <a:gd name="connsiteY50" fmla="*/ 883702 h 4705763"/>
              <a:gd name="connsiteX51" fmla="*/ 549783 w 1825371"/>
              <a:gd name="connsiteY51" fmla="*/ 496379 h 4705763"/>
              <a:gd name="connsiteX52" fmla="*/ 40947 w 1825371"/>
              <a:gd name="connsiteY52" fmla="*/ 48990 h 4705763"/>
              <a:gd name="connsiteX53" fmla="*/ 5735 w 1825371"/>
              <a:gd name="connsiteY53" fmla="*/ 17231 h 4705763"/>
              <a:gd name="connsiteX54" fmla="*/ 902 w 1825371"/>
              <a:gd name="connsiteY54" fmla="*/ 4114 h 4705763"/>
              <a:gd name="connsiteX55" fmla="*/ 15747 w 1825371"/>
              <a:gd name="connsiteY55" fmla="*/ 1352 h 4705763"/>
              <a:gd name="connsiteX0" fmla="*/ 15747 w 1825371"/>
              <a:gd name="connsiteY0" fmla="*/ 1352 h 4705763"/>
              <a:gd name="connsiteX1" fmla="*/ 83062 w 1825371"/>
              <a:gd name="connsiteY1" fmla="*/ 34837 h 4705763"/>
              <a:gd name="connsiteX2" fmla="*/ 961270 w 1825371"/>
              <a:gd name="connsiteY2" fmla="*/ 755975 h 4705763"/>
              <a:gd name="connsiteX3" fmla="*/ 1239162 w 1825371"/>
              <a:gd name="connsiteY3" fmla="*/ 1001764 h 4705763"/>
              <a:gd name="connsiteX4" fmla="*/ 1276445 w 1825371"/>
              <a:gd name="connsiteY4" fmla="*/ 1025928 h 4705763"/>
              <a:gd name="connsiteX5" fmla="*/ 1316489 w 1825371"/>
              <a:gd name="connsiteY5" fmla="*/ 1009704 h 4705763"/>
              <a:gd name="connsiteX6" fmla="*/ 1345141 w 1825371"/>
              <a:gd name="connsiteY6" fmla="*/ 948602 h 4705763"/>
              <a:gd name="connsiteX7" fmla="*/ 1407624 w 1825371"/>
              <a:gd name="connsiteY7" fmla="*/ 869894 h 4705763"/>
              <a:gd name="connsiteX8" fmla="*/ 1749379 w 1825371"/>
              <a:gd name="connsiteY8" fmla="*/ 590967 h 4705763"/>
              <a:gd name="connsiteX9" fmla="*/ 1808066 w 1825371"/>
              <a:gd name="connsiteY9" fmla="*/ 545399 h 4705763"/>
              <a:gd name="connsiteX10" fmla="*/ 1825326 w 1825371"/>
              <a:gd name="connsiteY10" fmla="*/ 554375 h 4705763"/>
              <a:gd name="connsiteX11" fmla="*/ 1811172 w 1825371"/>
              <a:gd name="connsiteY11" fmla="*/ 590277 h 4705763"/>
              <a:gd name="connsiteX12" fmla="*/ 1721073 w 1825371"/>
              <a:gd name="connsiteY12" fmla="*/ 698326 h 4705763"/>
              <a:gd name="connsiteX13" fmla="*/ 1385877 w 1825371"/>
              <a:gd name="connsiteY13" fmla="*/ 1068389 h 4705763"/>
              <a:gd name="connsiteX14" fmla="*/ 1376211 w 1825371"/>
              <a:gd name="connsiteY14" fmla="*/ 1098421 h 4705763"/>
              <a:gd name="connsiteX15" fmla="*/ 1361366 w 1825371"/>
              <a:gd name="connsiteY15" fmla="*/ 1135359 h 4705763"/>
              <a:gd name="connsiteX16" fmla="*/ 1355153 w 1825371"/>
              <a:gd name="connsiteY16" fmla="*/ 1169879 h 4705763"/>
              <a:gd name="connsiteX17" fmla="*/ 1409696 w 1825371"/>
              <a:gd name="connsiteY17" fmla="*/ 1384253 h 4705763"/>
              <a:gd name="connsiteX18" fmla="*/ 1524994 w 1825371"/>
              <a:gd name="connsiteY18" fmla="*/ 1739817 h 4705763"/>
              <a:gd name="connsiteX19" fmla="*/ 1659971 w 1825371"/>
              <a:gd name="connsiteY19" fmla="*/ 2199288 h 4705763"/>
              <a:gd name="connsiteX20" fmla="*/ 1782864 w 1825371"/>
              <a:gd name="connsiteY20" fmla="*/ 2697077 h 4705763"/>
              <a:gd name="connsiteX21" fmla="*/ 1794257 w 1825371"/>
              <a:gd name="connsiteY21" fmla="*/ 2767845 h 4705763"/>
              <a:gd name="connsiteX22" fmla="*/ 1791840 w 1825371"/>
              <a:gd name="connsiteY22" fmla="*/ 2778202 h 4705763"/>
              <a:gd name="connsiteX23" fmla="*/ 1784245 w 1825371"/>
              <a:gd name="connsiteY23" fmla="*/ 2770607 h 4705763"/>
              <a:gd name="connsiteX24" fmla="*/ 1746617 w 1825371"/>
              <a:gd name="connsiteY24" fmla="*/ 2660831 h 4705763"/>
              <a:gd name="connsiteX25" fmla="*/ 1513602 w 1825371"/>
              <a:gd name="connsiteY25" fmla="*/ 1875484 h 4705763"/>
              <a:gd name="connsiteX26" fmla="*/ 1297158 w 1825371"/>
              <a:gd name="connsiteY26" fmla="*/ 1267919 h 4705763"/>
              <a:gd name="connsiteX27" fmla="*/ 1275064 w 1825371"/>
              <a:gd name="connsiteY27" fmla="*/ 1217173 h 4705763"/>
              <a:gd name="connsiteX28" fmla="*/ 1248483 w 1825371"/>
              <a:gd name="connsiteY28" fmla="*/ 1193353 h 4705763"/>
              <a:gd name="connsiteX29" fmla="*/ 1232949 w 1825371"/>
              <a:gd name="connsiteY29" fmla="*/ 1222351 h 4705763"/>
              <a:gd name="connsiteX30" fmla="*/ 1230877 w 1825371"/>
              <a:gd name="connsiteY30" fmla="*/ 1283108 h 4705763"/>
              <a:gd name="connsiteX31" fmla="*/ 1297493 w 1825371"/>
              <a:gd name="connsiteY31" fmla="*/ 4685667 h 4705763"/>
              <a:gd name="connsiteX32" fmla="*/ 938419 w 1825371"/>
              <a:gd name="connsiteY32" fmla="*/ 4705763 h 4705763"/>
              <a:gd name="connsiteX33" fmla="*/ 1053441 w 1825371"/>
              <a:gd name="connsiteY33" fmla="*/ 2920082 h 4705763"/>
              <a:gd name="connsiteX34" fmla="*/ 1066213 w 1825371"/>
              <a:gd name="connsiteY34" fmla="*/ 2573839 h 4705763"/>
              <a:gd name="connsiteX35" fmla="*/ 1077951 w 1825371"/>
              <a:gd name="connsiteY35" fmla="*/ 2236916 h 4705763"/>
              <a:gd name="connsiteX36" fmla="*/ 1093485 w 1825371"/>
              <a:gd name="connsiteY36" fmla="*/ 1882733 h 4705763"/>
              <a:gd name="connsiteX37" fmla="*/ 1125245 w 1825371"/>
              <a:gd name="connsiteY37" fmla="*/ 1293464 h 4705763"/>
              <a:gd name="connsiteX38" fmla="*/ 1096247 w 1825371"/>
              <a:gd name="connsiteY38" fmla="*/ 1270681 h 4705763"/>
              <a:gd name="connsiteX39" fmla="*/ 984400 w 1825371"/>
              <a:gd name="connsiteY39" fmla="*/ 1242374 h 4705763"/>
              <a:gd name="connsiteX40" fmla="*/ 977149 w 1825371"/>
              <a:gd name="connsiteY40" fmla="*/ 1225458 h 4705763"/>
              <a:gd name="connsiteX41" fmla="*/ 983019 w 1825371"/>
              <a:gd name="connsiteY41" fmla="*/ 1189902 h 4705763"/>
              <a:gd name="connsiteX42" fmla="*/ 1016158 w 1825371"/>
              <a:gd name="connsiteY42" fmla="*/ 1097041 h 4705763"/>
              <a:gd name="connsiteX43" fmla="*/ 1055513 w 1825371"/>
              <a:gd name="connsiteY43" fmla="*/ 1078055 h 4705763"/>
              <a:gd name="connsiteX44" fmla="*/ 1097628 w 1825371"/>
              <a:gd name="connsiteY44" fmla="*/ 1104290 h 4705763"/>
              <a:gd name="connsiteX45" fmla="*/ 1115579 w 1825371"/>
              <a:gd name="connsiteY45" fmla="*/ 1107743 h 4705763"/>
              <a:gd name="connsiteX46" fmla="*/ 1177026 w 1825371"/>
              <a:gd name="connsiteY46" fmla="*/ 1087375 h 4705763"/>
              <a:gd name="connsiteX47" fmla="*/ 1179787 w 1825371"/>
              <a:gd name="connsiteY47" fmla="*/ 1073913 h 4705763"/>
              <a:gd name="connsiteX48" fmla="*/ 1135255 w 1825371"/>
              <a:gd name="connsiteY48" fmla="*/ 1041117 h 4705763"/>
              <a:gd name="connsiteX49" fmla="*/ 939868 w 1825371"/>
              <a:gd name="connsiteY49" fmla="*/ 883702 h 4705763"/>
              <a:gd name="connsiteX50" fmla="*/ 549783 w 1825371"/>
              <a:gd name="connsiteY50" fmla="*/ 496379 h 4705763"/>
              <a:gd name="connsiteX51" fmla="*/ 40947 w 1825371"/>
              <a:gd name="connsiteY51" fmla="*/ 48990 h 4705763"/>
              <a:gd name="connsiteX52" fmla="*/ 5735 w 1825371"/>
              <a:gd name="connsiteY52" fmla="*/ 17231 h 4705763"/>
              <a:gd name="connsiteX53" fmla="*/ 902 w 1825371"/>
              <a:gd name="connsiteY53" fmla="*/ 4114 h 4705763"/>
              <a:gd name="connsiteX54" fmla="*/ 15747 w 1825371"/>
              <a:gd name="connsiteY54" fmla="*/ 1352 h 4705763"/>
              <a:gd name="connsiteX0" fmla="*/ 15747 w 1825371"/>
              <a:gd name="connsiteY0" fmla="*/ 1352 h 4705763"/>
              <a:gd name="connsiteX1" fmla="*/ 83062 w 1825371"/>
              <a:gd name="connsiteY1" fmla="*/ 34837 h 4705763"/>
              <a:gd name="connsiteX2" fmla="*/ 961270 w 1825371"/>
              <a:gd name="connsiteY2" fmla="*/ 755975 h 4705763"/>
              <a:gd name="connsiteX3" fmla="*/ 1239162 w 1825371"/>
              <a:gd name="connsiteY3" fmla="*/ 1001764 h 4705763"/>
              <a:gd name="connsiteX4" fmla="*/ 1276445 w 1825371"/>
              <a:gd name="connsiteY4" fmla="*/ 1025928 h 4705763"/>
              <a:gd name="connsiteX5" fmla="*/ 1316489 w 1825371"/>
              <a:gd name="connsiteY5" fmla="*/ 1009704 h 4705763"/>
              <a:gd name="connsiteX6" fmla="*/ 1345141 w 1825371"/>
              <a:gd name="connsiteY6" fmla="*/ 948602 h 4705763"/>
              <a:gd name="connsiteX7" fmla="*/ 1407624 w 1825371"/>
              <a:gd name="connsiteY7" fmla="*/ 869894 h 4705763"/>
              <a:gd name="connsiteX8" fmla="*/ 1749379 w 1825371"/>
              <a:gd name="connsiteY8" fmla="*/ 590967 h 4705763"/>
              <a:gd name="connsiteX9" fmla="*/ 1808066 w 1825371"/>
              <a:gd name="connsiteY9" fmla="*/ 545399 h 4705763"/>
              <a:gd name="connsiteX10" fmla="*/ 1825326 w 1825371"/>
              <a:gd name="connsiteY10" fmla="*/ 554375 h 4705763"/>
              <a:gd name="connsiteX11" fmla="*/ 1811172 w 1825371"/>
              <a:gd name="connsiteY11" fmla="*/ 590277 h 4705763"/>
              <a:gd name="connsiteX12" fmla="*/ 1721073 w 1825371"/>
              <a:gd name="connsiteY12" fmla="*/ 698326 h 4705763"/>
              <a:gd name="connsiteX13" fmla="*/ 1385877 w 1825371"/>
              <a:gd name="connsiteY13" fmla="*/ 1068389 h 4705763"/>
              <a:gd name="connsiteX14" fmla="*/ 1376211 w 1825371"/>
              <a:gd name="connsiteY14" fmla="*/ 1098421 h 4705763"/>
              <a:gd name="connsiteX15" fmla="*/ 1361366 w 1825371"/>
              <a:gd name="connsiteY15" fmla="*/ 1135359 h 4705763"/>
              <a:gd name="connsiteX16" fmla="*/ 1355153 w 1825371"/>
              <a:gd name="connsiteY16" fmla="*/ 1169879 h 4705763"/>
              <a:gd name="connsiteX17" fmla="*/ 1409696 w 1825371"/>
              <a:gd name="connsiteY17" fmla="*/ 1384253 h 4705763"/>
              <a:gd name="connsiteX18" fmla="*/ 1524994 w 1825371"/>
              <a:gd name="connsiteY18" fmla="*/ 1739817 h 4705763"/>
              <a:gd name="connsiteX19" fmla="*/ 1659971 w 1825371"/>
              <a:gd name="connsiteY19" fmla="*/ 2199288 h 4705763"/>
              <a:gd name="connsiteX20" fmla="*/ 1782864 w 1825371"/>
              <a:gd name="connsiteY20" fmla="*/ 2697077 h 4705763"/>
              <a:gd name="connsiteX21" fmla="*/ 1794257 w 1825371"/>
              <a:gd name="connsiteY21" fmla="*/ 2767845 h 4705763"/>
              <a:gd name="connsiteX22" fmla="*/ 1791840 w 1825371"/>
              <a:gd name="connsiteY22" fmla="*/ 2778202 h 4705763"/>
              <a:gd name="connsiteX23" fmla="*/ 1784245 w 1825371"/>
              <a:gd name="connsiteY23" fmla="*/ 2770607 h 4705763"/>
              <a:gd name="connsiteX24" fmla="*/ 1746617 w 1825371"/>
              <a:gd name="connsiteY24" fmla="*/ 2660831 h 4705763"/>
              <a:gd name="connsiteX25" fmla="*/ 1513602 w 1825371"/>
              <a:gd name="connsiteY25" fmla="*/ 1875484 h 4705763"/>
              <a:gd name="connsiteX26" fmla="*/ 1297158 w 1825371"/>
              <a:gd name="connsiteY26" fmla="*/ 1267919 h 4705763"/>
              <a:gd name="connsiteX27" fmla="*/ 1275064 w 1825371"/>
              <a:gd name="connsiteY27" fmla="*/ 1217173 h 4705763"/>
              <a:gd name="connsiteX28" fmla="*/ 1248483 w 1825371"/>
              <a:gd name="connsiteY28" fmla="*/ 1193353 h 4705763"/>
              <a:gd name="connsiteX29" fmla="*/ 1232949 w 1825371"/>
              <a:gd name="connsiteY29" fmla="*/ 1222351 h 4705763"/>
              <a:gd name="connsiteX30" fmla="*/ 1230877 w 1825371"/>
              <a:gd name="connsiteY30" fmla="*/ 1283108 h 4705763"/>
              <a:gd name="connsiteX31" fmla="*/ 1297493 w 1825371"/>
              <a:gd name="connsiteY31" fmla="*/ 4685667 h 4705763"/>
              <a:gd name="connsiteX32" fmla="*/ 938419 w 1825371"/>
              <a:gd name="connsiteY32" fmla="*/ 4705763 h 4705763"/>
              <a:gd name="connsiteX33" fmla="*/ 1053441 w 1825371"/>
              <a:gd name="connsiteY33" fmla="*/ 2920082 h 4705763"/>
              <a:gd name="connsiteX34" fmla="*/ 1066213 w 1825371"/>
              <a:gd name="connsiteY34" fmla="*/ 2573839 h 4705763"/>
              <a:gd name="connsiteX35" fmla="*/ 1077951 w 1825371"/>
              <a:gd name="connsiteY35" fmla="*/ 2236916 h 4705763"/>
              <a:gd name="connsiteX36" fmla="*/ 1125245 w 1825371"/>
              <a:gd name="connsiteY36" fmla="*/ 1293464 h 4705763"/>
              <a:gd name="connsiteX37" fmla="*/ 1096247 w 1825371"/>
              <a:gd name="connsiteY37" fmla="*/ 1270681 h 4705763"/>
              <a:gd name="connsiteX38" fmla="*/ 984400 w 1825371"/>
              <a:gd name="connsiteY38" fmla="*/ 1242374 h 4705763"/>
              <a:gd name="connsiteX39" fmla="*/ 977149 w 1825371"/>
              <a:gd name="connsiteY39" fmla="*/ 1225458 h 4705763"/>
              <a:gd name="connsiteX40" fmla="*/ 983019 w 1825371"/>
              <a:gd name="connsiteY40" fmla="*/ 1189902 h 4705763"/>
              <a:gd name="connsiteX41" fmla="*/ 1016158 w 1825371"/>
              <a:gd name="connsiteY41" fmla="*/ 1097041 h 4705763"/>
              <a:gd name="connsiteX42" fmla="*/ 1055513 w 1825371"/>
              <a:gd name="connsiteY42" fmla="*/ 1078055 h 4705763"/>
              <a:gd name="connsiteX43" fmla="*/ 1097628 w 1825371"/>
              <a:gd name="connsiteY43" fmla="*/ 1104290 h 4705763"/>
              <a:gd name="connsiteX44" fmla="*/ 1115579 w 1825371"/>
              <a:gd name="connsiteY44" fmla="*/ 1107743 h 4705763"/>
              <a:gd name="connsiteX45" fmla="*/ 1177026 w 1825371"/>
              <a:gd name="connsiteY45" fmla="*/ 1087375 h 4705763"/>
              <a:gd name="connsiteX46" fmla="*/ 1179787 w 1825371"/>
              <a:gd name="connsiteY46" fmla="*/ 1073913 h 4705763"/>
              <a:gd name="connsiteX47" fmla="*/ 1135255 w 1825371"/>
              <a:gd name="connsiteY47" fmla="*/ 1041117 h 4705763"/>
              <a:gd name="connsiteX48" fmla="*/ 939868 w 1825371"/>
              <a:gd name="connsiteY48" fmla="*/ 883702 h 4705763"/>
              <a:gd name="connsiteX49" fmla="*/ 549783 w 1825371"/>
              <a:gd name="connsiteY49" fmla="*/ 496379 h 4705763"/>
              <a:gd name="connsiteX50" fmla="*/ 40947 w 1825371"/>
              <a:gd name="connsiteY50" fmla="*/ 48990 h 4705763"/>
              <a:gd name="connsiteX51" fmla="*/ 5735 w 1825371"/>
              <a:gd name="connsiteY51" fmla="*/ 17231 h 4705763"/>
              <a:gd name="connsiteX52" fmla="*/ 902 w 1825371"/>
              <a:gd name="connsiteY52" fmla="*/ 4114 h 4705763"/>
              <a:gd name="connsiteX53" fmla="*/ 15747 w 1825371"/>
              <a:gd name="connsiteY53" fmla="*/ 1352 h 4705763"/>
              <a:gd name="connsiteX0" fmla="*/ 15747 w 1825371"/>
              <a:gd name="connsiteY0" fmla="*/ 1352 h 4705763"/>
              <a:gd name="connsiteX1" fmla="*/ 83062 w 1825371"/>
              <a:gd name="connsiteY1" fmla="*/ 34837 h 4705763"/>
              <a:gd name="connsiteX2" fmla="*/ 961270 w 1825371"/>
              <a:gd name="connsiteY2" fmla="*/ 755975 h 4705763"/>
              <a:gd name="connsiteX3" fmla="*/ 1239162 w 1825371"/>
              <a:gd name="connsiteY3" fmla="*/ 1001764 h 4705763"/>
              <a:gd name="connsiteX4" fmla="*/ 1276445 w 1825371"/>
              <a:gd name="connsiteY4" fmla="*/ 1025928 h 4705763"/>
              <a:gd name="connsiteX5" fmla="*/ 1316489 w 1825371"/>
              <a:gd name="connsiteY5" fmla="*/ 1009704 h 4705763"/>
              <a:gd name="connsiteX6" fmla="*/ 1345141 w 1825371"/>
              <a:gd name="connsiteY6" fmla="*/ 948602 h 4705763"/>
              <a:gd name="connsiteX7" fmla="*/ 1407624 w 1825371"/>
              <a:gd name="connsiteY7" fmla="*/ 869894 h 4705763"/>
              <a:gd name="connsiteX8" fmla="*/ 1749379 w 1825371"/>
              <a:gd name="connsiteY8" fmla="*/ 590967 h 4705763"/>
              <a:gd name="connsiteX9" fmla="*/ 1808066 w 1825371"/>
              <a:gd name="connsiteY9" fmla="*/ 545399 h 4705763"/>
              <a:gd name="connsiteX10" fmla="*/ 1825326 w 1825371"/>
              <a:gd name="connsiteY10" fmla="*/ 554375 h 4705763"/>
              <a:gd name="connsiteX11" fmla="*/ 1811172 w 1825371"/>
              <a:gd name="connsiteY11" fmla="*/ 590277 h 4705763"/>
              <a:gd name="connsiteX12" fmla="*/ 1721073 w 1825371"/>
              <a:gd name="connsiteY12" fmla="*/ 698326 h 4705763"/>
              <a:gd name="connsiteX13" fmla="*/ 1385877 w 1825371"/>
              <a:gd name="connsiteY13" fmla="*/ 1068389 h 4705763"/>
              <a:gd name="connsiteX14" fmla="*/ 1376211 w 1825371"/>
              <a:gd name="connsiteY14" fmla="*/ 1098421 h 4705763"/>
              <a:gd name="connsiteX15" fmla="*/ 1361366 w 1825371"/>
              <a:gd name="connsiteY15" fmla="*/ 1135359 h 4705763"/>
              <a:gd name="connsiteX16" fmla="*/ 1355153 w 1825371"/>
              <a:gd name="connsiteY16" fmla="*/ 1169879 h 4705763"/>
              <a:gd name="connsiteX17" fmla="*/ 1409696 w 1825371"/>
              <a:gd name="connsiteY17" fmla="*/ 1384253 h 4705763"/>
              <a:gd name="connsiteX18" fmla="*/ 1524994 w 1825371"/>
              <a:gd name="connsiteY18" fmla="*/ 1739817 h 4705763"/>
              <a:gd name="connsiteX19" fmla="*/ 1659971 w 1825371"/>
              <a:gd name="connsiteY19" fmla="*/ 2199288 h 4705763"/>
              <a:gd name="connsiteX20" fmla="*/ 1782864 w 1825371"/>
              <a:gd name="connsiteY20" fmla="*/ 2697077 h 4705763"/>
              <a:gd name="connsiteX21" fmla="*/ 1794257 w 1825371"/>
              <a:gd name="connsiteY21" fmla="*/ 2767845 h 4705763"/>
              <a:gd name="connsiteX22" fmla="*/ 1791840 w 1825371"/>
              <a:gd name="connsiteY22" fmla="*/ 2778202 h 4705763"/>
              <a:gd name="connsiteX23" fmla="*/ 1784245 w 1825371"/>
              <a:gd name="connsiteY23" fmla="*/ 2770607 h 4705763"/>
              <a:gd name="connsiteX24" fmla="*/ 1746617 w 1825371"/>
              <a:gd name="connsiteY24" fmla="*/ 2660831 h 4705763"/>
              <a:gd name="connsiteX25" fmla="*/ 1513602 w 1825371"/>
              <a:gd name="connsiteY25" fmla="*/ 1875484 h 4705763"/>
              <a:gd name="connsiteX26" fmla="*/ 1297158 w 1825371"/>
              <a:gd name="connsiteY26" fmla="*/ 1267919 h 4705763"/>
              <a:gd name="connsiteX27" fmla="*/ 1275064 w 1825371"/>
              <a:gd name="connsiteY27" fmla="*/ 1217173 h 4705763"/>
              <a:gd name="connsiteX28" fmla="*/ 1248483 w 1825371"/>
              <a:gd name="connsiteY28" fmla="*/ 1193353 h 4705763"/>
              <a:gd name="connsiteX29" fmla="*/ 1232949 w 1825371"/>
              <a:gd name="connsiteY29" fmla="*/ 1222351 h 4705763"/>
              <a:gd name="connsiteX30" fmla="*/ 1230877 w 1825371"/>
              <a:gd name="connsiteY30" fmla="*/ 1283108 h 4705763"/>
              <a:gd name="connsiteX31" fmla="*/ 1297493 w 1825371"/>
              <a:gd name="connsiteY31" fmla="*/ 4685667 h 4705763"/>
              <a:gd name="connsiteX32" fmla="*/ 938419 w 1825371"/>
              <a:gd name="connsiteY32" fmla="*/ 4705763 h 4705763"/>
              <a:gd name="connsiteX33" fmla="*/ 1053441 w 1825371"/>
              <a:gd name="connsiteY33" fmla="*/ 2920082 h 4705763"/>
              <a:gd name="connsiteX34" fmla="*/ 1066213 w 1825371"/>
              <a:gd name="connsiteY34" fmla="*/ 2573839 h 4705763"/>
              <a:gd name="connsiteX35" fmla="*/ 1125245 w 1825371"/>
              <a:gd name="connsiteY35" fmla="*/ 1293464 h 4705763"/>
              <a:gd name="connsiteX36" fmla="*/ 1096247 w 1825371"/>
              <a:gd name="connsiteY36" fmla="*/ 1270681 h 4705763"/>
              <a:gd name="connsiteX37" fmla="*/ 984400 w 1825371"/>
              <a:gd name="connsiteY37" fmla="*/ 1242374 h 4705763"/>
              <a:gd name="connsiteX38" fmla="*/ 977149 w 1825371"/>
              <a:gd name="connsiteY38" fmla="*/ 1225458 h 4705763"/>
              <a:gd name="connsiteX39" fmla="*/ 983019 w 1825371"/>
              <a:gd name="connsiteY39" fmla="*/ 1189902 h 4705763"/>
              <a:gd name="connsiteX40" fmla="*/ 1016158 w 1825371"/>
              <a:gd name="connsiteY40" fmla="*/ 1097041 h 4705763"/>
              <a:gd name="connsiteX41" fmla="*/ 1055513 w 1825371"/>
              <a:gd name="connsiteY41" fmla="*/ 1078055 h 4705763"/>
              <a:gd name="connsiteX42" fmla="*/ 1097628 w 1825371"/>
              <a:gd name="connsiteY42" fmla="*/ 1104290 h 4705763"/>
              <a:gd name="connsiteX43" fmla="*/ 1115579 w 1825371"/>
              <a:gd name="connsiteY43" fmla="*/ 1107743 h 4705763"/>
              <a:gd name="connsiteX44" fmla="*/ 1177026 w 1825371"/>
              <a:gd name="connsiteY44" fmla="*/ 1087375 h 4705763"/>
              <a:gd name="connsiteX45" fmla="*/ 1179787 w 1825371"/>
              <a:gd name="connsiteY45" fmla="*/ 1073913 h 4705763"/>
              <a:gd name="connsiteX46" fmla="*/ 1135255 w 1825371"/>
              <a:gd name="connsiteY46" fmla="*/ 1041117 h 4705763"/>
              <a:gd name="connsiteX47" fmla="*/ 939868 w 1825371"/>
              <a:gd name="connsiteY47" fmla="*/ 883702 h 4705763"/>
              <a:gd name="connsiteX48" fmla="*/ 549783 w 1825371"/>
              <a:gd name="connsiteY48" fmla="*/ 496379 h 4705763"/>
              <a:gd name="connsiteX49" fmla="*/ 40947 w 1825371"/>
              <a:gd name="connsiteY49" fmla="*/ 48990 h 4705763"/>
              <a:gd name="connsiteX50" fmla="*/ 5735 w 1825371"/>
              <a:gd name="connsiteY50" fmla="*/ 17231 h 4705763"/>
              <a:gd name="connsiteX51" fmla="*/ 902 w 1825371"/>
              <a:gd name="connsiteY51" fmla="*/ 4114 h 4705763"/>
              <a:gd name="connsiteX52" fmla="*/ 15747 w 1825371"/>
              <a:gd name="connsiteY52" fmla="*/ 1352 h 4705763"/>
              <a:gd name="connsiteX0" fmla="*/ 15747 w 1825371"/>
              <a:gd name="connsiteY0" fmla="*/ 1352 h 4705763"/>
              <a:gd name="connsiteX1" fmla="*/ 83062 w 1825371"/>
              <a:gd name="connsiteY1" fmla="*/ 34837 h 4705763"/>
              <a:gd name="connsiteX2" fmla="*/ 961270 w 1825371"/>
              <a:gd name="connsiteY2" fmla="*/ 755975 h 4705763"/>
              <a:gd name="connsiteX3" fmla="*/ 1239162 w 1825371"/>
              <a:gd name="connsiteY3" fmla="*/ 1001764 h 4705763"/>
              <a:gd name="connsiteX4" fmla="*/ 1276445 w 1825371"/>
              <a:gd name="connsiteY4" fmla="*/ 1025928 h 4705763"/>
              <a:gd name="connsiteX5" fmla="*/ 1316489 w 1825371"/>
              <a:gd name="connsiteY5" fmla="*/ 1009704 h 4705763"/>
              <a:gd name="connsiteX6" fmla="*/ 1345141 w 1825371"/>
              <a:gd name="connsiteY6" fmla="*/ 948602 h 4705763"/>
              <a:gd name="connsiteX7" fmla="*/ 1407624 w 1825371"/>
              <a:gd name="connsiteY7" fmla="*/ 869894 h 4705763"/>
              <a:gd name="connsiteX8" fmla="*/ 1749379 w 1825371"/>
              <a:gd name="connsiteY8" fmla="*/ 590967 h 4705763"/>
              <a:gd name="connsiteX9" fmla="*/ 1808066 w 1825371"/>
              <a:gd name="connsiteY9" fmla="*/ 545399 h 4705763"/>
              <a:gd name="connsiteX10" fmla="*/ 1825326 w 1825371"/>
              <a:gd name="connsiteY10" fmla="*/ 554375 h 4705763"/>
              <a:gd name="connsiteX11" fmla="*/ 1811172 w 1825371"/>
              <a:gd name="connsiteY11" fmla="*/ 590277 h 4705763"/>
              <a:gd name="connsiteX12" fmla="*/ 1721073 w 1825371"/>
              <a:gd name="connsiteY12" fmla="*/ 698326 h 4705763"/>
              <a:gd name="connsiteX13" fmla="*/ 1385877 w 1825371"/>
              <a:gd name="connsiteY13" fmla="*/ 1068389 h 4705763"/>
              <a:gd name="connsiteX14" fmla="*/ 1376211 w 1825371"/>
              <a:gd name="connsiteY14" fmla="*/ 1098421 h 4705763"/>
              <a:gd name="connsiteX15" fmla="*/ 1361366 w 1825371"/>
              <a:gd name="connsiteY15" fmla="*/ 1135359 h 4705763"/>
              <a:gd name="connsiteX16" fmla="*/ 1355153 w 1825371"/>
              <a:gd name="connsiteY16" fmla="*/ 1169879 h 4705763"/>
              <a:gd name="connsiteX17" fmla="*/ 1409696 w 1825371"/>
              <a:gd name="connsiteY17" fmla="*/ 1384253 h 4705763"/>
              <a:gd name="connsiteX18" fmla="*/ 1524994 w 1825371"/>
              <a:gd name="connsiteY18" fmla="*/ 1739817 h 4705763"/>
              <a:gd name="connsiteX19" fmla="*/ 1659971 w 1825371"/>
              <a:gd name="connsiteY19" fmla="*/ 2199288 h 4705763"/>
              <a:gd name="connsiteX20" fmla="*/ 1782864 w 1825371"/>
              <a:gd name="connsiteY20" fmla="*/ 2697077 h 4705763"/>
              <a:gd name="connsiteX21" fmla="*/ 1794257 w 1825371"/>
              <a:gd name="connsiteY21" fmla="*/ 2767845 h 4705763"/>
              <a:gd name="connsiteX22" fmla="*/ 1791840 w 1825371"/>
              <a:gd name="connsiteY22" fmla="*/ 2778202 h 4705763"/>
              <a:gd name="connsiteX23" fmla="*/ 1784245 w 1825371"/>
              <a:gd name="connsiteY23" fmla="*/ 2770607 h 4705763"/>
              <a:gd name="connsiteX24" fmla="*/ 1746617 w 1825371"/>
              <a:gd name="connsiteY24" fmla="*/ 2660831 h 4705763"/>
              <a:gd name="connsiteX25" fmla="*/ 1513602 w 1825371"/>
              <a:gd name="connsiteY25" fmla="*/ 1875484 h 4705763"/>
              <a:gd name="connsiteX26" fmla="*/ 1297158 w 1825371"/>
              <a:gd name="connsiteY26" fmla="*/ 1267919 h 4705763"/>
              <a:gd name="connsiteX27" fmla="*/ 1275064 w 1825371"/>
              <a:gd name="connsiteY27" fmla="*/ 1217173 h 4705763"/>
              <a:gd name="connsiteX28" fmla="*/ 1248483 w 1825371"/>
              <a:gd name="connsiteY28" fmla="*/ 1193353 h 4705763"/>
              <a:gd name="connsiteX29" fmla="*/ 1232949 w 1825371"/>
              <a:gd name="connsiteY29" fmla="*/ 1222351 h 4705763"/>
              <a:gd name="connsiteX30" fmla="*/ 1230877 w 1825371"/>
              <a:gd name="connsiteY30" fmla="*/ 1283108 h 4705763"/>
              <a:gd name="connsiteX31" fmla="*/ 1297493 w 1825371"/>
              <a:gd name="connsiteY31" fmla="*/ 4685667 h 4705763"/>
              <a:gd name="connsiteX32" fmla="*/ 938419 w 1825371"/>
              <a:gd name="connsiteY32" fmla="*/ 4705763 h 4705763"/>
              <a:gd name="connsiteX33" fmla="*/ 1053441 w 1825371"/>
              <a:gd name="connsiteY33" fmla="*/ 2920082 h 4705763"/>
              <a:gd name="connsiteX34" fmla="*/ 1125245 w 1825371"/>
              <a:gd name="connsiteY34" fmla="*/ 1293464 h 4705763"/>
              <a:gd name="connsiteX35" fmla="*/ 1096247 w 1825371"/>
              <a:gd name="connsiteY35" fmla="*/ 1270681 h 4705763"/>
              <a:gd name="connsiteX36" fmla="*/ 984400 w 1825371"/>
              <a:gd name="connsiteY36" fmla="*/ 1242374 h 4705763"/>
              <a:gd name="connsiteX37" fmla="*/ 977149 w 1825371"/>
              <a:gd name="connsiteY37" fmla="*/ 1225458 h 4705763"/>
              <a:gd name="connsiteX38" fmla="*/ 983019 w 1825371"/>
              <a:gd name="connsiteY38" fmla="*/ 1189902 h 4705763"/>
              <a:gd name="connsiteX39" fmla="*/ 1016158 w 1825371"/>
              <a:gd name="connsiteY39" fmla="*/ 1097041 h 4705763"/>
              <a:gd name="connsiteX40" fmla="*/ 1055513 w 1825371"/>
              <a:gd name="connsiteY40" fmla="*/ 1078055 h 4705763"/>
              <a:gd name="connsiteX41" fmla="*/ 1097628 w 1825371"/>
              <a:gd name="connsiteY41" fmla="*/ 1104290 h 4705763"/>
              <a:gd name="connsiteX42" fmla="*/ 1115579 w 1825371"/>
              <a:gd name="connsiteY42" fmla="*/ 1107743 h 4705763"/>
              <a:gd name="connsiteX43" fmla="*/ 1177026 w 1825371"/>
              <a:gd name="connsiteY43" fmla="*/ 1087375 h 4705763"/>
              <a:gd name="connsiteX44" fmla="*/ 1179787 w 1825371"/>
              <a:gd name="connsiteY44" fmla="*/ 1073913 h 4705763"/>
              <a:gd name="connsiteX45" fmla="*/ 1135255 w 1825371"/>
              <a:gd name="connsiteY45" fmla="*/ 1041117 h 4705763"/>
              <a:gd name="connsiteX46" fmla="*/ 939868 w 1825371"/>
              <a:gd name="connsiteY46" fmla="*/ 883702 h 4705763"/>
              <a:gd name="connsiteX47" fmla="*/ 549783 w 1825371"/>
              <a:gd name="connsiteY47" fmla="*/ 496379 h 4705763"/>
              <a:gd name="connsiteX48" fmla="*/ 40947 w 1825371"/>
              <a:gd name="connsiteY48" fmla="*/ 48990 h 4705763"/>
              <a:gd name="connsiteX49" fmla="*/ 5735 w 1825371"/>
              <a:gd name="connsiteY49" fmla="*/ 17231 h 4705763"/>
              <a:gd name="connsiteX50" fmla="*/ 902 w 1825371"/>
              <a:gd name="connsiteY50" fmla="*/ 4114 h 4705763"/>
              <a:gd name="connsiteX51" fmla="*/ 15747 w 1825371"/>
              <a:gd name="connsiteY51" fmla="*/ 1352 h 4705763"/>
              <a:gd name="connsiteX0" fmla="*/ 15747 w 1825371"/>
              <a:gd name="connsiteY0" fmla="*/ 1352 h 4705763"/>
              <a:gd name="connsiteX1" fmla="*/ 83062 w 1825371"/>
              <a:gd name="connsiteY1" fmla="*/ 34837 h 4705763"/>
              <a:gd name="connsiteX2" fmla="*/ 961270 w 1825371"/>
              <a:gd name="connsiteY2" fmla="*/ 755975 h 4705763"/>
              <a:gd name="connsiteX3" fmla="*/ 1239162 w 1825371"/>
              <a:gd name="connsiteY3" fmla="*/ 1001764 h 4705763"/>
              <a:gd name="connsiteX4" fmla="*/ 1276445 w 1825371"/>
              <a:gd name="connsiteY4" fmla="*/ 1025928 h 4705763"/>
              <a:gd name="connsiteX5" fmla="*/ 1316489 w 1825371"/>
              <a:gd name="connsiteY5" fmla="*/ 1009704 h 4705763"/>
              <a:gd name="connsiteX6" fmla="*/ 1345141 w 1825371"/>
              <a:gd name="connsiteY6" fmla="*/ 948602 h 4705763"/>
              <a:gd name="connsiteX7" fmla="*/ 1407624 w 1825371"/>
              <a:gd name="connsiteY7" fmla="*/ 869894 h 4705763"/>
              <a:gd name="connsiteX8" fmla="*/ 1749379 w 1825371"/>
              <a:gd name="connsiteY8" fmla="*/ 590967 h 4705763"/>
              <a:gd name="connsiteX9" fmla="*/ 1808066 w 1825371"/>
              <a:gd name="connsiteY9" fmla="*/ 545399 h 4705763"/>
              <a:gd name="connsiteX10" fmla="*/ 1825326 w 1825371"/>
              <a:gd name="connsiteY10" fmla="*/ 554375 h 4705763"/>
              <a:gd name="connsiteX11" fmla="*/ 1811172 w 1825371"/>
              <a:gd name="connsiteY11" fmla="*/ 590277 h 4705763"/>
              <a:gd name="connsiteX12" fmla="*/ 1721073 w 1825371"/>
              <a:gd name="connsiteY12" fmla="*/ 698326 h 4705763"/>
              <a:gd name="connsiteX13" fmla="*/ 1385877 w 1825371"/>
              <a:gd name="connsiteY13" fmla="*/ 1068389 h 4705763"/>
              <a:gd name="connsiteX14" fmla="*/ 1376211 w 1825371"/>
              <a:gd name="connsiteY14" fmla="*/ 1098421 h 4705763"/>
              <a:gd name="connsiteX15" fmla="*/ 1361366 w 1825371"/>
              <a:gd name="connsiteY15" fmla="*/ 1135359 h 4705763"/>
              <a:gd name="connsiteX16" fmla="*/ 1355153 w 1825371"/>
              <a:gd name="connsiteY16" fmla="*/ 1169879 h 4705763"/>
              <a:gd name="connsiteX17" fmla="*/ 1409696 w 1825371"/>
              <a:gd name="connsiteY17" fmla="*/ 1384253 h 4705763"/>
              <a:gd name="connsiteX18" fmla="*/ 1524994 w 1825371"/>
              <a:gd name="connsiteY18" fmla="*/ 1739817 h 4705763"/>
              <a:gd name="connsiteX19" fmla="*/ 1659971 w 1825371"/>
              <a:gd name="connsiteY19" fmla="*/ 2199288 h 4705763"/>
              <a:gd name="connsiteX20" fmla="*/ 1782864 w 1825371"/>
              <a:gd name="connsiteY20" fmla="*/ 2697077 h 4705763"/>
              <a:gd name="connsiteX21" fmla="*/ 1794257 w 1825371"/>
              <a:gd name="connsiteY21" fmla="*/ 2767845 h 4705763"/>
              <a:gd name="connsiteX22" fmla="*/ 1791840 w 1825371"/>
              <a:gd name="connsiteY22" fmla="*/ 2778202 h 4705763"/>
              <a:gd name="connsiteX23" fmla="*/ 1784245 w 1825371"/>
              <a:gd name="connsiteY23" fmla="*/ 2770607 h 4705763"/>
              <a:gd name="connsiteX24" fmla="*/ 1746617 w 1825371"/>
              <a:gd name="connsiteY24" fmla="*/ 2660831 h 4705763"/>
              <a:gd name="connsiteX25" fmla="*/ 1513602 w 1825371"/>
              <a:gd name="connsiteY25" fmla="*/ 1875484 h 4705763"/>
              <a:gd name="connsiteX26" fmla="*/ 1297158 w 1825371"/>
              <a:gd name="connsiteY26" fmla="*/ 1267919 h 4705763"/>
              <a:gd name="connsiteX27" fmla="*/ 1275064 w 1825371"/>
              <a:gd name="connsiteY27" fmla="*/ 1217173 h 4705763"/>
              <a:gd name="connsiteX28" fmla="*/ 1248483 w 1825371"/>
              <a:gd name="connsiteY28" fmla="*/ 1193353 h 4705763"/>
              <a:gd name="connsiteX29" fmla="*/ 1232949 w 1825371"/>
              <a:gd name="connsiteY29" fmla="*/ 1222351 h 4705763"/>
              <a:gd name="connsiteX30" fmla="*/ 1230877 w 1825371"/>
              <a:gd name="connsiteY30" fmla="*/ 1283108 h 4705763"/>
              <a:gd name="connsiteX31" fmla="*/ 1297493 w 1825371"/>
              <a:gd name="connsiteY31" fmla="*/ 4685667 h 4705763"/>
              <a:gd name="connsiteX32" fmla="*/ 938419 w 1825371"/>
              <a:gd name="connsiteY32" fmla="*/ 4705763 h 4705763"/>
              <a:gd name="connsiteX33" fmla="*/ 1125245 w 1825371"/>
              <a:gd name="connsiteY33" fmla="*/ 1293464 h 4705763"/>
              <a:gd name="connsiteX34" fmla="*/ 1096247 w 1825371"/>
              <a:gd name="connsiteY34" fmla="*/ 1270681 h 4705763"/>
              <a:gd name="connsiteX35" fmla="*/ 984400 w 1825371"/>
              <a:gd name="connsiteY35" fmla="*/ 1242374 h 4705763"/>
              <a:gd name="connsiteX36" fmla="*/ 977149 w 1825371"/>
              <a:gd name="connsiteY36" fmla="*/ 1225458 h 4705763"/>
              <a:gd name="connsiteX37" fmla="*/ 983019 w 1825371"/>
              <a:gd name="connsiteY37" fmla="*/ 1189902 h 4705763"/>
              <a:gd name="connsiteX38" fmla="*/ 1016158 w 1825371"/>
              <a:gd name="connsiteY38" fmla="*/ 1097041 h 4705763"/>
              <a:gd name="connsiteX39" fmla="*/ 1055513 w 1825371"/>
              <a:gd name="connsiteY39" fmla="*/ 1078055 h 4705763"/>
              <a:gd name="connsiteX40" fmla="*/ 1097628 w 1825371"/>
              <a:gd name="connsiteY40" fmla="*/ 1104290 h 4705763"/>
              <a:gd name="connsiteX41" fmla="*/ 1115579 w 1825371"/>
              <a:gd name="connsiteY41" fmla="*/ 1107743 h 4705763"/>
              <a:gd name="connsiteX42" fmla="*/ 1177026 w 1825371"/>
              <a:gd name="connsiteY42" fmla="*/ 1087375 h 4705763"/>
              <a:gd name="connsiteX43" fmla="*/ 1179787 w 1825371"/>
              <a:gd name="connsiteY43" fmla="*/ 1073913 h 4705763"/>
              <a:gd name="connsiteX44" fmla="*/ 1135255 w 1825371"/>
              <a:gd name="connsiteY44" fmla="*/ 1041117 h 4705763"/>
              <a:gd name="connsiteX45" fmla="*/ 939868 w 1825371"/>
              <a:gd name="connsiteY45" fmla="*/ 883702 h 4705763"/>
              <a:gd name="connsiteX46" fmla="*/ 549783 w 1825371"/>
              <a:gd name="connsiteY46" fmla="*/ 496379 h 4705763"/>
              <a:gd name="connsiteX47" fmla="*/ 40947 w 1825371"/>
              <a:gd name="connsiteY47" fmla="*/ 48990 h 4705763"/>
              <a:gd name="connsiteX48" fmla="*/ 5735 w 1825371"/>
              <a:gd name="connsiteY48" fmla="*/ 17231 h 4705763"/>
              <a:gd name="connsiteX49" fmla="*/ 902 w 1825371"/>
              <a:gd name="connsiteY49" fmla="*/ 4114 h 4705763"/>
              <a:gd name="connsiteX50" fmla="*/ 15747 w 1825371"/>
              <a:gd name="connsiteY50" fmla="*/ 1352 h 4705763"/>
              <a:gd name="connsiteX0" fmla="*/ 15747 w 1825371"/>
              <a:gd name="connsiteY0" fmla="*/ 1352 h 4685667"/>
              <a:gd name="connsiteX1" fmla="*/ 83062 w 1825371"/>
              <a:gd name="connsiteY1" fmla="*/ 34837 h 4685667"/>
              <a:gd name="connsiteX2" fmla="*/ 961270 w 1825371"/>
              <a:gd name="connsiteY2" fmla="*/ 755975 h 4685667"/>
              <a:gd name="connsiteX3" fmla="*/ 1239162 w 1825371"/>
              <a:gd name="connsiteY3" fmla="*/ 1001764 h 4685667"/>
              <a:gd name="connsiteX4" fmla="*/ 1276445 w 1825371"/>
              <a:gd name="connsiteY4" fmla="*/ 1025928 h 4685667"/>
              <a:gd name="connsiteX5" fmla="*/ 1316489 w 1825371"/>
              <a:gd name="connsiteY5" fmla="*/ 1009704 h 4685667"/>
              <a:gd name="connsiteX6" fmla="*/ 1345141 w 1825371"/>
              <a:gd name="connsiteY6" fmla="*/ 948602 h 4685667"/>
              <a:gd name="connsiteX7" fmla="*/ 1407624 w 1825371"/>
              <a:gd name="connsiteY7" fmla="*/ 869894 h 4685667"/>
              <a:gd name="connsiteX8" fmla="*/ 1749379 w 1825371"/>
              <a:gd name="connsiteY8" fmla="*/ 590967 h 4685667"/>
              <a:gd name="connsiteX9" fmla="*/ 1808066 w 1825371"/>
              <a:gd name="connsiteY9" fmla="*/ 545399 h 4685667"/>
              <a:gd name="connsiteX10" fmla="*/ 1825326 w 1825371"/>
              <a:gd name="connsiteY10" fmla="*/ 554375 h 4685667"/>
              <a:gd name="connsiteX11" fmla="*/ 1811172 w 1825371"/>
              <a:gd name="connsiteY11" fmla="*/ 590277 h 4685667"/>
              <a:gd name="connsiteX12" fmla="*/ 1721073 w 1825371"/>
              <a:gd name="connsiteY12" fmla="*/ 698326 h 4685667"/>
              <a:gd name="connsiteX13" fmla="*/ 1385877 w 1825371"/>
              <a:gd name="connsiteY13" fmla="*/ 1068389 h 4685667"/>
              <a:gd name="connsiteX14" fmla="*/ 1376211 w 1825371"/>
              <a:gd name="connsiteY14" fmla="*/ 1098421 h 4685667"/>
              <a:gd name="connsiteX15" fmla="*/ 1361366 w 1825371"/>
              <a:gd name="connsiteY15" fmla="*/ 1135359 h 4685667"/>
              <a:gd name="connsiteX16" fmla="*/ 1355153 w 1825371"/>
              <a:gd name="connsiteY16" fmla="*/ 1169879 h 4685667"/>
              <a:gd name="connsiteX17" fmla="*/ 1409696 w 1825371"/>
              <a:gd name="connsiteY17" fmla="*/ 1384253 h 4685667"/>
              <a:gd name="connsiteX18" fmla="*/ 1524994 w 1825371"/>
              <a:gd name="connsiteY18" fmla="*/ 1739817 h 4685667"/>
              <a:gd name="connsiteX19" fmla="*/ 1659971 w 1825371"/>
              <a:gd name="connsiteY19" fmla="*/ 2199288 h 4685667"/>
              <a:gd name="connsiteX20" fmla="*/ 1782864 w 1825371"/>
              <a:gd name="connsiteY20" fmla="*/ 2697077 h 4685667"/>
              <a:gd name="connsiteX21" fmla="*/ 1794257 w 1825371"/>
              <a:gd name="connsiteY21" fmla="*/ 2767845 h 4685667"/>
              <a:gd name="connsiteX22" fmla="*/ 1791840 w 1825371"/>
              <a:gd name="connsiteY22" fmla="*/ 2778202 h 4685667"/>
              <a:gd name="connsiteX23" fmla="*/ 1784245 w 1825371"/>
              <a:gd name="connsiteY23" fmla="*/ 2770607 h 4685667"/>
              <a:gd name="connsiteX24" fmla="*/ 1746617 w 1825371"/>
              <a:gd name="connsiteY24" fmla="*/ 2660831 h 4685667"/>
              <a:gd name="connsiteX25" fmla="*/ 1513602 w 1825371"/>
              <a:gd name="connsiteY25" fmla="*/ 1875484 h 4685667"/>
              <a:gd name="connsiteX26" fmla="*/ 1297158 w 1825371"/>
              <a:gd name="connsiteY26" fmla="*/ 1267919 h 4685667"/>
              <a:gd name="connsiteX27" fmla="*/ 1275064 w 1825371"/>
              <a:gd name="connsiteY27" fmla="*/ 1217173 h 4685667"/>
              <a:gd name="connsiteX28" fmla="*/ 1248483 w 1825371"/>
              <a:gd name="connsiteY28" fmla="*/ 1193353 h 4685667"/>
              <a:gd name="connsiteX29" fmla="*/ 1232949 w 1825371"/>
              <a:gd name="connsiteY29" fmla="*/ 1222351 h 4685667"/>
              <a:gd name="connsiteX30" fmla="*/ 1230877 w 1825371"/>
              <a:gd name="connsiteY30" fmla="*/ 1283108 h 4685667"/>
              <a:gd name="connsiteX31" fmla="*/ 1297493 w 1825371"/>
              <a:gd name="connsiteY31" fmla="*/ 4685667 h 4685667"/>
              <a:gd name="connsiteX32" fmla="*/ 978613 w 1825371"/>
              <a:gd name="connsiteY32" fmla="*/ 4685667 h 4685667"/>
              <a:gd name="connsiteX33" fmla="*/ 1125245 w 1825371"/>
              <a:gd name="connsiteY33" fmla="*/ 1293464 h 4685667"/>
              <a:gd name="connsiteX34" fmla="*/ 1096247 w 1825371"/>
              <a:gd name="connsiteY34" fmla="*/ 1270681 h 4685667"/>
              <a:gd name="connsiteX35" fmla="*/ 984400 w 1825371"/>
              <a:gd name="connsiteY35" fmla="*/ 1242374 h 4685667"/>
              <a:gd name="connsiteX36" fmla="*/ 977149 w 1825371"/>
              <a:gd name="connsiteY36" fmla="*/ 1225458 h 4685667"/>
              <a:gd name="connsiteX37" fmla="*/ 983019 w 1825371"/>
              <a:gd name="connsiteY37" fmla="*/ 1189902 h 4685667"/>
              <a:gd name="connsiteX38" fmla="*/ 1016158 w 1825371"/>
              <a:gd name="connsiteY38" fmla="*/ 1097041 h 4685667"/>
              <a:gd name="connsiteX39" fmla="*/ 1055513 w 1825371"/>
              <a:gd name="connsiteY39" fmla="*/ 1078055 h 4685667"/>
              <a:gd name="connsiteX40" fmla="*/ 1097628 w 1825371"/>
              <a:gd name="connsiteY40" fmla="*/ 1104290 h 4685667"/>
              <a:gd name="connsiteX41" fmla="*/ 1115579 w 1825371"/>
              <a:gd name="connsiteY41" fmla="*/ 1107743 h 4685667"/>
              <a:gd name="connsiteX42" fmla="*/ 1177026 w 1825371"/>
              <a:gd name="connsiteY42" fmla="*/ 1087375 h 4685667"/>
              <a:gd name="connsiteX43" fmla="*/ 1179787 w 1825371"/>
              <a:gd name="connsiteY43" fmla="*/ 1073913 h 4685667"/>
              <a:gd name="connsiteX44" fmla="*/ 1135255 w 1825371"/>
              <a:gd name="connsiteY44" fmla="*/ 1041117 h 4685667"/>
              <a:gd name="connsiteX45" fmla="*/ 939868 w 1825371"/>
              <a:gd name="connsiteY45" fmla="*/ 883702 h 4685667"/>
              <a:gd name="connsiteX46" fmla="*/ 549783 w 1825371"/>
              <a:gd name="connsiteY46" fmla="*/ 496379 h 4685667"/>
              <a:gd name="connsiteX47" fmla="*/ 40947 w 1825371"/>
              <a:gd name="connsiteY47" fmla="*/ 48990 h 4685667"/>
              <a:gd name="connsiteX48" fmla="*/ 5735 w 1825371"/>
              <a:gd name="connsiteY48" fmla="*/ 17231 h 4685667"/>
              <a:gd name="connsiteX49" fmla="*/ 902 w 1825371"/>
              <a:gd name="connsiteY49" fmla="*/ 4114 h 4685667"/>
              <a:gd name="connsiteX50" fmla="*/ 15747 w 1825371"/>
              <a:gd name="connsiteY50" fmla="*/ 1352 h 4685667"/>
              <a:gd name="connsiteX0" fmla="*/ 15747 w 1825371"/>
              <a:gd name="connsiteY0" fmla="*/ 1352 h 4685667"/>
              <a:gd name="connsiteX1" fmla="*/ 83062 w 1825371"/>
              <a:gd name="connsiteY1" fmla="*/ 34837 h 4685667"/>
              <a:gd name="connsiteX2" fmla="*/ 961270 w 1825371"/>
              <a:gd name="connsiteY2" fmla="*/ 755975 h 4685667"/>
              <a:gd name="connsiteX3" fmla="*/ 1239162 w 1825371"/>
              <a:gd name="connsiteY3" fmla="*/ 1001764 h 4685667"/>
              <a:gd name="connsiteX4" fmla="*/ 1276445 w 1825371"/>
              <a:gd name="connsiteY4" fmla="*/ 1025928 h 4685667"/>
              <a:gd name="connsiteX5" fmla="*/ 1316489 w 1825371"/>
              <a:gd name="connsiteY5" fmla="*/ 1009704 h 4685667"/>
              <a:gd name="connsiteX6" fmla="*/ 1345141 w 1825371"/>
              <a:gd name="connsiteY6" fmla="*/ 948602 h 4685667"/>
              <a:gd name="connsiteX7" fmla="*/ 1407624 w 1825371"/>
              <a:gd name="connsiteY7" fmla="*/ 869894 h 4685667"/>
              <a:gd name="connsiteX8" fmla="*/ 1749379 w 1825371"/>
              <a:gd name="connsiteY8" fmla="*/ 590967 h 4685667"/>
              <a:gd name="connsiteX9" fmla="*/ 1808066 w 1825371"/>
              <a:gd name="connsiteY9" fmla="*/ 545399 h 4685667"/>
              <a:gd name="connsiteX10" fmla="*/ 1825326 w 1825371"/>
              <a:gd name="connsiteY10" fmla="*/ 554375 h 4685667"/>
              <a:gd name="connsiteX11" fmla="*/ 1811172 w 1825371"/>
              <a:gd name="connsiteY11" fmla="*/ 590277 h 4685667"/>
              <a:gd name="connsiteX12" fmla="*/ 1721073 w 1825371"/>
              <a:gd name="connsiteY12" fmla="*/ 698326 h 4685667"/>
              <a:gd name="connsiteX13" fmla="*/ 1385877 w 1825371"/>
              <a:gd name="connsiteY13" fmla="*/ 1068389 h 4685667"/>
              <a:gd name="connsiteX14" fmla="*/ 1376211 w 1825371"/>
              <a:gd name="connsiteY14" fmla="*/ 1098421 h 4685667"/>
              <a:gd name="connsiteX15" fmla="*/ 1361366 w 1825371"/>
              <a:gd name="connsiteY15" fmla="*/ 1135359 h 4685667"/>
              <a:gd name="connsiteX16" fmla="*/ 1355153 w 1825371"/>
              <a:gd name="connsiteY16" fmla="*/ 1169879 h 4685667"/>
              <a:gd name="connsiteX17" fmla="*/ 1409696 w 1825371"/>
              <a:gd name="connsiteY17" fmla="*/ 1384253 h 4685667"/>
              <a:gd name="connsiteX18" fmla="*/ 1524994 w 1825371"/>
              <a:gd name="connsiteY18" fmla="*/ 1739817 h 4685667"/>
              <a:gd name="connsiteX19" fmla="*/ 1659971 w 1825371"/>
              <a:gd name="connsiteY19" fmla="*/ 2199288 h 4685667"/>
              <a:gd name="connsiteX20" fmla="*/ 1782864 w 1825371"/>
              <a:gd name="connsiteY20" fmla="*/ 2697077 h 4685667"/>
              <a:gd name="connsiteX21" fmla="*/ 1794257 w 1825371"/>
              <a:gd name="connsiteY21" fmla="*/ 2767845 h 4685667"/>
              <a:gd name="connsiteX22" fmla="*/ 1791840 w 1825371"/>
              <a:gd name="connsiteY22" fmla="*/ 2778202 h 4685667"/>
              <a:gd name="connsiteX23" fmla="*/ 1784245 w 1825371"/>
              <a:gd name="connsiteY23" fmla="*/ 2770607 h 4685667"/>
              <a:gd name="connsiteX24" fmla="*/ 1746617 w 1825371"/>
              <a:gd name="connsiteY24" fmla="*/ 2660831 h 4685667"/>
              <a:gd name="connsiteX25" fmla="*/ 1513602 w 1825371"/>
              <a:gd name="connsiteY25" fmla="*/ 1875484 h 4685667"/>
              <a:gd name="connsiteX26" fmla="*/ 1297158 w 1825371"/>
              <a:gd name="connsiteY26" fmla="*/ 1267919 h 4685667"/>
              <a:gd name="connsiteX27" fmla="*/ 1275064 w 1825371"/>
              <a:gd name="connsiteY27" fmla="*/ 1217173 h 4685667"/>
              <a:gd name="connsiteX28" fmla="*/ 1248483 w 1825371"/>
              <a:gd name="connsiteY28" fmla="*/ 1193353 h 4685667"/>
              <a:gd name="connsiteX29" fmla="*/ 1232949 w 1825371"/>
              <a:gd name="connsiteY29" fmla="*/ 1222351 h 4685667"/>
              <a:gd name="connsiteX30" fmla="*/ 1230877 w 1825371"/>
              <a:gd name="connsiteY30" fmla="*/ 1283108 h 4685667"/>
              <a:gd name="connsiteX31" fmla="*/ 1217106 w 1825371"/>
              <a:gd name="connsiteY31" fmla="*/ 4685667 h 4685667"/>
              <a:gd name="connsiteX32" fmla="*/ 978613 w 1825371"/>
              <a:gd name="connsiteY32" fmla="*/ 4685667 h 4685667"/>
              <a:gd name="connsiteX33" fmla="*/ 1125245 w 1825371"/>
              <a:gd name="connsiteY33" fmla="*/ 1293464 h 4685667"/>
              <a:gd name="connsiteX34" fmla="*/ 1096247 w 1825371"/>
              <a:gd name="connsiteY34" fmla="*/ 1270681 h 4685667"/>
              <a:gd name="connsiteX35" fmla="*/ 984400 w 1825371"/>
              <a:gd name="connsiteY35" fmla="*/ 1242374 h 4685667"/>
              <a:gd name="connsiteX36" fmla="*/ 977149 w 1825371"/>
              <a:gd name="connsiteY36" fmla="*/ 1225458 h 4685667"/>
              <a:gd name="connsiteX37" fmla="*/ 983019 w 1825371"/>
              <a:gd name="connsiteY37" fmla="*/ 1189902 h 4685667"/>
              <a:gd name="connsiteX38" fmla="*/ 1016158 w 1825371"/>
              <a:gd name="connsiteY38" fmla="*/ 1097041 h 4685667"/>
              <a:gd name="connsiteX39" fmla="*/ 1055513 w 1825371"/>
              <a:gd name="connsiteY39" fmla="*/ 1078055 h 4685667"/>
              <a:gd name="connsiteX40" fmla="*/ 1097628 w 1825371"/>
              <a:gd name="connsiteY40" fmla="*/ 1104290 h 4685667"/>
              <a:gd name="connsiteX41" fmla="*/ 1115579 w 1825371"/>
              <a:gd name="connsiteY41" fmla="*/ 1107743 h 4685667"/>
              <a:gd name="connsiteX42" fmla="*/ 1177026 w 1825371"/>
              <a:gd name="connsiteY42" fmla="*/ 1087375 h 4685667"/>
              <a:gd name="connsiteX43" fmla="*/ 1179787 w 1825371"/>
              <a:gd name="connsiteY43" fmla="*/ 1073913 h 4685667"/>
              <a:gd name="connsiteX44" fmla="*/ 1135255 w 1825371"/>
              <a:gd name="connsiteY44" fmla="*/ 1041117 h 4685667"/>
              <a:gd name="connsiteX45" fmla="*/ 939868 w 1825371"/>
              <a:gd name="connsiteY45" fmla="*/ 883702 h 4685667"/>
              <a:gd name="connsiteX46" fmla="*/ 549783 w 1825371"/>
              <a:gd name="connsiteY46" fmla="*/ 496379 h 4685667"/>
              <a:gd name="connsiteX47" fmla="*/ 40947 w 1825371"/>
              <a:gd name="connsiteY47" fmla="*/ 48990 h 4685667"/>
              <a:gd name="connsiteX48" fmla="*/ 5735 w 1825371"/>
              <a:gd name="connsiteY48" fmla="*/ 17231 h 4685667"/>
              <a:gd name="connsiteX49" fmla="*/ 902 w 1825371"/>
              <a:gd name="connsiteY49" fmla="*/ 4114 h 4685667"/>
              <a:gd name="connsiteX50" fmla="*/ 15747 w 1825371"/>
              <a:gd name="connsiteY50" fmla="*/ 1352 h 4685667"/>
              <a:gd name="connsiteX0" fmla="*/ 15747 w 1825371"/>
              <a:gd name="connsiteY0" fmla="*/ 1352 h 4705764"/>
              <a:gd name="connsiteX1" fmla="*/ 83062 w 1825371"/>
              <a:gd name="connsiteY1" fmla="*/ 34837 h 4705764"/>
              <a:gd name="connsiteX2" fmla="*/ 961270 w 1825371"/>
              <a:gd name="connsiteY2" fmla="*/ 755975 h 4705764"/>
              <a:gd name="connsiteX3" fmla="*/ 1239162 w 1825371"/>
              <a:gd name="connsiteY3" fmla="*/ 1001764 h 4705764"/>
              <a:gd name="connsiteX4" fmla="*/ 1276445 w 1825371"/>
              <a:gd name="connsiteY4" fmla="*/ 1025928 h 4705764"/>
              <a:gd name="connsiteX5" fmla="*/ 1316489 w 1825371"/>
              <a:gd name="connsiteY5" fmla="*/ 1009704 h 4705764"/>
              <a:gd name="connsiteX6" fmla="*/ 1345141 w 1825371"/>
              <a:gd name="connsiteY6" fmla="*/ 948602 h 4705764"/>
              <a:gd name="connsiteX7" fmla="*/ 1407624 w 1825371"/>
              <a:gd name="connsiteY7" fmla="*/ 869894 h 4705764"/>
              <a:gd name="connsiteX8" fmla="*/ 1749379 w 1825371"/>
              <a:gd name="connsiteY8" fmla="*/ 590967 h 4705764"/>
              <a:gd name="connsiteX9" fmla="*/ 1808066 w 1825371"/>
              <a:gd name="connsiteY9" fmla="*/ 545399 h 4705764"/>
              <a:gd name="connsiteX10" fmla="*/ 1825326 w 1825371"/>
              <a:gd name="connsiteY10" fmla="*/ 554375 h 4705764"/>
              <a:gd name="connsiteX11" fmla="*/ 1811172 w 1825371"/>
              <a:gd name="connsiteY11" fmla="*/ 590277 h 4705764"/>
              <a:gd name="connsiteX12" fmla="*/ 1721073 w 1825371"/>
              <a:gd name="connsiteY12" fmla="*/ 698326 h 4705764"/>
              <a:gd name="connsiteX13" fmla="*/ 1385877 w 1825371"/>
              <a:gd name="connsiteY13" fmla="*/ 1068389 h 4705764"/>
              <a:gd name="connsiteX14" fmla="*/ 1376211 w 1825371"/>
              <a:gd name="connsiteY14" fmla="*/ 1098421 h 4705764"/>
              <a:gd name="connsiteX15" fmla="*/ 1361366 w 1825371"/>
              <a:gd name="connsiteY15" fmla="*/ 1135359 h 4705764"/>
              <a:gd name="connsiteX16" fmla="*/ 1355153 w 1825371"/>
              <a:gd name="connsiteY16" fmla="*/ 1169879 h 4705764"/>
              <a:gd name="connsiteX17" fmla="*/ 1409696 w 1825371"/>
              <a:gd name="connsiteY17" fmla="*/ 1384253 h 4705764"/>
              <a:gd name="connsiteX18" fmla="*/ 1524994 w 1825371"/>
              <a:gd name="connsiteY18" fmla="*/ 1739817 h 4705764"/>
              <a:gd name="connsiteX19" fmla="*/ 1659971 w 1825371"/>
              <a:gd name="connsiteY19" fmla="*/ 2199288 h 4705764"/>
              <a:gd name="connsiteX20" fmla="*/ 1782864 w 1825371"/>
              <a:gd name="connsiteY20" fmla="*/ 2697077 h 4705764"/>
              <a:gd name="connsiteX21" fmla="*/ 1794257 w 1825371"/>
              <a:gd name="connsiteY21" fmla="*/ 2767845 h 4705764"/>
              <a:gd name="connsiteX22" fmla="*/ 1791840 w 1825371"/>
              <a:gd name="connsiteY22" fmla="*/ 2778202 h 4705764"/>
              <a:gd name="connsiteX23" fmla="*/ 1784245 w 1825371"/>
              <a:gd name="connsiteY23" fmla="*/ 2770607 h 4705764"/>
              <a:gd name="connsiteX24" fmla="*/ 1746617 w 1825371"/>
              <a:gd name="connsiteY24" fmla="*/ 2660831 h 4705764"/>
              <a:gd name="connsiteX25" fmla="*/ 1513602 w 1825371"/>
              <a:gd name="connsiteY25" fmla="*/ 1875484 h 4705764"/>
              <a:gd name="connsiteX26" fmla="*/ 1297158 w 1825371"/>
              <a:gd name="connsiteY26" fmla="*/ 1267919 h 4705764"/>
              <a:gd name="connsiteX27" fmla="*/ 1275064 w 1825371"/>
              <a:gd name="connsiteY27" fmla="*/ 1217173 h 4705764"/>
              <a:gd name="connsiteX28" fmla="*/ 1248483 w 1825371"/>
              <a:gd name="connsiteY28" fmla="*/ 1193353 h 4705764"/>
              <a:gd name="connsiteX29" fmla="*/ 1232949 w 1825371"/>
              <a:gd name="connsiteY29" fmla="*/ 1222351 h 4705764"/>
              <a:gd name="connsiteX30" fmla="*/ 1230877 w 1825371"/>
              <a:gd name="connsiteY30" fmla="*/ 1283108 h 4705764"/>
              <a:gd name="connsiteX31" fmla="*/ 1227154 w 1825371"/>
              <a:gd name="connsiteY31" fmla="*/ 4705764 h 4705764"/>
              <a:gd name="connsiteX32" fmla="*/ 978613 w 1825371"/>
              <a:gd name="connsiteY32" fmla="*/ 4685667 h 4705764"/>
              <a:gd name="connsiteX33" fmla="*/ 1125245 w 1825371"/>
              <a:gd name="connsiteY33" fmla="*/ 1293464 h 4705764"/>
              <a:gd name="connsiteX34" fmla="*/ 1096247 w 1825371"/>
              <a:gd name="connsiteY34" fmla="*/ 1270681 h 4705764"/>
              <a:gd name="connsiteX35" fmla="*/ 984400 w 1825371"/>
              <a:gd name="connsiteY35" fmla="*/ 1242374 h 4705764"/>
              <a:gd name="connsiteX36" fmla="*/ 977149 w 1825371"/>
              <a:gd name="connsiteY36" fmla="*/ 1225458 h 4705764"/>
              <a:gd name="connsiteX37" fmla="*/ 983019 w 1825371"/>
              <a:gd name="connsiteY37" fmla="*/ 1189902 h 4705764"/>
              <a:gd name="connsiteX38" fmla="*/ 1016158 w 1825371"/>
              <a:gd name="connsiteY38" fmla="*/ 1097041 h 4705764"/>
              <a:gd name="connsiteX39" fmla="*/ 1055513 w 1825371"/>
              <a:gd name="connsiteY39" fmla="*/ 1078055 h 4705764"/>
              <a:gd name="connsiteX40" fmla="*/ 1097628 w 1825371"/>
              <a:gd name="connsiteY40" fmla="*/ 1104290 h 4705764"/>
              <a:gd name="connsiteX41" fmla="*/ 1115579 w 1825371"/>
              <a:gd name="connsiteY41" fmla="*/ 1107743 h 4705764"/>
              <a:gd name="connsiteX42" fmla="*/ 1177026 w 1825371"/>
              <a:gd name="connsiteY42" fmla="*/ 1087375 h 4705764"/>
              <a:gd name="connsiteX43" fmla="*/ 1179787 w 1825371"/>
              <a:gd name="connsiteY43" fmla="*/ 1073913 h 4705764"/>
              <a:gd name="connsiteX44" fmla="*/ 1135255 w 1825371"/>
              <a:gd name="connsiteY44" fmla="*/ 1041117 h 4705764"/>
              <a:gd name="connsiteX45" fmla="*/ 939868 w 1825371"/>
              <a:gd name="connsiteY45" fmla="*/ 883702 h 4705764"/>
              <a:gd name="connsiteX46" fmla="*/ 549783 w 1825371"/>
              <a:gd name="connsiteY46" fmla="*/ 496379 h 4705764"/>
              <a:gd name="connsiteX47" fmla="*/ 40947 w 1825371"/>
              <a:gd name="connsiteY47" fmla="*/ 48990 h 4705764"/>
              <a:gd name="connsiteX48" fmla="*/ 5735 w 1825371"/>
              <a:gd name="connsiteY48" fmla="*/ 17231 h 4705764"/>
              <a:gd name="connsiteX49" fmla="*/ 902 w 1825371"/>
              <a:gd name="connsiteY49" fmla="*/ 4114 h 4705764"/>
              <a:gd name="connsiteX50" fmla="*/ 15747 w 1825371"/>
              <a:gd name="connsiteY50" fmla="*/ 1352 h 4705764"/>
              <a:gd name="connsiteX0" fmla="*/ 15747 w 1825371"/>
              <a:gd name="connsiteY0" fmla="*/ 1352 h 4705764"/>
              <a:gd name="connsiteX1" fmla="*/ 83062 w 1825371"/>
              <a:gd name="connsiteY1" fmla="*/ 34837 h 4705764"/>
              <a:gd name="connsiteX2" fmla="*/ 961270 w 1825371"/>
              <a:gd name="connsiteY2" fmla="*/ 755975 h 4705764"/>
              <a:gd name="connsiteX3" fmla="*/ 1239162 w 1825371"/>
              <a:gd name="connsiteY3" fmla="*/ 1001764 h 4705764"/>
              <a:gd name="connsiteX4" fmla="*/ 1276445 w 1825371"/>
              <a:gd name="connsiteY4" fmla="*/ 1025928 h 4705764"/>
              <a:gd name="connsiteX5" fmla="*/ 1316489 w 1825371"/>
              <a:gd name="connsiteY5" fmla="*/ 1009704 h 4705764"/>
              <a:gd name="connsiteX6" fmla="*/ 1345141 w 1825371"/>
              <a:gd name="connsiteY6" fmla="*/ 948602 h 4705764"/>
              <a:gd name="connsiteX7" fmla="*/ 1407624 w 1825371"/>
              <a:gd name="connsiteY7" fmla="*/ 869894 h 4705764"/>
              <a:gd name="connsiteX8" fmla="*/ 1749379 w 1825371"/>
              <a:gd name="connsiteY8" fmla="*/ 590967 h 4705764"/>
              <a:gd name="connsiteX9" fmla="*/ 1808066 w 1825371"/>
              <a:gd name="connsiteY9" fmla="*/ 545399 h 4705764"/>
              <a:gd name="connsiteX10" fmla="*/ 1825326 w 1825371"/>
              <a:gd name="connsiteY10" fmla="*/ 554375 h 4705764"/>
              <a:gd name="connsiteX11" fmla="*/ 1811172 w 1825371"/>
              <a:gd name="connsiteY11" fmla="*/ 590277 h 4705764"/>
              <a:gd name="connsiteX12" fmla="*/ 1721073 w 1825371"/>
              <a:gd name="connsiteY12" fmla="*/ 698326 h 4705764"/>
              <a:gd name="connsiteX13" fmla="*/ 1385877 w 1825371"/>
              <a:gd name="connsiteY13" fmla="*/ 1068389 h 4705764"/>
              <a:gd name="connsiteX14" fmla="*/ 1376211 w 1825371"/>
              <a:gd name="connsiteY14" fmla="*/ 1098421 h 4705764"/>
              <a:gd name="connsiteX15" fmla="*/ 1361366 w 1825371"/>
              <a:gd name="connsiteY15" fmla="*/ 1135359 h 4705764"/>
              <a:gd name="connsiteX16" fmla="*/ 1355153 w 1825371"/>
              <a:gd name="connsiteY16" fmla="*/ 1169879 h 4705764"/>
              <a:gd name="connsiteX17" fmla="*/ 1409696 w 1825371"/>
              <a:gd name="connsiteY17" fmla="*/ 1384253 h 4705764"/>
              <a:gd name="connsiteX18" fmla="*/ 1524994 w 1825371"/>
              <a:gd name="connsiteY18" fmla="*/ 1739817 h 4705764"/>
              <a:gd name="connsiteX19" fmla="*/ 1659971 w 1825371"/>
              <a:gd name="connsiteY19" fmla="*/ 2199288 h 4705764"/>
              <a:gd name="connsiteX20" fmla="*/ 1782864 w 1825371"/>
              <a:gd name="connsiteY20" fmla="*/ 2697077 h 4705764"/>
              <a:gd name="connsiteX21" fmla="*/ 1794257 w 1825371"/>
              <a:gd name="connsiteY21" fmla="*/ 2767845 h 4705764"/>
              <a:gd name="connsiteX22" fmla="*/ 1791840 w 1825371"/>
              <a:gd name="connsiteY22" fmla="*/ 2778202 h 4705764"/>
              <a:gd name="connsiteX23" fmla="*/ 1784245 w 1825371"/>
              <a:gd name="connsiteY23" fmla="*/ 2770607 h 4705764"/>
              <a:gd name="connsiteX24" fmla="*/ 1746617 w 1825371"/>
              <a:gd name="connsiteY24" fmla="*/ 2660831 h 4705764"/>
              <a:gd name="connsiteX25" fmla="*/ 1513602 w 1825371"/>
              <a:gd name="connsiteY25" fmla="*/ 1875484 h 4705764"/>
              <a:gd name="connsiteX26" fmla="*/ 1297158 w 1825371"/>
              <a:gd name="connsiteY26" fmla="*/ 1267919 h 4705764"/>
              <a:gd name="connsiteX27" fmla="*/ 1275064 w 1825371"/>
              <a:gd name="connsiteY27" fmla="*/ 1217173 h 4705764"/>
              <a:gd name="connsiteX28" fmla="*/ 1248483 w 1825371"/>
              <a:gd name="connsiteY28" fmla="*/ 1193353 h 4705764"/>
              <a:gd name="connsiteX29" fmla="*/ 1232949 w 1825371"/>
              <a:gd name="connsiteY29" fmla="*/ 1222351 h 4705764"/>
              <a:gd name="connsiteX30" fmla="*/ 1230877 w 1825371"/>
              <a:gd name="connsiteY30" fmla="*/ 1283108 h 4705764"/>
              <a:gd name="connsiteX31" fmla="*/ 1227154 w 1825371"/>
              <a:gd name="connsiteY31" fmla="*/ 4705764 h 4705764"/>
              <a:gd name="connsiteX32" fmla="*/ 998710 w 1825371"/>
              <a:gd name="connsiteY32" fmla="*/ 4695715 h 4705764"/>
              <a:gd name="connsiteX33" fmla="*/ 1125245 w 1825371"/>
              <a:gd name="connsiteY33" fmla="*/ 1293464 h 4705764"/>
              <a:gd name="connsiteX34" fmla="*/ 1096247 w 1825371"/>
              <a:gd name="connsiteY34" fmla="*/ 1270681 h 4705764"/>
              <a:gd name="connsiteX35" fmla="*/ 984400 w 1825371"/>
              <a:gd name="connsiteY35" fmla="*/ 1242374 h 4705764"/>
              <a:gd name="connsiteX36" fmla="*/ 977149 w 1825371"/>
              <a:gd name="connsiteY36" fmla="*/ 1225458 h 4705764"/>
              <a:gd name="connsiteX37" fmla="*/ 983019 w 1825371"/>
              <a:gd name="connsiteY37" fmla="*/ 1189902 h 4705764"/>
              <a:gd name="connsiteX38" fmla="*/ 1016158 w 1825371"/>
              <a:gd name="connsiteY38" fmla="*/ 1097041 h 4705764"/>
              <a:gd name="connsiteX39" fmla="*/ 1055513 w 1825371"/>
              <a:gd name="connsiteY39" fmla="*/ 1078055 h 4705764"/>
              <a:gd name="connsiteX40" fmla="*/ 1097628 w 1825371"/>
              <a:gd name="connsiteY40" fmla="*/ 1104290 h 4705764"/>
              <a:gd name="connsiteX41" fmla="*/ 1115579 w 1825371"/>
              <a:gd name="connsiteY41" fmla="*/ 1107743 h 4705764"/>
              <a:gd name="connsiteX42" fmla="*/ 1177026 w 1825371"/>
              <a:gd name="connsiteY42" fmla="*/ 1087375 h 4705764"/>
              <a:gd name="connsiteX43" fmla="*/ 1179787 w 1825371"/>
              <a:gd name="connsiteY43" fmla="*/ 1073913 h 4705764"/>
              <a:gd name="connsiteX44" fmla="*/ 1135255 w 1825371"/>
              <a:gd name="connsiteY44" fmla="*/ 1041117 h 4705764"/>
              <a:gd name="connsiteX45" fmla="*/ 939868 w 1825371"/>
              <a:gd name="connsiteY45" fmla="*/ 883702 h 4705764"/>
              <a:gd name="connsiteX46" fmla="*/ 549783 w 1825371"/>
              <a:gd name="connsiteY46" fmla="*/ 496379 h 4705764"/>
              <a:gd name="connsiteX47" fmla="*/ 40947 w 1825371"/>
              <a:gd name="connsiteY47" fmla="*/ 48990 h 4705764"/>
              <a:gd name="connsiteX48" fmla="*/ 5735 w 1825371"/>
              <a:gd name="connsiteY48" fmla="*/ 17231 h 4705764"/>
              <a:gd name="connsiteX49" fmla="*/ 902 w 1825371"/>
              <a:gd name="connsiteY49" fmla="*/ 4114 h 4705764"/>
              <a:gd name="connsiteX50" fmla="*/ 15747 w 1825371"/>
              <a:gd name="connsiteY50" fmla="*/ 1352 h 4705764"/>
              <a:gd name="connsiteX0" fmla="*/ 15747 w 1825371"/>
              <a:gd name="connsiteY0" fmla="*/ 1352 h 4705764"/>
              <a:gd name="connsiteX1" fmla="*/ 83062 w 1825371"/>
              <a:gd name="connsiteY1" fmla="*/ 34837 h 4705764"/>
              <a:gd name="connsiteX2" fmla="*/ 961270 w 1825371"/>
              <a:gd name="connsiteY2" fmla="*/ 755975 h 4705764"/>
              <a:gd name="connsiteX3" fmla="*/ 1239162 w 1825371"/>
              <a:gd name="connsiteY3" fmla="*/ 1001764 h 4705764"/>
              <a:gd name="connsiteX4" fmla="*/ 1276445 w 1825371"/>
              <a:gd name="connsiteY4" fmla="*/ 1025928 h 4705764"/>
              <a:gd name="connsiteX5" fmla="*/ 1316489 w 1825371"/>
              <a:gd name="connsiteY5" fmla="*/ 1009704 h 4705764"/>
              <a:gd name="connsiteX6" fmla="*/ 1345141 w 1825371"/>
              <a:gd name="connsiteY6" fmla="*/ 948602 h 4705764"/>
              <a:gd name="connsiteX7" fmla="*/ 1407624 w 1825371"/>
              <a:gd name="connsiteY7" fmla="*/ 869894 h 4705764"/>
              <a:gd name="connsiteX8" fmla="*/ 1749379 w 1825371"/>
              <a:gd name="connsiteY8" fmla="*/ 590967 h 4705764"/>
              <a:gd name="connsiteX9" fmla="*/ 1808066 w 1825371"/>
              <a:gd name="connsiteY9" fmla="*/ 545399 h 4705764"/>
              <a:gd name="connsiteX10" fmla="*/ 1825326 w 1825371"/>
              <a:gd name="connsiteY10" fmla="*/ 554375 h 4705764"/>
              <a:gd name="connsiteX11" fmla="*/ 1811172 w 1825371"/>
              <a:gd name="connsiteY11" fmla="*/ 590277 h 4705764"/>
              <a:gd name="connsiteX12" fmla="*/ 1721073 w 1825371"/>
              <a:gd name="connsiteY12" fmla="*/ 698326 h 4705764"/>
              <a:gd name="connsiteX13" fmla="*/ 1385877 w 1825371"/>
              <a:gd name="connsiteY13" fmla="*/ 1068389 h 4705764"/>
              <a:gd name="connsiteX14" fmla="*/ 1376211 w 1825371"/>
              <a:gd name="connsiteY14" fmla="*/ 1098421 h 4705764"/>
              <a:gd name="connsiteX15" fmla="*/ 1361366 w 1825371"/>
              <a:gd name="connsiteY15" fmla="*/ 1135359 h 4705764"/>
              <a:gd name="connsiteX16" fmla="*/ 1355153 w 1825371"/>
              <a:gd name="connsiteY16" fmla="*/ 1169879 h 4705764"/>
              <a:gd name="connsiteX17" fmla="*/ 1409696 w 1825371"/>
              <a:gd name="connsiteY17" fmla="*/ 1384253 h 4705764"/>
              <a:gd name="connsiteX18" fmla="*/ 1524994 w 1825371"/>
              <a:gd name="connsiteY18" fmla="*/ 1739817 h 4705764"/>
              <a:gd name="connsiteX19" fmla="*/ 1659971 w 1825371"/>
              <a:gd name="connsiteY19" fmla="*/ 2199288 h 4705764"/>
              <a:gd name="connsiteX20" fmla="*/ 1782864 w 1825371"/>
              <a:gd name="connsiteY20" fmla="*/ 2697077 h 4705764"/>
              <a:gd name="connsiteX21" fmla="*/ 1794257 w 1825371"/>
              <a:gd name="connsiteY21" fmla="*/ 2767845 h 4705764"/>
              <a:gd name="connsiteX22" fmla="*/ 1791840 w 1825371"/>
              <a:gd name="connsiteY22" fmla="*/ 2778202 h 4705764"/>
              <a:gd name="connsiteX23" fmla="*/ 1784245 w 1825371"/>
              <a:gd name="connsiteY23" fmla="*/ 2770607 h 4705764"/>
              <a:gd name="connsiteX24" fmla="*/ 1746617 w 1825371"/>
              <a:gd name="connsiteY24" fmla="*/ 2660831 h 4705764"/>
              <a:gd name="connsiteX25" fmla="*/ 1513602 w 1825371"/>
              <a:gd name="connsiteY25" fmla="*/ 1875484 h 4705764"/>
              <a:gd name="connsiteX26" fmla="*/ 1297158 w 1825371"/>
              <a:gd name="connsiteY26" fmla="*/ 1267919 h 4705764"/>
              <a:gd name="connsiteX27" fmla="*/ 1275064 w 1825371"/>
              <a:gd name="connsiteY27" fmla="*/ 1217173 h 4705764"/>
              <a:gd name="connsiteX28" fmla="*/ 1248483 w 1825371"/>
              <a:gd name="connsiteY28" fmla="*/ 1193353 h 4705764"/>
              <a:gd name="connsiteX29" fmla="*/ 1232949 w 1825371"/>
              <a:gd name="connsiteY29" fmla="*/ 1222351 h 4705764"/>
              <a:gd name="connsiteX30" fmla="*/ 1230877 w 1825371"/>
              <a:gd name="connsiteY30" fmla="*/ 1283108 h 4705764"/>
              <a:gd name="connsiteX31" fmla="*/ 1227154 w 1825371"/>
              <a:gd name="connsiteY31" fmla="*/ 4705764 h 4705764"/>
              <a:gd name="connsiteX32" fmla="*/ 998710 w 1825371"/>
              <a:gd name="connsiteY32" fmla="*/ 4695715 h 4705764"/>
              <a:gd name="connsiteX33" fmla="*/ 1125245 w 1825371"/>
              <a:gd name="connsiteY33" fmla="*/ 1293464 h 4705764"/>
              <a:gd name="connsiteX34" fmla="*/ 1096247 w 1825371"/>
              <a:gd name="connsiteY34" fmla="*/ 1270681 h 4705764"/>
              <a:gd name="connsiteX35" fmla="*/ 984400 w 1825371"/>
              <a:gd name="connsiteY35" fmla="*/ 1242374 h 4705764"/>
              <a:gd name="connsiteX36" fmla="*/ 977149 w 1825371"/>
              <a:gd name="connsiteY36" fmla="*/ 1225458 h 4705764"/>
              <a:gd name="connsiteX37" fmla="*/ 983019 w 1825371"/>
              <a:gd name="connsiteY37" fmla="*/ 1189902 h 4705764"/>
              <a:gd name="connsiteX38" fmla="*/ 1016158 w 1825371"/>
              <a:gd name="connsiteY38" fmla="*/ 1097041 h 4705764"/>
              <a:gd name="connsiteX39" fmla="*/ 1055513 w 1825371"/>
              <a:gd name="connsiteY39" fmla="*/ 1078055 h 4705764"/>
              <a:gd name="connsiteX40" fmla="*/ 1097628 w 1825371"/>
              <a:gd name="connsiteY40" fmla="*/ 1104290 h 4705764"/>
              <a:gd name="connsiteX41" fmla="*/ 1115579 w 1825371"/>
              <a:gd name="connsiteY41" fmla="*/ 1107743 h 4705764"/>
              <a:gd name="connsiteX42" fmla="*/ 1177026 w 1825371"/>
              <a:gd name="connsiteY42" fmla="*/ 1087375 h 4705764"/>
              <a:gd name="connsiteX43" fmla="*/ 1179787 w 1825371"/>
              <a:gd name="connsiteY43" fmla="*/ 1073913 h 4705764"/>
              <a:gd name="connsiteX44" fmla="*/ 1135255 w 1825371"/>
              <a:gd name="connsiteY44" fmla="*/ 1041117 h 4705764"/>
              <a:gd name="connsiteX45" fmla="*/ 939868 w 1825371"/>
              <a:gd name="connsiteY45" fmla="*/ 883702 h 4705764"/>
              <a:gd name="connsiteX46" fmla="*/ 549783 w 1825371"/>
              <a:gd name="connsiteY46" fmla="*/ 496379 h 4705764"/>
              <a:gd name="connsiteX47" fmla="*/ 40947 w 1825371"/>
              <a:gd name="connsiteY47" fmla="*/ 48990 h 4705764"/>
              <a:gd name="connsiteX48" fmla="*/ 5735 w 1825371"/>
              <a:gd name="connsiteY48" fmla="*/ 17231 h 4705764"/>
              <a:gd name="connsiteX49" fmla="*/ 902 w 1825371"/>
              <a:gd name="connsiteY49" fmla="*/ 4114 h 4705764"/>
              <a:gd name="connsiteX50" fmla="*/ 15747 w 1825371"/>
              <a:gd name="connsiteY50" fmla="*/ 1352 h 4705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825371" h="4705764">
                <a:moveTo>
                  <a:pt x="15747" y="1352"/>
                </a:moveTo>
                <a:cubicBezTo>
                  <a:pt x="40601" y="7565"/>
                  <a:pt x="63040" y="19648"/>
                  <a:pt x="83062" y="34837"/>
                </a:cubicBezTo>
                <a:cubicBezTo>
                  <a:pt x="383392" y="265435"/>
                  <a:pt x="679236" y="502594"/>
                  <a:pt x="961270" y="755975"/>
                </a:cubicBezTo>
                <a:cubicBezTo>
                  <a:pt x="1053096" y="838826"/>
                  <a:pt x="1146302" y="919949"/>
                  <a:pt x="1239162" y="1001764"/>
                </a:cubicBezTo>
                <a:cubicBezTo>
                  <a:pt x="1250209" y="1011775"/>
                  <a:pt x="1262636" y="1020060"/>
                  <a:pt x="1276445" y="1025928"/>
                </a:cubicBezTo>
                <a:cubicBezTo>
                  <a:pt x="1296466" y="1034213"/>
                  <a:pt x="1308204" y="1030070"/>
                  <a:pt x="1316489" y="1009704"/>
                </a:cubicBezTo>
                <a:cubicBezTo>
                  <a:pt x="1325119" y="988991"/>
                  <a:pt x="1335821" y="968968"/>
                  <a:pt x="1345141" y="948602"/>
                </a:cubicBezTo>
                <a:cubicBezTo>
                  <a:pt x="1359640" y="917188"/>
                  <a:pt x="1382079" y="892679"/>
                  <a:pt x="1407624" y="869894"/>
                </a:cubicBezTo>
                <a:cubicBezTo>
                  <a:pt x="1517055" y="771511"/>
                  <a:pt x="1634081" y="682447"/>
                  <a:pt x="1749379" y="590967"/>
                </a:cubicBezTo>
                <a:cubicBezTo>
                  <a:pt x="1768711" y="575432"/>
                  <a:pt x="1788043" y="559898"/>
                  <a:pt x="1808066" y="545399"/>
                </a:cubicBezTo>
                <a:cubicBezTo>
                  <a:pt x="1819802" y="536769"/>
                  <a:pt x="1824634" y="539875"/>
                  <a:pt x="1825326" y="554375"/>
                </a:cubicBezTo>
                <a:cubicBezTo>
                  <a:pt x="1826015" y="568528"/>
                  <a:pt x="1818766" y="579575"/>
                  <a:pt x="1811172" y="590277"/>
                </a:cubicBezTo>
                <a:cubicBezTo>
                  <a:pt x="1783900" y="628594"/>
                  <a:pt x="1751451" y="662770"/>
                  <a:pt x="1721073" y="698326"/>
                </a:cubicBezTo>
                <a:cubicBezTo>
                  <a:pt x="1613023" y="825017"/>
                  <a:pt x="1503592" y="950328"/>
                  <a:pt x="1385877" y="1068389"/>
                </a:cubicBezTo>
                <a:cubicBezTo>
                  <a:pt x="1376900" y="1077364"/>
                  <a:pt x="1378626" y="1088411"/>
                  <a:pt x="1376211" y="1098421"/>
                </a:cubicBezTo>
                <a:cubicBezTo>
                  <a:pt x="1373449" y="1111885"/>
                  <a:pt x="1370342" y="1124658"/>
                  <a:pt x="1361366" y="1135359"/>
                </a:cubicBezTo>
                <a:cubicBezTo>
                  <a:pt x="1352736" y="1145370"/>
                  <a:pt x="1352736" y="1157798"/>
                  <a:pt x="1355153" y="1169879"/>
                </a:cubicBezTo>
                <a:cubicBezTo>
                  <a:pt x="1369651" y="1242374"/>
                  <a:pt x="1391054" y="1312796"/>
                  <a:pt x="1409696" y="1384253"/>
                </a:cubicBezTo>
                <a:cubicBezTo>
                  <a:pt x="1440764" y="1505076"/>
                  <a:pt x="1484260" y="1622102"/>
                  <a:pt x="1524994" y="1739817"/>
                </a:cubicBezTo>
                <a:cubicBezTo>
                  <a:pt x="1577466" y="1890674"/>
                  <a:pt x="1615785" y="2046016"/>
                  <a:pt x="1659971" y="2199288"/>
                </a:cubicBezTo>
                <a:cubicBezTo>
                  <a:pt x="1707264" y="2363607"/>
                  <a:pt x="1746273" y="2529998"/>
                  <a:pt x="1782864" y="2697077"/>
                </a:cubicBezTo>
                <a:cubicBezTo>
                  <a:pt x="1788043" y="2720207"/>
                  <a:pt x="1790460" y="2744026"/>
                  <a:pt x="1794257" y="2767845"/>
                </a:cubicBezTo>
                <a:cubicBezTo>
                  <a:pt x="1794947" y="2771643"/>
                  <a:pt x="1797364" y="2776822"/>
                  <a:pt x="1791840" y="2778202"/>
                </a:cubicBezTo>
                <a:cubicBezTo>
                  <a:pt x="1786662" y="2779583"/>
                  <a:pt x="1785626" y="2774405"/>
                  <a:pt x="1784245" y="2770607"/>
                </a:cubicBezTo>
                <a:cubicBezTo>
                  <a:pt x="1770437" y="2734360"/>
                  <a:pt x="1756975" y="2698113"/>
                  <a:pt x="1746617" y="2660831"/>
                </a:cubicBezTo>
                <a:cubicBezTo>
                  <a:pt x="1673779" y="2397784"/>
                  <a:pt x="1595762" y="2136116"/>
                  <a:pt x="1513602" y="1875484"/>
                </a:cubicBezTo>
                <a:cubicBezTo>
                  <a:pt x="1448704" y="1670431"/>
                  <a:pt x="1380007" y="1466759"/>
                  <a:pt x="1297158" y="1267919"/>
                </a:cubicBezTo>
                <a:cubicBezTo>
                  <a:pt x="1289909" y="1251004"/>
                  <a:pt x="1282659" y="1234089"/>
                  <a:pt x="1275064" y="1217173"/>
                </a:cubicBezTo>
                <a:cubicBezTo>
                  <a:pt x="1269541" y="1205436"/>
                  <a:pt x="1260911" y="1191628"/>
                  <a:pt x="1248483" y="1193353"/>
                </a:cubicBezTo>
                <a:cubicBezTo>
                  <a:pt x="1238128" y="1194734"/>
                  <a:pt x="1235711" y="1211649"/>
                  <a:pt x="1232949" y="1222351"/>
                </a:cubicBezTo>
                <a:cubicBezTo>
                  <a:pt x="1228115" y="1242374"/>
                  <a:pt x="1229843" y="1262740"/>
                  <a:pt x="1230877" y="1283108"/>
                </a:cubicBezTo>
                <a:cubicBezTo>
                  <a:pt x="1226287" y="2417294"/>
                  <a:pt x="1231744" y="3571578"/>
                  <a:pt x="1227154" y="4705764"/>
                </a:cubicBezTo>
                <a:lnTo>
                  <a:pt x="998710" y="4695715"/>
                </a:lnTo>
                <a:cubicBezTo>
                  <a:pt x="1020244" y="4110251"/>
                  <a:pt x="1098940" y="1865978"/>
                  <a:pt x="1125245" y="1293464"/>
                </a:cubicBezTo>
                <a:cubicBezTo>
                  <a:pt x="1126970" y="1262740"/>
                  <a:pt x="1124553" y="1258943"/>
                  <a:pt x="1096247" y="1270681"/>
                </a:cubicBezTo>
                <a:cubicBezTo>
                  <a:pt x="1050679" y="1289666"/>
                  <a:pt x="1018575" y="1263776"/>
                  <a:pt x="984400" y="1242374"/>
                </a:cubicBezTo>
                <a:cubicBezTo>
                  <a:pt x="979221" y="1238921"/>
                  <a:pt x="977841" y="1232017"/>
                  <a:pt x="977149" y="1225458"/>
                </a:cubicBezTo>
                <a:cubicBezTo>
                  <a:pt x="976115" y="1213030"/>
                  <a:pt x="978530" y="1200949"/>
                  <a:pt x="983019" y="1189902"/>
                </a:cubicBezTo>
                <a:cubicBezTo>
                  <a:pt x="995792" y="1159523"/>
                  <a:pt x="1005457" y="1128109"/>
                  <a:pt x="1016158" y="1097041"/>
                </a:cubicBezTo>
                <a:cubicBezTo>
                  <a:pt x="1022717" y="1078055"/>
                  <a:pt x="1036181" y="1071841"/>
                  <a:pt x="1055513" y="1078055"/>
                </a:cubicBezTo>
                <a:cubicBezTo>
                  <a:pt x="1071737" y="1082887"/>
                  <a:pt x="1084855" y="1093934"/>
                  <a:pt x="1097628" y="1104290"/>
                </a:cubicBezTo>
                <a:cubicBezTo>
                  <a:pt x="1103496" y="1108779"/>
                  <a:pt x="1107983" y="1110504"/>
                  <a:pt x="1115579" y="1107743"/>
                </a:cubicBezTo>
                <a:cubicBezTo>
                  <a:pt x="1135945" y="1100147"/>
                  <a:pt x="1156313" y="1093589"/>
                  <a:pt x="1177026" y="1087375"/>
                </a:cubicBezTo>
                <a:cubicBezTo>
                  <a:pt x="1187726" y="1084268"/>
                  <a:pt x="1185655" y="1080126"/>
                  <a:pt x="1179787" y="1073913"/>
                </a:cubicBezTo>
                <a:cubicBezTo>
                  <a:pt x="1166668" y="1060449"/>
                  <a:pt x="1151134" y="1050438"/>
                  <a:pt x="1135255" y="1041117"/>
                </a:cubicBezTo>
                <a:cubicBezTo>
                  <a:pt x="1062417" y="998311"/>
                  <a:pt x="998207" y="944460"/>
                  <a:pt x="939868" y="883702"/>
                </a:cubicBezTo>
                <a:cubicBezTo>
                  <a:pt x="813177" y="751488"/>
                  <a:pt x="683379" y="622035"/>
                  <a:pt x="549783" y="496379"/>
                </a:cubicBezTo>
                <a:cubicBezTo>
                  <a:pt x="385809" y="341382"/>
                  <a:pt x="211479" y="197084"/>
                  <a:pt x="40947" y="48990"/>
                </a:cubicBezTo>
                <a:cubicBezTo>
                  <a:pt x="28864" y="38635"/>
                  <a:pt x="17472" y="27933"/>
                  <a:pt x="5735" y="17231"/>
                </a:cubicBezTo>
                <a:cubicBezTo>
                  <a:pt x="2283" y="13780"/>
                  <a:pt x="-1859" y="9292"/>
                  <a:pt x="902" y="4114"/>
                </a:cubicBezTo>
                <a:cubicBezTo>
                  <a:pt x="4009" y="-1755"/>
                  <a:pt x="10568" y="-29"/>
                  <a:pt x="15747" y="1352"/>
                </a:cubicBezTo>
                <a:close/>
              </a:path>
            </a:pathLst>
          </a:custGeom>
          <a:solidFill>
            <a:schemeClr val="bg1">
              <a:alpha val="60000"/>
            </a:schemeClr>
          </a:solidFill>
          <a:ln w="2261" cap="flat">
            <a:noFill/>
            <a:prstDash val="solid"/>
            <a:miter/>
          </a:ln>
        </p:spPr>
        <p:txBody>
          <a:bodyPr wrap="square" rtlCol="0" anchor="ctr">
            <a:noAutofit/>
          </a:bodyPr>
          <a:lstStyle/>
          <a:p>
            <a:endParaRPr lang="en-US"/>
          </a:p>
        </p:txBody>
      </p:sp>
      <p:sp>
        <p:nvSpPr>
          <p:cNvPr id="5" name="Freeform: Shape 4">
            <a:extLst>
              <a:ext uri="{FF2B5EF4-FFF2-40B4-BE49-F238E27FC236}">
                <a16:creationId xmlns:a16="http://schemas.microsoft.com/office/drawing/2014/main" id="{D52FCF1B-F1CF-41E9-84C6-9D8022AAF358}"/>
              </a:ext>
            </a:extLst>
          </p:cNvPr>
          <p:cNvSpPr/>
          <p:nvPr userDrawn="1"/>
        </p:nvSpPr>
        <p:spPr>
          <a:xfrm>
            <a:off x="1394131" y="5094016"/>
            <a:ext cx="698917" cy="1801790"/>
          </a:xfrm>
          <a:custGeom>
            <a:avLst/>
            <a:gdLst>
              <a:gd name="connsiteX0" fmla="*/ 15747 w 1825371"/>
              <a:gd name="connsiteY0" fmla="*/ 1352 h 3047785"/>
              <a:gd name="connsiteX1" fmla="*/ 83062 w 1825371"/>
              <a:gd name="connsiteY1" fmla="*/ 34837 h 3047785"/>
              <a:gd name="connsiteX2" fmla="*/ 961270 w 1825371"/>
              <a:gd name="connsiteY2" fmla="*/ 755975 h 3047785"/>
              <a:gd name="connsiteX3" fmla="*/ 1239162 w 1825371"/>
              <a:gd name="connsiteY3" fmla="*/ 1001764 h 3047785"/>
              <a:gd name="connsiteX4" fmla="*/ 1276445 w 1825371"/>
              <a:gd name="connsiteY4" fmla="*/ 1025928 h 3047785"/>
              <a:gd name="connsiteX5" fmla="*/ 1316489 w 1825371"/>
              <a:gd name="connsiteY5" fmla="*/ 1009704 h 3047785"/>
              <a:gd name="connsiteX6" fmla="*/ 1345141 w 1825371"/>
              <a:gd name="connsiteY6" fmla="*/ 948602 h 3047785"/>
              <a:gd name="connsiteX7" fmla="*/ 1407624 w 1825371"/>
              <a:gd name="connsiteY7" fmla="*/ 869894 h 3047785"/>
              <a:gd name="connsiteX8" fmla="*/ 1749379 w 1825371"/>
              <a:gd name="connsiteY8" fmla="*/ 590967 h 3047785"/>
              <a:gd name="connsiteX9" fmla="*/ 1808066 w 1825371"/>
              <a:gd name="connsiteY9" fmla="*/ 545399 h 3047785"/>
              <a:gd name="connsiteX10" fmla="*/ 1825326 w 1825371"/>
              <a:gd name="connsiteY10" fmla="*/ 554375 h 3047785"/>
              <a:gd name="connsiteX11" fmla="*/ 1811172 w 1825371"/>
              <a:gd name="connsiteY11" fmla="*/ 590277 h 3047785"/>
              <a:gd name="connsiteX12" fmla="*/ 1721073 w 1825371"/>
              <a:gd name="connsiteY12" fmla="*/ 698326 h 3047785"/>
              <a:gd name="connsiteX13" fmla="*/ 1385877 w 1825371"/>
              <a:gd name="connsiteY13" fmla="*/ 1068389 h 3047785"/>
              <a:gd name="connsiteX14" fmla="*/ 1376211 w 1825371"/>
              <a:gd name="connsiteY14" fmla="*/ 1098421 h 3047785"/>
              <a:gd name="connsiteX15" fmla="*/ 1361366 w 1825371"/>
              <a:gd name="connsiteY15" fmla="*/ 1135359 h 3047785"/>
              <a:gd name="connsiteX16" fmla="*/ 1355153 w 1825371"/>
              <a:gd name="connsiteY16" fmla="*/ 1169879 h 3047785"/>
              <a:gd name="connsiteX17" fmla="*/ 1409696 w 1825371"/>
              <a:gd name="connsiteY17" fmla="*/ 1384253 h 3047785"/>
              <a:gd name="connsiteX18" fmla="*/ 1524994 w 1825371"/>
              <a:gd name="connsiteY18" fmla="*/ 1739817 h 3047785"/>
              <a:gd name="connsiteX19" fmla="*/ 1659971 w 1825371"/>
              <a:gd name="connsiteY19" fmla="*/ 2199288 h 3047785"/>
              <a:gd name="connsiteX20" fmla="*/ 1782864 w 1825371"/>
              <a:gd name="connsiteY20" fmla="*/ 2697077 h 3047785"/>
              <a:gd name="connsiteX21" fmla="*/ 1794257 w 1825371"/>
              <a:gd name="connsiteY21" fmla="*/ 2767845 h 3047785"/>
              <a:gd name="connsiteX22" fmla="*/ 1791840 w 1825371"/>
              <a:gd name="connsiteY22" fmla="*/ 2778202 h 3047785"/>
              <a:gd name="connsiteX23" fmla="*/ 1784245 w 1825371"/>
              <a:gd name="connsiteY23" fmla="*/ 2770607 h 3047785"/>
              <a:gd name="connsiteX24" fmla="*/ 1746617 w 1825371"/>
              <a:gd name="connsiteY24" fmla="*/ 2660831 h 3047785"/>
              <a:gd name="connsiteX25" fmla="*/ 1513602 w 1825371"/>
              <a:gd name="connsiteY25" fmla="*/ 1875484 h 3047785"/>
              <a:gd name="connsiteX26" fmla="*/ 1297158 w 1825371"/>
              <a:gd name="connsiteY26" fmla="*/ 1267919 h 3047785"/>
              <a:gd name="connsiteX27" fmla="*/ 1275064 w 1825371"/>
              <a:gd name="connsiteY27" fmla="*/ 1217173 h 3047785"/>
              <a:gd name="connsiteX28" fmla="*/ 1248483 w 1825371"/>
              <a:gd name="connsiteY28" fmla="*/ 1193353 h 3047785"/>
              <a:gd name="connsiteX29" fmla="*/ 1232949 w 1825371"/>
              <a:gd name="connsiteY29" fmla="*/ 1222351 h 3047785"/>
              <a:gd name="connsiteX30" fmla="*/ 1230877 w 1825371"/>
              <a:gd name="connsiteY30" fmla="*/ 1283108 h 3047785"/>
              <a:gd name="connsiteX31" fmla="*/ 1243305 w 1825371"/>
              <a:gd name="connsiteY31" fmla="*/ 1522336 h 3047785"/>
              <a:gd name="connsiteX32" fmla="*/ 1261256 w 1825371"/>
              <a:gd name="connsiteY32" fmla="*/ 1854772 h 3047785"/>
              <a:gd name="connsiteX33" fmla="*/ 1272647 w 1825371"/>
              <a:gd name="connsiteY33" fmla="*/ 2086061 h 3047785"/>
              <a:gd name="connsiteX34" fmla="*/ 1288528 w 1825371"/>
              <a:gd name="connsiteY34" fmla="*/ 2674639 h 3047785"/>
              <a:gd name="connsiteX35" fmla="*/ 1297493 w 1825371"/>
              <a:gd name="connsiteY35" fmla="*/ 3047785 h 3047785"/>
              <a:gd name="connsiteX36" fmla="*/ 1048951 w 1825371"/>
              <a:gd name="connsiteY36" fmla="*/ 3047785 h 3047785"/>
              <a:gd name="connsiteX37" fmla="*/ 1053441 w 1825371"/>
              <a:gd name="connsiteY37" fmla="*/ 2920082 h 3047785"/>
              <a:gd name="connsiteX38" fmla="*/ 1066213 w 1825371"/>
              <a:gd name="connsiteY38" fmla="*/ 2573839 h 3047785"/>
              <a:gd name="connsiteX39" fmla="*/ 1077951 w 1825371"/>
              <a:gd name="connsiteY39" fmla="*/ 2236916 h 3047785"/>
              <a:gd name="connsiteX40" fmla="*/ 1093485 w 1825371"/>
              <a:gd name="connsiteY40" fmla="*/ 1882733 h 3047785"/>
              <a:gd name="connsiteX41" fmla="*/ 1107983 w 1825371"/>
              <a:gd name="connsiteY41" fmla="*/ 1608293 h 3047785"/>
              <a:gd name="connsiteX42" fmla="*/ 1125245 w 1825371"/>
              <a:gd name="connsiteY42" fmla="*/ 1293464 h 3047785"/>
              <a:gd name="connsiteX43" fmla="*/ 1096247 w 1825371"/>
              <a:gd name="connsiteY43" fmla="*/ 1270681 h 3047785"/>
              <a:gd name="connsiteX44" fmla="*/ 984400 w 1825371"/>
              <a:gd name="connsiteY44" fmla="*/ 1242374 h 3047785"/>
              <a:gd name="connsiteX45" fmla="*/ 977149 w 1825371"/>
              <a:gd name="connsiteY45" fmla="*/ 1225458 h 3047785"/>
              <a:gd name="connsiteX46" fmla="*/ 983019 w 1825371"/>
              <a:gd name="connsiteY46" fmla="*/ 1189902 h 3047785"/>
              <a:gd name="connsiteX47" fmla="*/ 1016158 w 1825371"/>
              <a:gd name="connsiteY47" fmla="*/ 1097041 h 3047785"/>
              <a:gd name="connsiteX48" fmla="*/ 1055513 w 1825371"/>
              <a:gd name="connsiteY48" fmla="*/ 1078055 h 3047785"/>
              <a:gd name="connsiteX49" fmla="*/ 1097628 w 1825371"/>
              <a:gd name="connsiteY49" fmla="*/ 1104290 h 3047785"/>
              <a:gd name="connsiteX50" fmla="*/ 1115579 w 1825371"/>
              <a:gd name="connsiteY50" fmla="*/ 1107743 h 3047785"/>
              <a:gd name="connsiteX51" fmla="*/ 1177026 w 1825371"/>
              <a:gd name="connsiteY51" fmla="*/ 1087375 h 3047785"/>
              <a:gd name="connsiteX52" fmla="*/ 1179787 w 1825371"/>
              <a:gd name="connsiteY52" fmla="*/ 1073913 h 3047785"/>
              <a:gd name="connsiteX53" fmla="*/ 1135255 w 1825371"/>
              <a:gd name="connsiteY53" fmla="*/ 1041117 h 3047785"/>
              <a:gd name="connsiteX54" fmla="*/ 939868 w 1825371"/>
              <a:gd name="connsiteY54" fmla="*/ 883702 h 3047785"/>
              <a:gd name="connsiteX55" fmla="*/ 549783 w 1825371"/>
              <a:gd name="connsiteY55" fmla="*/ 496379 h 3047785"/>
              <a:gd name="connsiteX56" fmla="*/ 40947 w 1825371"/>
              <a:gd name="connsiteY56" fmla="*/ 48990 h 3047785"/>
              <a:gd name="connsiteX57" fmla="*/ 5735 w 1825371"/>
              <a:gd name="connsiteY57" fmla="*/ 17231 h 3047785"/>
              <a:gd name="connsiteX58" fmla="*/ 902 w 1825371"/>
              <a:gd name="connsiteY58" fmla="*/ 4114 h 3047785"/>
              <a:gd name="connsiteX59" fmla="*/ 15747 w 1825371"/>
              <a:gd name="connsiteY59" fmla="*/ 1352 h 3047785"/>
              <a:gd name="connsiteX0" fmla="*/ 15747 w 1825371"/>
              <a:gd name="connsiteY0" fmla="*/ 1352 h 4705763"/>
              <a:gd name="connsiteX1" fmla="*/ 83062 w 1825371"/>
              <a:gd name="connsiteY1" fmla="*/ 34837 h 4705763"/>
              <a:gd name="connsiteX2" fmla="*/ 961270 w 1825371"/>
              <a:gd name="connsiteY2" fmla="*/ 755975 h 4705763"/>
              <a:gd name="connsiteX3" fmla="*/ 1239162 w 1825371"/>
              <a:gd name="connsiteY3" fmla="*/ 1001764 h 4705763"/>
              <a:gd name="connsiteX4" fmla="*/ 1276445 w 1825371"/>
              <a:gd name="connsiteY4" fmla="*/ 1025928 h 4705763"/>
              <a:gd name="connsiteX5" fmla="*/ 1316489 w 1825371"/>
              <a:gd name="connsiteY5" fmla="*/ 1009704 h 4705763"/>
              <a:gd name="connsiteX6" fmla="*/ 1345141 w 1825371"/>
              <a:gd name="connsiteY6" fmla="*/ 948602 h 4705763"/>
              <a:gd name="connsiteX7" fmla="*/ 1407624 w 1825371"/>
              <a:gd name="connsiteY7" fmla="*/ 869894 h 4705763"/>
              <a:gd name="connsiteX8" fmla="*/ 1749379 w 1825371"/>
              <a:gd name="connsiteY8" fmla="*/ 590967 h 4705763"/>
              <a:gd name="connsiteX9" fmla="*/ 1808066 w 1825371"/>
              <a:gd name="connsiteY9" fmla="*/ 545399 h 4705763"/>
              <a:gd name="connsiteX10" fmla="*/ 1825326 w 1825371"/>
              <a:gd name="connsiteY10" fmla="*/ 554375 h 4705763"/>
              <a:gd name="connsiteX11" fmla="*/ 1811172 w 1825371"/>
              <a:gd name="connsiteY11" fmla="*/ 590277 h 4705763"/>
              <a:gd name="connsiteX12" fmla="*/ 1721073 w 1825371"/>
              <a:gd name="connsiteY12" fmla="*/ 698326 h 4705763"/>
              <a:gd name="connsiteX13" fmla="*/ 1385877 w 1825371"/>
              <a:gd name="connsiteY13" fmla="*/ 1068389 h 4705763"/>
              <a:gd name="connsiteX14" fmla="*/ 1376211 w 1825371"/>
              <a:gd name="connsiteY14" fmla="*/ 1098421 h 4705763"/>
              <a:gd name="connsiteX15" fmla="*/ 1361366 w 1825371"/>
              <a:gd name="connsiteY15" fmla="*/ 1135359 h 4705763"/>
              <a:gd name="connsiteX16" fmla="*/ 1355153 w 1825371"/>
              <a:gd name="connsiteY16" fmla="*/ 1169879 h 4705763"/>
              <a:gd name="connsiteX17" fmla="*/ 1409696 w 1825371"/>
              <a:gd name="connsiteY17" fmla="*/ 1384253 h 4705763"/>
              <a:gd name="connsiteX18" fmla="*/ 1524994 w 1825371"/>
              <a:gd name="connsiteY18" fmla="*/ 1739817 h 4705763"/>
              <a:gd name="connsiteX19" fmla="*/ 1659971 w 1825371"/>
              <a:gd name="connsiteY19" fmla="*/ 2199288 h 4705763"/>
              <a:gd name="connsiteX20" fmla="*/ 1782864 w 1825371"/>
              <a:gd name="connsiteY20" fmla="*/ 2697077 h 4705763"/>
              <a:gd name="connsiteX21" fmla="*/ 1794257 w 1825371"/>
              <a:gd name="connsiteY21" fmla="*/ 2767845 h 4705763"/>
              <a:gd name="connsiteX22" fmla="*/ 1791840 w 1825371"/>
              <a:gd name="connsiteY22" fmla="*/ 2778202 h 4705763"/>
              <a:gd name="connsiteX23" fmla="*/ 1784245 w 1825371"/>
              <a:gd name="connsiteY23" fmla="*/ 2770607 h 4705763"/>
              <a:gd name="connsiteX24" fmla="*/ 1746617 w 1825371"/>
              <a:gd name="connsiteY24" fmla="*/ 2660831 h 4705763"/>
              <a:gd name="connsiteX25" fmla="*/ 1513602 w 1825371"/>
              <a:gd name="connsiteY25" fmla="*/ 1875484 h 4705763"/>
              <a:gd name="connsiteX26" fmla="*/ 1297158 w 1825371"/>
              <a:gd name="connsiteY26" fmla="*/ 1267919 h 4705763"/>
              <a:gd name="connsiteX27" fmla="*/ 1275064 w 1825371"/>
              <a:gd name="connsiteY27" fmla="*/ 1217173 h 4705763"/>
              <a:gd name="connsiteX28" fmla="*/ 1248483 w 1825371"/>
              <a:gd name="connsiteY28" fmla="*/ 1193353 h 4705763"/>
              <a:gd name="connsiteX29" fmla="*/ 1232949 w 1825371"/>
              <a:gd name="connsiteY29" fmla="*/ 1222351 h 4705763"/>
              <a:gd name="connsiteX30" fmla="*/ 1230877 w 1825371"/>
              <a:gd name="connsiteY30" fmla="*/ 1283108 h 4705763"/>
              <a:gd name="connsiteX31" fmla="*/ 1243305 w 1825371"/>
              <a:gd name="connsiteY31" fmla="*/ 1522336 h 4705763"/>
              <a:gd name="connsiteX32" fmla="*/ 1261256 w 1825371"/>
              <a:gd name="connsiteY32" fmla="*/ 1854772 h 4705763"/>
              <a:gd name="connsiteX33" fmla="*/ 1272647 w 1825371"/>
              <a:gd name="connsiteY33" fmla="*/ 2086061 h 4705763"/>
              <a:gd name="connsiteX34" fmla="*/ 1288528 w 1825371"/>
              <a:gd name="connsiteY34" fmla="*/ 2674639 h 4705763"/>
              <a:gd name="connsiteX35" fmla="*/ 1297493 w 1825371"/>
              <a:gd name="connsiteY35" fmla="*/ 3047785 h 4705763"/>
              <a:gd name="connsiteX36" fmla="*/ 938419 w 1825371"/>
              <a:gd name="connsiteY36" fmla="*/ 4705763 h 4705763"/>
              <a:gd name="connsiteX37" fmla="*/ 1053441 w 1825371"/>
              <a:gd name="connsiteY37" fmla="*/ 2920082 h 4705763"/>
              <a:gd name="connsiteX38" fmla="*/ 1066213 w 1825371"/>
              <a:gd name="connsiteY38" fmla="*/ 2573839 h 4705763"/>
              <a:gd name="connsiteX39" fmla="*/ 1077951 w 1825371"/>
              <a:gd name="connsiteY39" fmla="*/ 2236916 h 4705763"/>
              <a:gd name="connsiteX40" fmla="*/ 1093485 w 1825371"/>
              <a:gd name="connsiteY40" fmla="*/ 1882733 h 4705763"/>
              <a:gd name="connsiteX41" fmla="*/ 1107983 w 1825371"/>
              <a:gd name="connsiteY41" fmla="*/ 1608293 h 4705763"/>
              <a:gd name="connsiteX42" fmla="*/ 1125245 w 1825371"/>
              <a:gd name="connsiteY42" fmla="*/ 1293464 h 4705763"/>
              <a:gd name="connsiteX43" fmla="*/ 1096247 w 1825371"/>
              <a:gd name="connsiteY43" fmla="*/ 1270681 h 4705763"/>
              <a:gd name="connsiteX44" fmla="*/ 984400 w 1825371"/>
              <a:gd name="connsiteY44" fmla="*/ 1242374 h 4705763"/>
              <a:gd name="connsiteX45" fmla="*/ 977149 w 1825371"/>
              <a:gd name="connsiteY45" fmla="*/ 1225458 h 4705763"/>
              <a:gd name="connsiteX46" fmla="*/ 983019 w 1825371"/>
              <a:gd name="connsiteY46" fmla="*/ 1189902 h 4705763"/>
              <a:gd name="connsiteX47" fmla="*/ 1016158 w 1825371"/>
              <a:gd name="connsiteY47" fmla="*/ 1097041 h 4705763"/>
              <a:gd name="connsiteX48" fmla="*/ 1055513 w 1825371"/>
              <a:gd name="connsiteY48" fmla="*/ 1078055 h 4705763"/>
              <a:gd name="connsiteX49" fmla="*/ 1097628 w 1825371"/>
              <a:gd name="connsiteY49" fmla="*/ 1104290 h 4705763"/>
              <a:gd name="connsiteX50" fmla="*/ 1115579 w 1825371"/>
              <a:gd name="connsiteY50" fmla="*/ 1107743 h 4705763"/>
              <a:gd name="connsiteX51" fmla="*/ 1177026 w 1825371"/>
              <a:gd name="connsiteY51" fmla="*/ 1087375 h 4705763"/>
              <a:gd name="connsiteX52" fmla="*/ 1179787 w 1825371"/>
              <a:gd name="connsiteY52" fmla="*/ 1073913 h 4705763"/>
              <a:gd name="connsiteX53" fmla="*/ 1135255 w 1825371"/>
              <a:gd name="connsiteY53" fmla="*/ 1041117 h 4705763"/>
              <a:gd name="connsiteX54" fmla="*/ 939868 w 1825371"/>
              <a:gd name="connsiteY54" fmla="*/ 883702 h 4705763"/>
              <a:gd name="connsiteX55" fmla="*/ 549783 w 1825371"/>
              <a:gd name="connsiteY55" fmla="*/ 496379 h 4705763"/>
              <a:gd name="connsiteX56" fmla="*/ 40947 w 1825371"/>
              <a:gd name="connsiteY56" fmla="*/ 48990 h 4705763"/>
              <a:gd name="connsiteX57" fmla="*/ 5735 w 1825371"/>
              <a:gd name="connsiteY57" fmla="*/ 17231 h 4705763"/>
              <a:gd name="connsiteX58" fmla="*/ 902 w 1825371"/>
              <a:gd name="connsiteY58" fmla="*/ 4114 h 4705763"/>
              <a:gd name="connsiteX59" fmla="*/ 15747 w 1825371"/>
              <a:gd name="connsiteY59" fmla="*/ 1352 h 4705763"/>
              <a:gd name="connsiteX0" fmla="*/ 15747 w 1825371"/>
              <a:gd name="connsiteY0" fmla="*/ 1352 h 4705763"/>
              <a:gd name="connsiteX1" fmla="*/ 83062 w 1825371"/>
              <a:gd name="connsiteY1" fmla="*/ 34837 h 4705763"/>
              <a:gd name="connsiteX2" fmla="*/ 961270 w 1825371"/>
              <a:gd name="connsiteY2" fmla="*/ 755975 h 4705763"/>
              <a:gd name="connsiteX3" fmla="*/ 1239162 w 1825371"/>
              <a:gd name="connsiteY3" fmla="*/ 1001764 h 4705763"/>
              <a:gd name="connsiteX4" fmla="*/ 1276445 w 1825371"/>
              <a:gd name="connsiteY4" fmla="*/ 1025928 h 4705763"/>
              <a:gd name="connsiteX5" fmla="*/ 1316489 w 1825371"/>
              <a:gd name="connsiteY5" fmla="*/ 1009704 h 4705763"/>
              <a:gd name="connsiteX6" fmla="*/ 1345141 w 1825371"/>
              <a:gd name="connsiteY6" fmla="*/ 948602 h 4705763"/>
              <a:gd name="connsiteX7" fmla="*/ 1407624 w 1825371"/>
              <a:gd name="connsiteY7" fmla="*/ 869894 h 4705763"/>
              <a:gd name="connsiteX8" fmla="*/ 1749379 w 1825371"/>
              <a:gd name="connsiteY8" fmla="*/ 590967 h 4705763"/>
              <a:gd name="connsiteX9" fmla="*/ 1808066 w 1825371"/>
              <a:gd name="connsiteY9" fmla="*/ 545399 h 4705763"/>
              <a:gd name="connsiteX10" fmla="*/ 1825326 w 1825371"/>
              <a:gd name="connsiteY10" fmla="*/ 554375 h 4705763"/>
              <a:gd name="connsiteX11" fmla="*/ 1811172 w 1825371"/>
              <a:gd name="connsiteY11" fmla="*/ 590277 h 4705763"/>
              <a:gd name="connsiteX12" fmla="*/ 1721073 w 1825371"/>
              <a:gd name="connsiteY12" fmla="*/ 698326 h 4705763"/>
              <a:gd name="connsiteX13" fmla="*/ 1385877 w 1825371"/>
              <a:gd name="connsiteY13" fmla="*/ 1068389 h 4705763"/>
              <a:gd name="connsiteX14" fmla="*/ 1376211 w 1825371"/>
              <a:gd name="connsiteY14" fmla="*/ 1098421 h 4705763"/>
              <a:gd name="connsiteX15" fmla="*/ 1361366 w 1825371"/>
              <a:gd name="connsiteY15" fmla="*/ 1135359 h 4705763"/>
              <a:gd name="connsiteX16" fmla="*/ 1355153 w 1825371"/>
              <a:gd name="connsiteY16" fmla="*/ 1169879 h 4705763"/>
              <a:gd name="connsiteX17" fmla="*/ 1409696 w 1825371"/>
              <a:gd name="connsiteY17" fmla="*/ 1384253 h 4705763"/>
              <a:gd name="connsiteX18" fmla="*/ 1524994 w 1825371"/>
              <a:gd name="connsiteY18" fmla="*/ 1739817 h 4705763"/>
              <a:gd name="connsiteX19" fmla="*/ 1659971 w 1825371"/>
              <a:gd name="connsiteY19" fmla="*/ 2199288 h 4705763"/>
              <a:gd name="connsiteX20" fmla="*/ 1782864 w 1825371"/>
              <a:gd name="connsiteY20" fmla="*/ 2697077 h 4705763"/>
              <a:gd name="connsiteX21" fmla="*/ 1794257 w 1825371"/>
              <a:gd name="connsiteY21" fmla="*/ 2767845 h 4705763"/>
              <a:gd name="connsiteX22" fmla="*/ 1791840 w 1825371"/>
              <a:gd name="connsiteY22" fmla="*/ 2778202 h 4705763"/>
              <a:gd name="connsiteX23" fmla="*/ 1784245 w 1825371"/>
              <a:gd name="connsiteY23" fmla="*/ 2770607 h 4705763"/>
              <a:gd name="connsiteX24" fmla="*/ 1746617 w 1825371"/>
              <a:gd name="connsiteY24" fmla="*/ 2660831 h 4705763"/>
              <a:gd name="connsiteX25" fmla="*/ 1513602 w 1825371"/>
              <a:gd name="connsiteY25" fmla="*/ 1875484 h 4705763"/>
              <a:gd name="connsiteX26" fmla="*/ 1297158 w 1825371"/>
              <a:gd name="connsiteY26" fmla="*/ 1267919 h 4705763"/>
              <a:gd name="connsiteX27" fmla="*/ 1275064 w 1825371"/>
              <a:gd name="connsiteY27" fmla="*/ 1217173 h 4705763"/>
              <a:gd name="connsiteX28" fmla="*/ 1248483 w 1825371"/>
              <a:gd name="connsiteY28" fmla="*/ 1193353 h 4705763"/>
              <a:gd name="connsiteX29" fmla="*/ 1232949 w 1825371"/>
              <a:gd name="connsiteY29" fmla="*/ 1222351 h 4705763"/>
              <a:gd name="connsiteX30" fmla="*/ 1230877 w 1825371"/>
              <a:gd name="connsiteY30" fmla="*/ 1283108 h 4705763"/>
              <a:gd name="connsiteX31" fmla="*/ 1243305 w 1825371"/>
              <a:gd name="connsiteY31" fmla="*/ 1522336 h 4705763"/>
              <a:gd name="connsiteX32" fmla="*/ 1261256 w 1825371"/>
              <a:gd name="connsiteY32" fmla="*/ 1854772 h 4705763"/>
              <a:gd name="connsiteX33" fmla="*/ 1272647 w 1825371"/>
              <a:gd name="connsiteY33" fmla="*/ 2086061 h 4705763"/>
              <a:gd name="connsiteX34" fmla="*/ 1288528 w 1825371"/>
              <a:gd name="connsiteY34" fmla="*/ 2674639 h 4705763"/>
              <a:gd name="connsiteX35" fmla="*/ 1297493 w 1825371"/>
              <a:gd name="connsiteY35" fmla="*/ 4685667 h 4705763"/>
              <a:gd name="connsiteX36" fmla="*/ 938419 w 1825371"/>
              <a:gd name="connsiteY36" fmla="*/ 4705763 h 4705763"/>
              <a:gd name="connsiteX37" fmla="*/ 1053441 w 1825371"/>
              <a:gd name="connsiteY37" fmla="*/ 2920082 h 4705763"/>
              <a:gd name="connsiteX38" fmla="*/ 1066213 w 1825371"/>
              <a:gd name="connsiteY38" fmla="*/ 2573839 h 4705763"/>
              <a:gd name="connsiteX39" fmla="*/ 1077951 w 1825371"/>
              <a:gd name="connsiteY39" fmla="*/ 2236916 h 4705763"/>
              <a:gd name="connsiteX40" fmla="*/ 1093485 w 1825371"/>
              <a:gd name="connsiteY40" fmla="*/ 1882733 h 4705763"/>
              <a:gd name="connsiteX41" fmla="*/ 1107983 w 1825371"/>
              <a:gd name="connsiteY41" fmla="*/ 1608293 h 4705763"/>
              <a:gd name="connsiteX42" fmla="*/ 1125245 w 1825371"/>
              <a:gd name="connsiteY42" fmla="*/ 1293464 h 4705763"/>
              <a:gd name="connsiteX43" fmla="*/ 1096247 w 1825371"/>
              <a:gd name="connsiteY43" fmla="*/ 1270681 h 4705763"/>
              <a:gd name="connsiteX44" fmla="*/ 984400 w 1825371"/>
              <a:gd name="connsiteY44" fmla="*/ 1242374 h 4705763"/>
              <a:gd name="connsiteX45" fmla="*/ 977149 w 1825371"/>
              <a:gd name="connsiteY45" fmla="*/ 1225458 h 4705763"/>
              <a:gd name="connsiteX46" fmla="*/ 983019 w 1825371"/>
              <a:gd name="connsiteY46" fmla="*/ 1189902 h 4705763"/>
              <a:gd name="connsiteX47" fmla="*/ 1016158 w 1825371"/>
              <a:gd name="connsiteY47" fmla="*/ 1097041 h 4705763"/>
              <a:gd name="connsiteX48" fmla="*/ 1055513 w 1825371"/>
              <a:gd name="connsiteY48" fmla="*/ 1078055 h 4705763"/>
              <a:gd name="connsiteX49" fmla="*/ 1097628 w 1825371"/>
              <a:gd name="connsiteY49" fmla="*/ 1104290 h 4705763"/>
              <a:gd name="connsiteX50" fmla="*/ 1115579 w 1825371"/>
              <a:gd name="connsiteY50" fmla="*/ 1107743 h 4705763"/>
              <a:gd name="connsiteX51" fmla="*/ 1177026 w 1825371"/>
              <a:gd name="connsiteY51" fmla="*/ 1087375 h 4705763"/>
              <a:gd name="connsiteX52" fmla="*/ 1179787 w 1825371"/>
              <a:gd name="connsiteY52" fmla="*/ 1073913 h 4705763"/>
              <a:gd name="connsiteX53" fmla="*/ 1135255 w 1825371"/>
              <a:gd name="connsiteY53" fmla="*/ 1041117 h 4705763"/>
              <a:gd name="connsiteX54" fmla="*/ 939868 w 1825371"/>
              <a:gd name="connsiteY54" fmla="*/ 883702 h 4705763"/>
              <a:gd name="connsiteX55" fmla="*/ 549783 w 1825371"/>
              <a:gd name="connsiteY55" fmla="*/ 496379 h 4705763"/>
              <a:gd name="connsiteX56" fmla="*/ 40947 w 1825371"/>
              <a:gd name="connsiteY56" fmla="*/ 48990 h 4705763"/>
              <a:gd name="connsiteX57" fmla="*/ 5735 w 1825371"/>
              <a:gd name="connsiteY57" fmla="*/ 17231 h 4705763"/>
              <a:gd name="connsiteX58" fmla="*/ 902 w 1825371"/>
              <a:gd name="connsiteY58" fmla="*/ 4114 h 4705763"/>
              <a:gd name="connsiteX59" fmla="*/ 15747 w 1825371"/>
              <a:gd name="connsiteY59" fmla="*/ 1352 h 4705763"/>
              <a:gd name="connsiteX0" fmla="*/ 15747 w 1825371"/>
              <a:gd name="connsiteY0" fmla="*/ 1352 h 4705763"/>
              <a:gd name="connsiteX1" fmla="*/ 83062 w 1825371"/>
              <a:gd name="connsiteY1" fmla="*/ 34837 h 4705763"/>
              <a:gd name="connsiteX2" fmla="*/ 961270 w 1825371"/>
              <a:gd name="connsiteY2" fmla="*/ 755975 h 4705763"/>
              <a:gd name="connsiteX3" fmla="*/ 1239162 w 1825371"/>
              <a:gd name="connsiteY3" fmla="*/ 1001764 h 4705763"/>
              <a:gd name="connsiteX4" fmla="*/ 1276445 w 1825371"/>
              <a:gd name="connsiteY4" fmla="*/ 1025928 h 4705763"/>
              <a:gd name="connsiteX5" fmla="*/ 1316489 w 1825371"/>
              <a:gd name="connsiteY5" fmla="*/ 1009704 h 4705763"/>
              <a:gd name="connsiteX6" fmla="*/ 1345141 w 1825371"/>
              <a:gd name="connsiteY6" fmla="*/ 948602 h 4705763"/>
              <a:gd name="connsiteX7" fmla="*/ 1407624 w 1825371"/>
              <a:gd name="connsiteY7" fmla="*/ 869894 h 4705763"/>
              <a:gd name="connsiteX8" fmla="*/ 1749379 w 1825371"/>
              <a:gd name="connsiteY8" fmla="*/ 590967 h 4705763"/>
              <a:gd name="connsiteX9" fmla="*/ 1808066 w 1825371"/>
              <a:gd name="connsiteY9" fmla="*/ 545399 h 4705763"/>
              <a:gd name="connsiteX10" fmla="*/ 1825326 w 1825371"/>
              <a:gd name="connsiteY10" fmla="*/ 554375 h 4705763"/>
              <a:gd name="connsiteX11" fmla="*/ 1811172 w 1825371"/>
              <a:gd name="connsiteY11" fmla="*/ 590277 h 4705763"/>
              <a:gd name="connsiteX12" fmla="*/ 1721073 w 1825371"/>
              <a:gd name="connsiteY12" fmla="*/ 698326 h 4705763"/>
              <a:gd name="connsiteX13" fmla="*/ 1385877 w 1825371"/>
              <a:gd name="connsiteY13" fmla="*/ 1068389 h 4705763"/>
              <a:gd name="connsiteX14" fmla="*/ 1376211 w 1825371"/>
              <a:gd name="connsiteY14" fmla="*/ 1098421 h 4705763"/>
              <a:gd name="connsiteX15" fmla="*/ 1361366 w 1825371"/>
              <a:gd name="connsiteY15" fmla="*/ 1135359 h 4705763"/>
              <a:gd name="connsiteX16" fmla="*/ 1355153 w 1825371"/>
              <a:gd name="connsiteY16" fmla="*/ 1169879 h 4705763"/>
              <a:gd name="connsiteX17" fmla="*/ 1409696 w 1825371"/>
              <a:gd name="connsiteY17" fmla="*/ 1384253 h 4705763"/>
              <a:gd name="connsiteX18" fmla="*/ 1524994 w 1825371"/>
              <a:gd name="connsiteY18" fmla="*/ 1739817 h 4705763"/>
              <a:gd name="connsiteX19" fmla="*/ 1659971 w 1825371"/>
              <a:gd name="connsiteY19" fmla="*/ 2199288 h 4705763"/>
              <a:gd name="connsiteX20" fmla="*/ 1782864 w 1825371"/>
              <a:gd name="connsiteY20" fmla="*/ 2697077 h 4705763"/>
              <a:gd name="connsiteX21" fmla="*/ 1794257 w 1825371"/>
              <a:gd name="connsiteY21" fmla="*/ 2767845 h 4705763"/>
              <a:gd name="connsiteX22" fmla="*/ 1791840 w 1825371"/>
              <a:gd name="connsiteY22" fmla="*/ 2778202 h 4705763"/>
              <a:gd name="connsiteX23" fmla="*/ 1784245 w 1825371"/>
              <a:gd name="connsiteY23" fmla="*/ 2770607 h 4705763"/>
              <a:gd name="connsiteX24" fmla="*/ 1746617 w 1825371"/>
              <a:gd name="connsiteY24" fmla="*/ 2660831 h 4705763"/>
              <a:gd name="connsiteX25" fmla="*/ 1513602 w 1825371"/>
              <a:gd name="connsiteY25" fmla="*/ 1875484 h 4705763"/>
              <a:gd name="connsiteX26" fmla="*/ 1297158 w 1825371"/>
              <a:gd name="connsiteY26" fmla="*/ 1267919 h 4705763"/>
              <a:gd name="connsiteX27" fmla="*/ 1275064 w 1825371"/>
              <a:gd name="connsiteY27" fmla="*/ 1217173 h 4705763"/>
              <a:gd name="connsiteX28" fmla="*/ 1248483 w 1825371"/>
              <a:gd name="connsiteY28" fmla="*/ 1193353 h 4705763"/>
              <a:gd name="connsiteX29" fmla="*/ 1232949 w 1825371"/>
              <a:gd name="connsiteY29" fmla="*/ 1222351 h 4705763"/>
              <a:gd name="connsiteX30" fmla="*/ 1230877 w 1825371"/>
              <a:gd name="connsiteY30" fmla="*/ 1283108 h 4705763"/>
              <a:gd name="connsiteX31" fmla="*/ 1243305 w 1825371"/>
              <a:gd name="connsiteY31" fmla="*/ 1522336 h 4705763"/>
              <a:gd name="connsiteX32" fmla="*/ 1261256 w 1825371"/>
              <a:gd name="connsiteY32" fmla="*/ 1854772 h 4705763"/>
              <a:gd name="connsiteX33" fmla="*/ 1272647 w 1825371"/>
              <a:gd name="connsiteY33" fmla="*/ 2086061 h 4705763"/>
              <a:gd name="connsiteX34" fmla="*/ 1297493 w 1825371"/>
              <a:gd name="connsiteY34" fmla="*/ 4685667 h 4705763"/>
              <a:gd name="connsiteX35" fmla="*/ 938419 w 1825371"/>
              <a:gd name="connsiteY35" fmla="*/ 4705763 h 4705763"/>
              <a:gd name="connsiteX36" fmla="*/ 1053441 w 1825371"/>
              <a:gd name="connsiteY36" fmla="*/ 2920082 h 4705763"/>
              <a:gd name="connsiteX37" fmla="*/ 1066213 w 1825371"/>
              <a:gd name="connsiteY37" fmla="*/ 2573839 h 4705763"/>
              <a:gd name="connsiteX38" fmla="*/ 1077951 w 1825371"/>
              <a:gd name="connsiteY38" fmla="*/ 2236916 h 4705763"/>
              <a:gd name="connsiteX39" fmla="*/ 1093485 w 1825371"/>
              <a:gd name="connsiteY39" fmla="*/ 1882733 h 4705763"/>
              <a:gd name="connsiteX40" fmla="*/ 1107983 w 1825371"/>
              <a:gd name="connsiteY40" fmla="*/ 1608293 h 4705763"/>
              <a:gd name="connsiteX41" fmla="*/ 1125245 w 1825371"/>
              <a:gd name="connsiteY41" fmla="*/ 1293464 h 4705763"/>
              <a:gd name="connsiteX42" fmla="*/ 1096247 w 1825371"/>
              <a:gd name="connsiteY42" fmla="*/ 1270681 h 4705763"/>
              <a:gd name="connsiteX43" fmla="*/ 984400 w 1825371"/>
              <a:gd name="connsiteY43" fmla="*/ 1242374 h 4705763"/>
              <a:gd name="connsiteX44" fmla="*/ 977149 w 1825371"/>
              <a:gd name="connsiteY44" fmla="*/ 1225458 h 4705763"/>
              <a:gd name="connsiteX45" fmla="*/ 983019 w 1825371"/>
              <a:gd name="connsiteY45" fmla="*/ 1189902 h 4705763"/>
              <a:gd name="connsiteX46" fmla="*/ 1016158 w 1825371"/>
              <a:gd name="connsiteY46" fmla="*/ 1097041 h 4705763"/>
              <a:gd name="connsiteX47" fmla="*/ 1055513 w 1825371"/>
              <a:gd name="connsiteY47" fmla="*/ 1078055 h 4705763"/>
              <a:gd name="connsiteX48" fmla="*/ 1097628 w 1825371"/>
              <a:gd name="connsiteY48" fmla="*/ 1104290 h 4705763"/>
              <a:gd name="connsiteX49" fmla="*/ 1115579 w 1825371"/>
              <a:gd name="connsiteY49" fmla="*/ 1107743 h 4705763"/>
              <a:gd name="connsiteX50" fmla="*/ 1177026 w 1825371"/>
              <a:gd name="connsiteY50" fmla="*/ 1087375 h 4705763"/>
              <a:gd name="connsiteX51" fmla="*/ 1179787 w 1825371"/>
              <a:gd name="connsiteY51" fmla="*/ 1073913 h 4705763"/>
              <a:gd name="connsiteX52" fmla="*/ 1135255 w 1825371"/>
              <a:gd name="connsiteY52" fmla="*/ 1041117 h 4705763"/>
              <a:gd name="connsiteX53" fmla="*/ 939868 w 1825371"/>
              <a:gd name="connsiteY53" fmla="*/ 883702 h 4705763"/>
              <a:gd name="connsiteX54" fmla="*/ 549783 w 1825371"/>
              <a:gd name="connsiteY54" fmla="*/ 496379 h 4705763"/>
              <a:gd name="connsiteX55" fmla="*/ 40947 w 1825371"/>
              <a:gd name="connsiteY55" fmla="*/ 48990 h 4705763"/>
              <a:gd name="connsiteX56" fmla="*/ 5735 w 1825371"/>
              <a:gd name="connsiteY56" fmla="*/ 17231 h 4705763"/>
              <a:gd name="connsiteX57" fmla="*/ 902 w 1825371"/>
              <a:gd name="connsiteY57" fmla="*/ 4114 h 4705763"/>
              <a:gd name="connsiteX58" fmla="*/ 15747 w 1825371"/>
              <a:gd name="connsiteY58" fmla="*/ 1352 h 4705763"/>
              <a:gd name="connsiteX0" fmla="*/ 15747 w 1825371"/>
              <a:gd name="connsiteY0" fmla="*/ 1352 h 4705763"/>
              <a:gd name="connsiteX1" fmla="*/ 83062 w 1825371"/>
              <a:gd name="connsiteY1" fmla="*/ 34837 h 4705763"/>
              <a:gd name="connsiteX2" fmla="*/ 961270 w 1825371"/>
              <a:gd name="connsiteY2" fmla="*/ 755975 h 4705763"/>
              <a:gd name="connsiteX3" fmla="*/ 1239162 w 1825371"/>
              <a:gd name="connsiteY3" fmla="*/ 1001764 h 4705763"/>
              <a:gd name="connsiteX4" fmla="*/ 1276445 w 1825371"/>
              <a:gd name="connsiteY4" fmla="*/ 1025928 h 4705763"/>
              <a:gd name="connsiteX5" fmla="*/ 1316489 w 1825371"/>
              <a:gd name="connsiteY5" fmla="*/ 1009704 h 4705763"/>
              <a:gd name="connsiteX6" fmla="*/ 1345141 w 1825371"/>
              <a:gd name="connsiteY6" fmla="*/ 948602 h 4705763"/>
              <a:gd name="connsiteX7" fmla="*/ 1407624 w 1825371"/>
              <a:gd name="connsiteY7" fmla="*/ 869894 h 4705763"/>
              <a:gd name="connsiteX8" fmla="*/ 1749379 w 1825371"/>
              <a:gd name="connsiteY8" fmla="*/ 590967 h 4705763"/>
              <a:gd name="connsiteX9" fmla="*/ 1808066 w 1825371"/>
              <a:gd name="connsiteY9" fmla="*/ 545399 h 4705763"/>
              <a:gd name="connsiteX10" fmla="*/ 1825326 w 1825371"/>
              <a:gd name="connsiteY10" fmla="*/ 554375 h 4705763"/>
              <a:gd name="connsiteX11" fmla="*/ 1811172 w 1825371"/>
              <a:gd name="connsiteY11" fmla="*/ 590277 h 4705763"/>
              <a:gd name="connsiteX12" fmla="*/ 1721073 w 1825371"/>
              <a:gd name="connsiteY12" fmla="*/ 698326 h 4705763"/>
              <a:gd name="connsiteX13" fmla="*/ 1385877 w 1825371"/>
              <a:gd name="connsiteY13" fmla="*/ 1068389 h 4705763"/>
              <a:gd name="connsiteX14" fmla="*/ 1376211 w 1825371"/>
              <a:gd name="connsiteY14" fmla="*/ 1098421 h 4705763"/>
              <a:gd name="connsiteX15" fmla="*/ 1361366 w 1825371"/>
              <a:gd name="connsiteY15" fmla="*/ 1135359 h 4705763"/>
              <a:gd name="connsiteX16" fmla="*/ 1355153 w 1825371"/>
              <a:gd name="connsiteY16" fmla="*/ 1169879 h 4705763"/>
              <a:gd name="connsiteX17" fmla="*/ 1409696 w 1825371"/>
              <a:gd name="connsiteY17" fmla="*/ 1384253 h 4705763"/>
              <a:gd name="connsiteX18" fmla="*/ 1524994 w 1825371"/>
              <a:gd name="connsiteY18" fmla="*/ 1739817 h 4705763"/>
              <a:gd name="connsiteX19" fmla="*/ 1659971 w 1825371"/>
              <a:gd name="connsiteY19" fmla="*/ 2199288 h 4705763"/>
              <a:gd name="connsiteX20" fmla="*/ 1782864 w 1825371"/>
              <a:gd name="connsiteY20" fmla="*/ 2697077 h 4705763"/>
              <a:gd name="connsiteX21" fmla="*/ 1794257 w 1825371"/>
              <a:gd name="connsiteY21" fmla="*/ 2767845 h 4705763"/>
              <a:gd name="connsiteX22" fmla="*/ 1791840 w 1825371"/>
              <a:gd name="connsiteY22" fmla="*/ 2778202 h 4705763"/>
              <a:gd name="connsiteX23" fmla="*/ 1784245 w 1825371"/>
              <a:gd name="connsiteY23" fmla="*/ 2770607 h 4705763"/>
              <a:gd name="connsiteX24" fmla="*/ 1746617 w 1825371"/>
              <a:gd name="connsiteY24" fmla="*/ 2660831 h 4705763"/>
              <a:gd name="connsiteX25" fmla="*/ 1513602 w 1825371"/>
              <a:gd name="connsiteY25" fmla="*/ 1875484 h 4705763"/>
              <a:gd name="connsiteX26" fmla="*/ 1297158 w 1825371"/>
              <a:gd name="connsiteY26" fmla="*/ 1267919 h 4705763"/>
              <a:gd name="connsiteX27" fmla="*/ 1275064 w 1825371"/>
              <a:gd name="connsiteY27" fmla="*/ 1217173 h 4705763"/>
              <a:gd name="connsiteX28" fmla="*/ 1248483 w 1825371"/>
              <a:gd name="connsiteY28" fmla="*/ 1193353 h 4705763"/>
              <a:gd name="connsiteX29" fmla="*/ 1232949 w 1825371"/>
              <a:gd name="connsiteY29" fmla="*/ 1222351 h 4705763"/>
              <a:gd name="connsiteX30" fmla="*/ 1230877 w 1825371"/>
              <a:gd name="connsiteY30" fmla="*/ 1283108 h 4705763"/>
              <a:gd name="connsiteX31" fmla="*/ 1243305 w 1825371"/>
              <a:gd name="connsiteY31" fmla="*/ 1522336 h 4705763"/>
              <a:gd name="connsiteX32" fmla="*/ 1261256 w 1825371"/>
              <a:gd name="connsiteY32" fmla="*/ 1854772 h 4705763"/>
              <a:gd name="connsiteX33" fmla="*/ 1297493 w 1825371"/>
              <a:gd name="connsiteY33" fmla="*/ 4685667 h 4705763"/>
              <a:gd name="connsiteX34" fmla="*/ 938419 w 1825371"/>
              <a:gd name="connsiteY34" fmla="*/ 4705763 h 4705763"/>
              <a:gd name="connsiteX35" fmla="*/ 1053441 w 1825371"/>
              <a:gd name="connsiteY35" fmla="*/ 2920082 h 4705763"/>
              <a:gd name="connsiteX36" fmla="*/ 1066213 w 1825371"/>
              <a:gd name="connsiteY36" fmla="*/ 2573839 h 4705763"/>
              <a:gd name="connsiteX37" fmla="*/ 1077951 w 1825371"/>
              <a:gd name="connsiteY37" fmla="*/ 2236916 h 4705763"/>
              <a:gd name="connsiteX38" fmla="*/ 1093485 w 1825371"/>
              <a:gd name="connsiteY38" fmla="*/ 1882733 h 4705763"/>
              <a:gd name="connsiteX39" fmla="*/ 1107983 w 1825371"/>
              <a:gd name="connsiteY39" fmla="*/ 1608293 h 4705763"/>
              <a:gd name="connsiteX40" fmla="*/ 1125245 w 1825371"/>
              <a:gd name="connsiteY40" fmla="*/ 1293464 h 4705763"/>
              <a:gd name="connsiteX41" fmla="*/ 1096247 w 1825371"/>
              <a:gd name="connsiteY41" fmla="*/ 1270681 h 4705763"/>
              <a:gd name="connsiteX42" fmla="*/ 984400 w 1825371"/>
              <a:gd name="connsiteY42" fmla="*/ 1242374 h 4705763"/>
              <a:gd name="connsiteX43" fmla="*/ 977149 w 1825371"/>
              <a:gd name="connsiteY43" fmla="*/ 1225458 h 4705763"/>
              <a:gd name="connsiteX44" fmla="*/ 983019 w 1825371"/>
              <a:gd name="connsiteY44" fmla="*/ 1189902 h 4705763"/>
              <a:gd name="connsiteX45" fmla="*/ 1016158 w 1825371"/>
              <a:gd name="connsiteY45" fmla="*/ 1097041 h 4705763"/>
              <a:gd name="connsiteX46" fmla="*/ 1055513 w 1825371"/>
              <a:gd name="connsiteY46" fmla="*/ 1078055 h 4705763"/>
              <a:gd name="connsiteX47" fmla="*/ 1097628 w 1825371"/>
              <a:gd name="connsiteY47" fmla="*/ 1104290 h 4705763"/>
              <a:gd name="connsiteX48" fmla="*/ 1115579 w 1825371"/>
              <a:gd name="connsiteY48" fmla="*/ 1107743 h 4705763"/>
              <a:gd name="connsiteX49" fmla="*/ 1177026 w 1825371"/>
              <a:gd name="connsiteY49" fmla="*/ 1087375 h 4705763"/>
              <a:gd name="connsiteX50" fmla="*/ 1179787 w 1825371"/>
              <a:gd name="connsiteY50" fmla="*/ 1073913 h 4705763"/>
              <a:gd name="connsiteX51" fmla="*/ 1135255 w 1825371"/>
              <a:gd name="connsiteY51" fmla="*/ 1041117 h 4705763"/>
              <a:gd name="connsiteX52" fmla="*/ 939868 w 1825371"/>
              <a:gd name="connsiteY52" fmla="*/ 883702 h 4705763"/>
              <a:gd name="connsiteX53" fmla="*/ 549783 w 1825371"/>
              <a:gd name="connsiteY53" fmla="*/ 496379 h 4705763"/>
              <a:gd name="connsiteX54" fmla="*/ 40947 w 1825371"/>
              <a:gd name="connsiteY54" fmla="*/ 48990 h 4705763"/>
              <a:gd name="connsiteX55" fmla="*/ 5735 w 1825371"/>
              <a:gd name="connsiteY55" fmla="*/ 17231 h 4705763"/>
              <a:gd name="connsiteX56" fmla="*/ 902 w 1825371"/>
              <a:gd name="connsiteY56" fmla="*/ 4114 h 4705763"/>
              <a:gd name="connsiteX57" fmla="*/ 15747 w 1825371"/>
              <a:gd name="connsiteY57" fmla="*/ 1352 h 4705763"/>
              <a:gd name="connsiteX0" fmla="*/ 15747 w 1825371"/>
              <a:gd name="connsiteY0" fmla="*/ 1352 h 4705763"/>
              <a:gd name="connsiteX1" fmla="*/ 83062 w 1825371"/>
              <a:gd name="connsiteY1" fmla="*/ 34837 h 4705763"/>
              <a:gd name="connsiteX2" fmla="*/ 961270 w 1825371"/>
              <a:gd name="connsiteY2" fmla="*/ 755975 h 4705763"/>
              <a:gd name="connsiteX3" fmla="*/ 1239162 w 1825371"/>
              <a:gd name="connsiteY3" fmla="*/ 1001764 h 4705763"/>
              <a:gd name="connsiteX4" fmla="*/ 1276445 w 1825371"/>
              <a:gd name="connsiteY4" fmla="*/ 1025928 h 4705763"/>
              <a:gd name="connsiteX5" fmla="*/ 1316489 w 1825371"/>
              <a:gd name="connsiteY5" fmla="*/ 1009704 h 4705763"/>
              <a:gd name="connsiteX6" fmla="*/ 1345141 w 1825371"/>
              <a:gd name="connsiteY6" fmla="*/ 948602 h 4705763"/>
              <a:gd name="connsiteX7" fmla="*/ 1407624 w 1825371"/>
              <a:gd name="connsiteY7" fmla="*/ 869894 h 4705763"/>
              <a:gd name="connsiteX8" fmla="*/ 1749379 w 1825371"/>
              <a:gd name="connsiteY8" fmla="*/ 590967 h 4705763"/>
              <a:gd name="connsiteX9" fmla="*/ 1808066 w 1825371"/>
              <a:gd name="connsiteY9" fmla="*/ 545399 h 4705763"/>
              <a:gd name="connsiteX10" fmla="*/ 1825326 w 1825371"/>
              <a:gd name="connsiteY10" fmla="*/ 554375 h 4705763"/>
              <a:gd name="connsiteX11" fmla="*/ 1811172 w 1825371"/>
              <a:gd name="connsiteY11" fmla="*/ 590277 h 4705763"/>
              <a:gd name="connsiteX12" fmla="*/ 1721073 w 1825371"/>
              <a:gd name="connsiteY12" fmla="*/ 698326 h 4705763"/>
              <a:gd name="connsiteX13" fmla="*/ 1385877 w 1825371"/>
              <a:gd name="connsiteY13" fmla="*/ 1068389 h 4705763"/>
              <a:gd name="connsiteX14" fmla="*/ 1376211 w 1825371"/>
              <a:gd name="connsiteY14" fmla="*/ 1098421 h 4705763"/>
              <a:gd name="connsiteX15" fmla="*/ 1361366 w 1825371"/>
              <a:gd name="connsiteY15" fmla="*/ 1135359 h 4705763"/>
              <a:gd name="connsiteX16" fmla="*/ 1355153 w 1825371"/>
              <a:gd name="connsiteY16" fmla="*/ 1169879 h 4705763"/>
              <a:gd name="connsiteX17" fmla="*/ 1409696 w 1825371"/>
              <a:gd name="connsiteY17" fmla="*/ 1384253 h 4705763"/>
              <a:gd name="connsiteX18" fmla="*/ 1524994 w 1825371"/>
              <a:gd name="connsiteY18" fmla="*/ 1739817 h 4705763"/>
              <a:gd name="connsiteX19" fmla="*/ 1659971 w 1825371"/>
              <a:gd name="connsiteY19" fmla="*/ 2199288 h 4705763"/>
              <a:gd name="connsiteX20" fmla="*/ 1782864 w 1825371"/>
              <a:gd name="connsiteY20" fmla="*/ 2697077 h 4705763"/>
              <a:gd name="connsiteX21" fmla="*/ 1794257 w 1825371"/>
              <a:gd name="connsiteY21" fmla="*/ 2767845 h 4705763"/>
              <a:gd name="connsiteX22" fmla="*/ 1791840 w 1825371"/>
              <a:gd name="connsiteY22" fmla="*/ 2778202 h 4705763"/>
              <a:gd name="connsiteX23" fmla="*/ 1784245 w 1825371"/>
              <a:gd name="connsiteY23" fmla="*/ 2770607 h 4705763"/>
              <a:gd name="connsiteX24" fmla="*/ 1746617 w 1825371"/>
              <a:gd name="connsiteY24" fmla="*/ 2660831 h 4705763"/>
              <a:gd name="connsiteX25" fmla="*/ 1513602 w 1825371"/>
              <a:gd name="connsiteY25" fmla="*/ 1875484 h 4705763"/>
              <a:gd name="connsiteX26" fmla="*/ 1297158 w 1825371"/>
              <a:gd name="connsiteY26" fmla="*/ 1267919 h 4705763"/>
              <a:gd name="connsiteX27" fmla="*/ 1275064 w 1825371"/>
              <a:gd name="connsiteY27" fmla="*/ 1217173 h 4705763"/>
              <a:gd name="connsiteX28" fmla="*/ 1248483 w 1825371"/>
              <a:gd name="connsiteY28" fmla="*/ 1193353 h 4705763"/>
              <a:gd name="connsiteX29" fmla="*/ 1232949 w 1825371"/>
              <a:gd name="connsiteY29" fmla="*/ 1222351 h 4705763"/>
              <a:gd name="connsiteX30" fmla="*/ 1230877 w 1825371"/>
              <a:gd name="connsiteY30" fmla="*/ 1283108 h 4705763"/>
              <a:gd name="connsiteX31" fmla="*/ 1243305 w 1825371"/>
              <a:gd name="connsiteY31" fmla="*/ 1522336 h 4705763"/>
              <a:gd name="connsiteX32" fmla="*/ 1297493 w 1825371"/>
              <a:gd name="connsiteY32" fmla="*/ 4685667 h 4705763"/>
              <a:gd name="connsiteX33" fmla="*/ 938419 w 1825371"/>
              <a:gd name="connsiteY33" fmla="*/ 4705763 h 4705763"/>
              <a:gd name="connsiteX34" fmla="*/ 1053441 w 1825371"/>
              <a:gd name="connsiteY34" fmla="*/ 2920082 h 4705763"/>
              <a:gd name="connsiteX35" fmla="*/ 1066213 w 1825371"/>
              <a:gd name="connsiteY35" fmla="*/ 2573839 h 4705763"/>
              <a:gd name="connsiteX36" fmla="*/ 1077951 w 1825371"/>
              <a:gd name="connsiteY36" fmla="*/ 2236916 h 4705763"/>
              <a:gd name="connsiteX37" fmla="*/ 1093485 w 1825371"/>
              <a:gd name="connsiteY37" fmla="*/ 1882733 h 4705763"/>
              <a:gd name="connsiteX38" fmla="*/ 1107983 w 1825371"/>
              <a:gd name="connsiteY38" fmla="*/ 1608293 h 4705763"/>
              <a:gd name="connsiteX39" fmla="*/ 1125245 w 1825371"/>
              <a:gd name="connsiteY39" fmla="*/ 1293464 h 4705763"/>
              <a:gd name="connsiteX40" fmla="*/ 1096247 w 1825371"/>
              <a:gd name="connsiteY40" fmla="*/ 1270681 h 4705763"/>
              <a:gd name="connsiteX41" fmla="*/ 984400 w 1825371"/>
              <a:gd name="connsiteY41" fmla="*/ 1242374 h 4705763"/>
              <a:gd name="connsiteX42" fmla="*/ 977149 w 1825371"/>
              <a:gd name="connsiteY42" fmla="*/ 1225458 h 4705763"/>
              <a:gd name="connsiteX43" fmla="*/ 983019 w 1825371"/>
              <a:gd name="connsiteY43" fmla="*/ 1189902 h 4705763"/>
              <a:gd name="connsiteX44" fmla="*/ 1016158 w 1825371"/>
              <a:gd name="connsiteY44" fmla="*/ 1097041 h 4705763"/>
              <a:gd name="connsiteX45" fmla="*/ 1055513 w 1825371"/>
              <a:gd name="connsiteY45" fmla="*/ 1078055 h 4705763"/>
              <a:gd name="connsiteX46" fmla="*/ 1097628 w 1825371"/>
              <a:gd name="connsiteY46" fmla="*/ 1104290 h 4705763"/>
              <a:gd name="connsiteX47" fmla="*/ 1115579 w 1825371"/>
              <a:gd name="connsiteY47" fmla="*/ 1107743 h 4705763"/>
              <a:gd name="connsiteX48" fmla="*/ 1177026 w 1825371"/>
              <a:gd name="connsiteY48" fmla="*/ 1087375 h 4705763"/>
              <a:gd name="connsiteX49" fmla="*/ 1179787 w 1825371"/>
              <a:gd name="connsiteY49" fmla="*/ 1073913 h 4705763"/>
              <a:gd name="connsiteX50" fmla="*/ 1135255 w 1825371"/>
              <a:gd name="connsiteY50" fmla="*/ 1041117 h 4705763"/>
              <a:gd name="connsiteX51" fmla="*/ 939868 w 1825371"/>
              <a:gd name="connsiteY51" fmla="*/ 883702 h 4705763"/>
              <a:gd name="connsiteX52" fmla="*/ 549783 w 1825371"/>
              <a:gd name="connsiteY52" fmla="*/ 496379 h 4705763"/>
              <a:gd name="connsiteX53" fmla="*/ 40947 w 1825371"/>
              <a:gd name="connsiteY53" fmla="*/ 48990 h 4705763"/>
              <a:gd name="connsiteX54" fmla="*/ 5735 w 1825371"/>
              <a:gd name="connsiteY54" fmla="*/ 17231 h 4705763"/>
              <a:gd name="connsiteX55" fmla="*/ 902 w 1825371"/>
              <a:gd name="connsiteY55" fmla="*/ 4114 h 4705763"/>
              <a:gd name="connsiteX56" fmla="*/ 15747 w 1825371"/>
              <a:gd name="connsiteY56" fmla="*/ 1352 h 4705763"/>
              <a:gd name="connsiteX0" fmla="*/ 15747 w 1825371"/>
              <a:gd name="connsiteY0" fmla="*/ 1352 h 4705763"/>
              <a:gd name="connsiteX1" fmla="*/ 83062 w 1825371"/>
              <a:gd name="connsiteY1" fmla="*/ 34837 h 4705763"/>
              <a:gd name="connsiteX2" fmla="*/ 961270 w 1825371"/>
              <a:gd name="connsiteY2" fmla="*/ 755975 h 4705763"/>
              <a:gd name="connsiteX3" fmla="*/ 1239162 w 1825371"/>
              <a:gd name="connsiteY3" fmla="*/ 1001764 h 4705763"/>
              <a:gd name="connsiteX4" fmla="*/ 1276445 w 1825371"/>
              <a:gd name="connsiteY4" fmla="*/ 1025928 h 4705763"/>
              <a:gd name="connsiteX5" fmla="*/ 1316489 w 1825371"/>
              <a:gd name="connsiteY5" fmla="*/ 1009704 h 4705763"/>
              <a:gd name="connsiteX6" fmla="*/ 1345141 w 1825371"/>
              <a:gd name="connsiteY6" fmla="*/ 948602 h 4705763"/>
              <a:gd name="connsiteX7" fmla="*/ 1407624 w 1825371"/>
              <a:gd name="connsiteY7" fmla="*/ 869894 h 4705763"/>
              <a:gd name="connsiteX8" fmla="*/ 1749379 w 1825371"/>
              <a:gd name="connsiteY8" fmla="*/ 590967 h 4705763"/>
              <a:gd name="connsiteX9" fmla="*/ 1808066 w 1825371"/>
              <a:gd name="connsiteY9" fmla="*/ 545399 h 4705763"/>
              <a:gd name="connsiteX10" fmla="*/ 1825326 w 1825371"/>
              <a:gd name="connsiteY10" fmla="*/ 554375 h 4705763"/>
              <a:gd name="connsiteX11" fmla="*/ 1811172 w 1825371"/>
              <a:gd name="connsiteY11" fmla="*/ 590277 h 4705763"/>
              <a:gd name="connsiteX12" fmla="*/ 1721073 w 1825371"/>
              <a:gd name="connsiteY12" fmla="*/ 698326 h 4705763"/>
              <a:gd name="connsiteX13" fmla="*/ 1385877 w 1825371"/>
              <a:gd name="connsiteY13" fmla="*/ 1068389 h 4705763"/>
              <a:gd name="connsiteX14" fmla="*/ 1376211 w 1825371"/>
              <a:gd name="connsiteY14" fmla="*/ 1098421 h 4705763"/>
              <a:gd name="connsiteX15" fmla="*/ 1361366 w 1825371"/>
              <a:gd name="connsiteY15" fmla="*/ 1135359 h 4705763"/>
              <a:gd name="connsiteX16" fmla="*/ 1355153 w 1825371"/>
              <a:gd name="connsiteY16" fmla="*/ 1169879 h 4705763"/>
              <a:gd name="connsiteX17" fmla="*/ 1409696 w 1825371"/>
              <a:gd name="connsiteY17" fmla="*/ 1384253 h 4705763"/>
              <a:gd name="connsiteX18" fmla="*/ 1524994 w 1825371"/>
              <a:gd name="connsiteY18" fmla="*/ 1739817 h 4705763"/>
              <a:gd name="connsiteX19" fmla="*/ 1659971 w 1825371"/>
              <a:gd name="connsiteY19" fmla="*/ 2199288 h 4705763"/>
              <a:gd name="connsiteX20" fmla="*/ 1782864 w 1825371"/>
              <a:gd name="connsiteY20" fmla="*/ 2697077 h 4705763"/>
              <a:gd name="connsiteX21" fmla="*/ 1794257 w 1825371"/>
              <a:gd name="connsiteY21" fmla="*/ 2767845 h 4705763"/>
              <a:gd name="connsiteX22" fmla="*/ 1791840 w 1825371"/>
              <a:gd name="connsiteY22" fmla="*/ 2778202 h 4705763"/>
              <a:gd name="connsiteX23" fmla="*/ 1784245 w 1825371"/>
              <a:gd name="connsiteY23" fmla="*/ 2770607 h 4705763"/>
              <a:gd name="connsiteX24" fmla="*/ 1746617 w 1825371"/>
              <a:gd name="connsiteY24" fmla="*/ 2660831 h 4705763"/>
              <a:gd name="connsiteX25" fmla="*/ 1513602 w 1825371"/>
              <a:gd name="connsiteY25" fmla="*/ 1875484 h 4705763"/>
              <a:gd name="connsiteX26" fmla="*/ 1297158 w 1825371"/>
              <a:gd name="connsiteY26" fmla="*/ 1267919 h 4705763"/>
              <a:gd name="connsiteX27" fmla="*/ 1275064 w 1825371"/>
              <a:gd name="connsiteY27" fmla="*/ 1217173 h 4705763"/>
              <a:gd name="connsiteX28" fmla="*/ 1248483 w 1825371"/>
              <a:gd name="connsiteY28" fmla="*/ 1193353 h 4705763"/>
              <a:gd name="connsiteX29" fmla="*/ 1232949 w 1825371"/>
              <a:gd name="connsiteY29" fmla="*/ 1222351 h 4705763"/>
              <a:gd name="connsiteX30" fmla="*/ 1230877 w 1825371"/>
              <a:gd name="connsiteY30" fmla="*/ 1283108 h 4705763"/>
              <a:gd name="connsiteX31" fmla="*/ 1297493 w 1825371"/>
              <a:gd name="connsiteY31" fmla="*/ 4685667 h 4705763"/>
              <a:gd name="connsiteX32" fmla="*/ 938419 w 1825371"/>
              <a:gd name="connsiteY32" fmla="*/ 4705763 h 4705763"/>
              <a:gd name="connsiteX33" fmla="*/ 1053441 w 1825371"/>
              <a:gd name="connsiteY33" fmla="*/ 2920082 h 4705763"/>
              <a:gd name="connsiteX34" fmla="*/ 1066213 w 1825371"/>
              <a:gd name="connsiteY34" fmla="*/ 2573839 h 4705763"/>
              <a:gd name="connsiteX35" fmla="*/ 1077951 w 1825371"/>
              <a:gd name="connsiteY35" fmla="*/ 2236916 h 4705763"/>
              <a:gd name="connsiteX36" fmla="*/ 1093485 w 1825371"/>
              <a:gd name="connsiteY36" fmla="*/ 1882733 h 4705763"/>
              <a:gd name="connsiteX37" fmla="*/ 1107983 w 1825371"/>
              <a:gd name="connsiteY37" fmla="*/ 1608293 h 4705763"/>
              <a:gd name="connsiteX38" fmla="*/ 1125245 w 1825371"/>
              <a:gd name="connsiteY38" fmla="*/ 1293464 h 4705763"/>
              <a:gd name="connsiteX39" fmla="*/ 1096247 w 1825371"/>
              <a:gd name="connsiteY39" fmla="*/ 1270681 h 4705763"/>
              <a:gd name="connsiteX40" fmla="*/ 984400 w 1825371"/>
              <a:gd name="connsiteY40" fmla="*/ 1242374 h 4705763"/>
              <a:gd name="connsiteX41" fmla="*/ 977149 w 1825371"/>
              <a:gd name="connsiteY41" fmla="*/ 1225458 h 4705763"/>
              <a:gd name="connsiteX42" fmla="*/ 983019 w 1825371"/>
              <a:gd name="connsiteY42" fmla="*/ 1189902 h 4705763"/>
              <a:gd name="connsiteX43" fmla="*/ 1016158 w 1825371"/>
              <a:gd name="connsiteY43" fmla="*/ 1097041 h 4705763"/>
              <a:gd name="connsiteX44" fmla="*/ 1055513 w 1825371"/>
              <a:gd name="connsiteY44" fmla="*/ 1078055 h 4705763"/>
              <a:gd name="connsiteX45" fmla="*/ 1097628 w 1825371"/>
              <a:gd name="connsiteY45" fmla="*/ 1104290 h 4705763"/>
              <a:gd name="connsiteX46" fmla="*/ 1115579 w 1825371"/>
              <a:gd name="connsiteY46" fmla="*/ 1107743 h 4705763"/>
              <a:gd name="connsiteX47" fmla="*/ 1177026 w 1825371"/>
              <a:gd name="connsiteY47" fmla="*/ 1087375 h 4705763"/>
              <a:gd name="connsiteX48" fmla="*/ 1179787 w 1825371"/>
              <a:gd name="connsiteY48" fmla="*/ 1073913 h 4705763"/>
              <a:gd name="connsiteX49" fmla="*/ 1135255 w 1825371"/>
              <a:gd name="connsiteY49" fmla="*/ 1041117 h 4705763"/>
              <a:gd name="connsiteX50" fmla="*/ 939868 w 1825371"/>
              <a:gd name="connsiteY50" fmla="*/ 883702 h 4705763"/>
              <a:gd name="connsiteX51" fmla="*/ 549783 w 1825371"/>
              <a:gd name="connsiteY51" fmla="*/ 496379 h 4705763"/>
              <a:gd name="connsiteX52" fmla="*/ 40947 w 1825371"/>
              <a:gd name="connsiteY52" fmla="*/ 48990 h 4705763"/>
              <a:gd name="connsiteX53" fmla="*/ 5735 w 1825371"/>
              <a:gd name="connsiteY53" fmla="*/ 17231 h 4705763"/>
              <a:gd name="connsiteX54" fmla="*/ 902 w 1825371"/>
              <a:gd name="connsiteY54" fmla="*/ 4114 h 4705763"/>
              <a:gd name="connsiteX55" fmla="*/ 15747 w 1825371"/>
              <a:gd name="connsiteY55" fmla="*/ 1352 h 4705763"/>
              <a:gd name="connsiteX0" fmla="*/ 15747 w 1825371"/>
              <a:gd name="connsiteY0" fmla="*/ 1352 h 4705763"/>
              <a:gd name="connsiteX1" fmla="*/ 83062 w 1825371"/>
              <a:gd name="connsiteY1" fmla="*/ 34837 h 4705763"/>
              <a:gd name="connsiteX2" fmla="*/ 961270 w 1825371"/>
              <a:gd name="connsiteY2" fmla="*/ 755975 h 4705763"/>
              <a:gd name="connsiteX3" fmla="*/ 1239162 w 1825371"/>
              <a:gd name="connsiteY3" fmla="*/ 1001764 h 4705763"/>
              <a:gd name="connsiteX4" fmla="*/ 1276445 w 1825371"/>
              <a:gd name="connsiteY4" fmla="*/ 1025928 h 4705763"/>
              <a:gd name="connsiteX5" fmla="*/ 1316489 w 1825371"/>
              <a:gd name="connsiteY5" fmla="*/ 1009704 h 4705763"/>
              <a:gd name="connsiteX6" fmla="*/ 1345141 w 1825371"/>
              <a:gd name="connsiteY6" fmla="*/ 948602 h 4705763"/>
              <a:gd name="connsiteX7" fmla="*/ 1407624 w 1825371"/>
              <a:gd name="connsiteY7" fmla="*/ 869894 h 4705763"/>
              <a:gd name="connsiteX8" fmla="*/ 1749379 w 1825371"/>
              <a:gd name="connsiteY8" fmla="*/ 590967 h 4705763"/>
              <a:gd name="connsiteX9" fmla="*/ 1808066 w 1825371"/>
              <a:gd name="connsiteY9" fmla="*/ 545399 h 4705763"/>
              <a:gd name="connsiteX10" fmla="*/ 1825326 w 1825371"/>
              <a:gd name="connsiteY10" fmla="*/ 554375 h 4705763"/>
              <a:gd name="connsiteX11" fmla="*/ 1811172 w 1825371"/>
              <a:gd name="connsiteY11" fmla="*/ 590277 h 4705763"/>
              <a:gd name="connsiteX12" fmla="*/ 1721073 w 1825371"/>
              <a:gd name="connsiteY12" fmla="*/ 698326 h 4705763"/>
              <a:gd name="connsiteX13" fmla="*/ 1385877 w 1825371"/>
              <a:gd name="connsiteY13" fmla="*/ 1068389 h 4705763"/>
              <a:gd name="connsiteX14" fmla="*/ 1376211 w 1825371"/>
              <a:gd name="connsiteY14" fmla="*/ 1098421 h 4705763"/>
              <a:gd name="connsiteX15" fmla="*/ 1361366 w 1825371"/>
              <a:gd name="connsiteY15" fmla="*/ 1135359 h 4705763"/>
              <a:gd name="connsiteX16" fmla="*/ 1355153 w 1825371"/>
              <a:gd name="connsiteY16" fmla="*/ 1169879 h 4705763"/>
              <a:gd name="connsiteX17" fmla="*/ 1409696 w 1825371"/>
              <a:gd name="connsiteY17" fmla="*/ 1384253 h 4705763"/>
              <a:gd name="connsiteX18" fmla="*/ 1524994 w 1825371"/>
              <a:gd name="connsiteY18" fmla="*/ 1739817 h 4705763"/>
              <a:gd name="connsiteX19" fmla="*/ 1659971 w 1825371"/>
              <a:gd name="connsiteY19" fmla="*/ 2199288 h 4705763"/>
              <a:gd name="connsiteX20" fmla="*/ 1782864 w 1825371"/>
              <a:gd name="connsiteY20" fmla="*/ 2697077 h 4705763"/>
              <a:gd name="connsiteX21" fmla="*/ 1794257 w 1825371"/>
              <a:gd name="connsiteY21" fmla="*/ 2767845 h 4705763"/>
              <a:gd name="connsiteX22" fmla="*/ 1791840 w 1825371"/>
              <a:gd name="connsiteY22" fmla="*/ 2778202 h 4705763"/>
              <a:gd name="connsiteX23" fmla="*/ 1784245 w 1825371"/>
              <a:gd name="connsiteY23" fmla="*/ 2770607 h 4705763"/>
              <a:gd name="connsiteX24" fmla="*/ 1746617 w 1825371"/>
              <a:gd name="connsiteY24" fmla="*/ 2660831 h 4705763"/>
              <a:gd name="connsiteX25" fmla="*/ 1513602 w 1825371"/>
              <a:gd name="connsiteY25" fmla="*/ 1875484 h 4705763"/>
              <a:gd name="connsiteX26" fmla="*/ 1297158 w 1825371"/>
              <a:gd name="connsiteY26" fmla="*/ 1267919 h 4705763"/>
              <a:gd name="connsiteX27" fmla="*/ 1275064 w 1825371"/>
              <a:gd name="connsiteY27" fmla="*/ 1217173 h 4705763"/>
              <a:gd name="connsiteX28" fmla="*/ 1248483 w 1825371"/>
              <a:gd name="connsiteY28" fmla="*/ 1193353 h 4705763"/>
              <a:gd name="connsiteX29" fmla="*/ 1232949 w 1825371"/>
              <a:gd name="connsiteY29" fmla="*/ 1222351 h 4705763"/>
              <a:gd name="connsiteX30" fmla="*/ 1230877 w 1825371"/>
              <a:gd name="connsiteY30" fmla="*/ 1283108 h 4705763"/>
              <a:gd name="connsiteX31" fmla="*/ 1297493 w 1825371"/>
              <a:gd name="connsiteY31" fmla="*/ 4685667 h 4705763"/>
              <a:gd name="connsiteX32" fmla="*/ 938419 w 1825371"/>
              <a:gd name="connsiteY32" fmla="*/ 4705763 h 4705763"/>
              <a:gd name="connsiteX33" fmla="*/ 1053441 w 1825371"/>
              <a:gd name="connsiteY33" fmla="*/ 2920082 h 4705763"/>
              <a:gd name="connsiteX34" fmla="*/ 1066213 w 1825371"/>
              <a:gd name="connsiteY34" fmla="*/ 2573839 h 4705763"/>
              <a:gd name="connsiteX35" fmla="*/ 1077951 w 1825371"/>
              <a:gd name="connsiteY35" fmla="*/ 2236916 h 4705763"/>
              <a:gd name="connsiteX36" fmla="*/ 1093485 w 1825371"/>
              <a:gd name="connsiteY36" fmla="*/ 1882733 h 4705763"/>
              <a:gd name="connsiteX37" fmla="*/ 1125245 w 1825371"/>
              <a:gd name="connsiteY37" fmla="*/ 1293464 h 4705763"/>
              <a:gd name="connsiteX38" fmla="*/ 1096247 w 1825371"/>
              <a:gd name="connsiteY38" fmla="*/ 1270681 h 4705763"/>
              <a:gd name="connsiteX39" fmla="*/ 984400 w 1825371"/>
              <a:gd name="connsiteY39" fmla="*/ 1242374 h 4705763"/>
              <a:gd name="connsiteX40" fmla="*/ 977149 w 1825371"/>
              <a:gd name="connsiteY40" fmla="*/ 1225458 h 4705763"/>
              <a:gd name="connsiteX41" fmla="*/ 983019 w 1825371"/>
              <a:gd name="connsiteY41" fmla="*/ 1189902 h 4705763"/>
              <a:gd name="connsiteX42" fmla="*/ 1016158 w 1825371"/>
              <a:gd name="connsiteY42" fmla="*/ 1097041 h 4705763"/>
              <a:gd name="connsiteX43" fmla="*/ 1055513 w 1825371"/>
              <a:gd name="connsiteY43" fmla="*/ 1078055 h 4705763"/>
              <a:gd name="connsiteX44" fmla="*/ 1097628 w 1825371"/>
              <a:gd name="connsiteY44" fmla="*/ 1104290 h 4705763"/>
              <a:gd name="connsiteX45" fmla="*/ 1115579 w 1825371"/>
              <a:gd name="connsiteY45" fmla="*/ 1107743 h 4705763"/>
              <a:gd name="connsiteX46" fmla="*/ 1177026 w 1825371"/>
              <a:gd name="connsiteY46" fmla="*/ 1087375 h 4705763"/>
              <a:gd name="connsiteX47" fmla="*/ 1179787 w 1825371"/>
              <a:gd name="connsiteY47" fmla="*/ 1073913 h 4705763"/>
              <a:gd name="connsiteX48" fmla="*/ 1135255 w 1825371"/>
              <a:gd name="connsiteY48" fmla="*/ 1041117 h 4705763"/>
              <a:gd name="connsiteX49" fmla="*/ 939868 w 1825371"/>
              <a:gd name="connsiteY49" fmla="*/ 883702 h 4705763"/>
              <a:gd name="connsiteX50" fmla="*/ 549783 w 1825371"/>
              <a:gd name="connsiteY50" fmla="*/ 496379 h 4705763"/>
              <a:gd name="connsiteX51" fmla="*/ 40947 w 1825371"/>
              <a:gd name="connsiteY51" fmla="*/ 48990 h 4705763"/>
              <a:gd name="connsiteX52" fmla="*/ 5735 w 1825371"/>
              <a:gd name="connsiteY52" fmla="*/ 17231 h 4705763"/>
              <a:gd name="connsiteX53" fmla="*/ 902 w 1825371"/>
              <a:gd name="connsiteY53" fmla="*/ 4114 h 4705763"/>
              <a:gd name="connsiteX54" fmla="*/ 15747 w 1825371"/>
              <a:gd name="connsiteY54" fmla="*/ 1352 h 4705763"/>
              <a:gd name="connsiteX0" fmla="*/ 15747 w 1825371"/>
              <a:gd name="connsiteY0" fmla="*/ 1352 h 4705763"/>
              <a:gd name="connsiteX1" fmla="*/ 83062 w 1825371"/>
              <a:gd name="connsiteY1" fmla="*/ 34837 h 4705763"/>
              <a:gd name="connsiteX2" fmla="*/ 961270 w 1825371"/>
              <a:gd name="connsiteY2" fmla="*/ 755975 h 4705763"/>
              <a:gd name="connsiteX3" fmla="*/ 1239162 w 1825371"/>
              <a:gd name="connsiteY3" fmla="*/ 1001764 h 4705763"/>
              <a:gd name="connsiteX4" fmla="*/ 1276445 w 1825371"/>
              <a:gd name="connsiteY4" fmla="*/ 1025928 h 4705763"/>
              <a:gd name="connsiteX5" fmla="*/ 1316489 w 1825371"/>
              <a:gd name="connsiteY5" fmla="*/ 1009704 h 4705763"/>
              <a:gd name="connsiteX6" fmla="*/ 1345141 w 1825371"/>
              <a:gd name="connsiteY6" fmla="*/ 948602 h 4705763"/>
              <a:gd name="connsiteX7" fmla="*/ 1407624 w 1825371"/>
              <a:gd name="connsiteY7" fmla="*/ 869894 h 4705763"/>
              <a:gd name="connsiteX8" fmla="*/ 1749379 w 1825371"/>
              <a:gd name="connsiteY8" fmla="*/ 590967 h 4705763"/>
              <a:gd name="connsiteX9" fmla="*/ 1808066 w 1825371"/>
              <a:gd name="connsiteY9" fmla="*/ 545399 h 4705763"/>
              <a:gd name="connsiteX10" fmla="*/ 1825326 w 1825371"/>
              <a:gd name="connsiteY10" fmla="*/ 554375 h 4705763"/>
              <a:gd name="connsiteX11" fmla="*/ 1811172 w 1825371"/>
              <a:gd name="connsiteY11" fmla="*/ 590277 h 4705763"/>
              <a:gd name="connsiteX12" fmla="*/ 1721073 w 1825371"/>
              <a:gd name="connsiteY12" fmla="*/ 698326 h 4705763"/>
              <a:gd name="connsiteX13" fmla="*/ 1385877 w 1825371"/>
              <a:gd name="connsiteY13" fmla="*/ 1068389 h 4705763"/>
              <a:gd name="connsiteX14" fmla="*/ 1376211 w 1825371"/>
              <a:gd name="connsiteY14" fmla="*/ 1098421 h 4705763"/>
              <a:gd name="connsiteX15" fmla="*/ 1361366 w 1825371"/>
              <a:gd name="connsiteY15" fmla="*/ 1135359 h 4705763"/>
              <a:gd name="connsiteX16" fmla="*/ 1355153 w 1825371"/>
              <a:gd name="connsiteY16" fmla="*/ 1169879 h 4705763"/>
              <a:gd name="connsiteX17" fmla="*/ 1409696 w 1825371"/>
              <a:gd name="connsiteY17" fmla="*/ 1384253 h 4705763"/>
              <a:gd name="connsiteX18" fmla="*/ 1524994 w 1825371"/>
              <a:gd name="connsiteY18" fmla="*/ 1739817 h 4705763"/>
              <a:gd name="connsiteX19" fmla="*/ 1659971 w 1825371"/>
              <a:gd name="connsiteY19" fmla="*/ 2199288 h 4705763"/>
              <a:gd name="connsiteX20" fmla="*/ 1782864 w 1825371"/>
              <a:gd name="connsiteY20" fmla="*/ 2697077 h 4705763"/>
              <a:gd name="connsiteX21" fmla="*/ 1794257 w 1825371"/>
              <a:gd name="connsiteY21" fmla="*/ 2767845 h 4705763"/>
              <a:gd name="connsiteX22" fmla="*/ 1791840 w 1825371"/>
              <a:gd name="connsiteY22" fmla="*/ 2778202 h 4705763"/>
              <a:gd name="connsiteX23" fmla="*/ 1784245 w 1825371"/>
              <a:gd name="connsiteY23" fmla="*/ 2770607 h 4705763"/>
              <a:gd name="connsiteX24" fmla="*/ 1746617 w 1825371"/>
              <a:gd name="connsiteY24" fmla="*/ 2660831 h 4705763"/>
              <a:gd name="connsiteX25" fmla="*/ 1513602 w 1825371"/>
              <a:gd name="connsiteY25" fmla="*/ 1875484 h 4705763"/>
              <a:gd name="connsiteX26" fmla="*/ 1297158 w 1825371"/>
              <a:gd name="connsiteY26" fmla="*/ 1267919 h 4705763"/>
              <a:gd name="connsiteX27" fmla="*/ 1275064 w 1825371"/>
              <a:gd name="connsiteY27" fmla="*/ 1217173 h 4705763"/>
              <a:gd name="connsiteX28" fmla="*/ 1248483 w 1825371"/>
              <a:gd name="connsiteY28" fmla="*/ 1193353 h 4705763"/>
              <a:gd name="connsiteX29" fmla="*/ 1232949 w 1825371"/>
              <a:gd name="connsiteY29" fmla="*/ 1222351 h 4705763"/>
              <a:gd name="connsiteX30" fmla="*/ 1230877 w 1825371"/>
              <a:gd name="connsiteY30" fmla="*/ 1283108 h 4705763"/>
              <a:gd name="connsiteX31" fmla="*/ 1297493 w 1825371"/>
              <a:gd name="connsiteY31" fmla="*/ 4685667 h 4705763"/>
              <a:gd name="connsiteX32" fmla="*/ 938419 w 1825371"/>
              <a:gd name="connsiteY32" fmla="*/ 4705763 h 4705763"/>
              <a:gd name="connsiteX33" fmla="*/ 1053441 w 1825371"/>
              <a:gd name="connsiteY33" fmla="*/ 2920082 h 4705763"/>
              <a:gd name="connsiteX34" fmla="*/ 1066213 w 1825371"/>
              <a:gd name="connsiteY34" fmla="*/ 2573839 h 4705763"/>
              <a:gd name="connsiteX35" fmla="*/ 1077951 w 1825371"/>
              <a:gd name="connsiteY35" fmla="*/ 2236916 h 4705763"/>
              <a:gd name="connsiteX36" fmla="*/ 1125245 w 1825371"/>
              <a:gd name="connsiteY36" fmla="*/ 1293464 h 4705763"/>
              <a:gd name="connsiteX37" fmla="*/ 1096247 w 1825371"/>
              <a:gd name="connsiteY37" fmla="*/ 1270681 h 4705763"/>
              <a:gd name="connsiteX38" fmla="*/ 984400 w 1825371"/>
              <a:gd name="connsiteY38" fmla="*/ 1242374 h 4705763"/>
              <a:gd name="connsiteX39" fmla="*/ 977149 w 1825371"/>
              <a:gd name="connsiteY39" fmla="*/ 1225458 h 4705763"/>
              <a:gd name="connsiteX40" fmla="*/ 983019 w 1825371"/>
              <a:gd name="connsiteY40" fmla="*/ 1189902 h 4705763"/>
              <a:gd name="connsiteX41" fmla="*/ 1016158 w 1825371"/>
              <a:gd name="connsiteY41" fmla="*/ 1097041 h 4705763"/>
              <a:gd name="connsiteX42" fmla="*/ 1055513 w 1825371"/>
              <a:gd name="connsiteY42" fmla="*/ 1078055 h 4705763"/>
              <a:gd name="connsiteX43" fmla="*/ 1097628 w 1825371"/>
              <a:gd name="connsiteY43" fmla="*/ 1104290 h 4705763"/>
              <a:gd name="connsiteX44" fmla="*/ 1115579 w 1825371"/>
              <a:gd name="connsiteY44" fmla="*/ 1107743 h 4705763"/>
              <a:gd name="connsiteX45" fmla="*/ 1177026 w 1825371"/>
              <a:gd name="connsiteY45" fmla="*/ 1087375 h 4705763"/>
              <a:gd name="connsiteX46" fmla="*/ 1179787 w 1825371"/>
              <a:gd name="connsiteY46" fmla="*/ 1073913 h 4705763"/>
              <a:gd name="connsiteX47" fmla="*/ 1135255 w 1825371"/>
              <a:gd name="connsiteY47" fmla="*/ 1041117 h 4705763"/>
              <a:gd name="connsiteX48" fmla="*/ 939868 w 1825371"/>
              <a:gd name="connsiteY48" fmla="*/ 883702 h 4705763"/>
              <a:gd name="connsiteX49" fmla="*/ 549783 w 1825371"/>
              <a:gd name="connsiteY49" fmla="*/ 496379 h 4705763"/>
              <a:gd name="connsiteX50" fmla="*/ 40947 w 1825371"/>
              <a:gd name="connsiteY50" fmla="*/ 48990 h 4705763"/>
              <a:gd name="connsiteX51" fmla="*/ 5735 w 1825371"/>
              <a:gd name="connsiteY51" fmla="*/ 17231 h 4705763"/>
              <a:gd name="connsiteX52" fmla="*/ 902 w 1825371"/>
              <a:gd name="connsiteY52" fmla="*/ 4114 h 4705763"/>
              <a:gd name="connsiteX53" fmla="*/ 15747 w 1825371"/>
              <a:gd name="connsiteY53" fmla="*/ 1352 h 4705763"/>
              <a:gd name="connsiteX0" fmla="*/ 15747 w 1825371"/>
              <a:gd name="connsiteY0" fmla="*/ 1352 h 4705763"/>
              <a:gd name="connsiteX1" fmla="*/ 83062 w 1825371"/>
              <a:gd name="connsiteY1" fmla="*/ 34837 h 4705763"/>
              <a:gd name="connsiteX2" fmla="*/ 961270 w 1825371"/>
              <a:gd name="connsiteY2" fmla="*/ 755975 h 4705763"/>
              <a:gd name="connsiteX3" fmla="*/ 1239162 w 1825371"/>
              <a:gd name="connsiteY3" fmla="*/ 1001764 h 4705763"/>
              <a:gd name="connsiteX4" fmla="*/ 1276445 w 1825371"/>
              <a:gd name="connsiteY4" fmla="*/ 1025928 h 4705763"/>
              <a:gd name="connsiteX5" fmla="*/ 1316489 w 1825371"/>
              <a:gd name="connsiteY5" fmla="*/ 1009704 h 4705763"/>
              <a:gd name="connsiteX6" fmla="*/ 1345141 w 1825371"/>
              <a:gd name="connsiteY6" fmla="*/ 948602 h 4705763"/>
              <a:gd name="connsiteX7" fmla="*/ 1407624 w 1825371"/>
              <a:gd name="connsiteY7" fmla="*/ 869894 h 4705763"/>
              <a:gd name="connsiteX8" fmla="*/ 1749379 w 1825371"/>
              <a:gd name="connsiteY8" fmla="*/ 590967 h 4705763"/>
              <a:gd name="connsiteX9" fmla="*/ 1808066 w 1825371"/>
              <a:gd name="connsiteY9" fmla="*/ 545399 h 4705763"/>
              <a:gd name="connsiteX10" fmla="*/ 1825326 w 1825371"/>
              <a:gd name="connsiteY10" fmla="*/ 554375 h 4705763"/>
              <a:gd name="connsiteX11" fmla="*/ 1811172 w 1825371"/>
              <a:gd name="connsiteY11" fmla="*/ 590277 h 4705763"/>
              <a:gd name="connsiteX12" fmla="*/ 1721073 w 1825371"/>
              <a:gd name="connsiteY12" fmla="*/ 698326 h 4705763"/>
              <a:gd name="connsiteX13" fmla="*/ 1385877 w 1825371"/>
              <a:gd name="connsiteY13" fmla="*/ 1068389 h 4705763"/>
              <a:gd name="connsiteX14" fmla="*/ 1376211 w 1825371"/>
              <a:gd name="connsiteY14" fmla="*/ 1098421 h 4705763"/>
              <a:gd name="connsiteX15" fmla="*/ 1361366 w 1825371"/>
              <a:gd name="connsiteY15" fmla="*/ 1135359 h 4705763"/>
              <a:gd name="connsiteX16" fmla="*/ 1355153 w 1825371"/>
              <a:gd name="connsiteY16" fmla="*/ 1169879 h 4705763"/>
              <a:gd name="connsiteX17" fmla="*/ 1409696 w 1825371"/>
              <a:gd name="connsiteY17" fmla="*/ 1384253 h 4705763"/>
              <a:gd name="connsiteX18" fmla="*/ 1524994 w 1825371"/>
              <a:gd name="connsiteY18" fmla="*/ 1739817 h 4705763"/>
              <a:gd name="connsiteX19" fmla="*/ 1659971 w 1825371"/>
              <a:gd name="connsiteY19" fmla="*/ 2199288 h 4705763"/>
              <a:gd name="connsiteX20" fmla="*/ 1782864 w 1825371"/>
              <a:gd name="connsiteY20" fmla="*/ 2697077 h 4705763"/>
              <a:gd name="connsiteX21" fmla="*/ 1794257 w 1825371"/>
              <a:gd name="connsiteY21" fmla="*/ 2767845 h 4705763"/>
              <a:gd name="connsiteX22" fmla="*/ 1791840 w 1825371"/>
              <a:gd name="connsiteY22" fmla="*/ 2778202 h 4705763"/>
              <a:gd name="connsiteX23" fmla="*/ 1784245 w 1825371"/>
              <a:gd name="connsiteY23" fmla="*/ 2770607 h 4705763"/>
              <a:gd name="connsiteX24" fmla="*/ 1746617 w 1825371"/>
              <a:gd name="connsiteY24" fmla="*/ 2660831 h 4705763"/>
              <a:gd name="connsiteX25" fmla="*/ 1513602 w 1825371"/>
              <a:gd name="connsiteY25" fmla="*/ 1875484 h 4705763"/>
              <a:gd name="connsiteX26" fmla="*/ 1297158 w 1825371"/>
              <a:gd name="connsiteY26" fmla="*/ 1267919 h 4705763"/>
              <a:gd name="connsiteX27" fmla="*/ 1275064 w 1825371"/>
              <a:gd name="connsiteY27" fmla="*/ 1217173 h 4705763"/>
              <a:gd name="connsiteX28" fmla="*/ 1248483 w 1825371"/>
              <a:gd name="connsiteY28" fmla="*/ 1193353 h 4705763"/>
              <a:gd name="connsiteX29" fmla="*/ 1232949 w 1825371"/>
              <a:gd name="connsiteY29" fmla="*/ 1222351 h 4705763"/>
              <a:gd name="connsiteX30" fmla="*/ 1230877 w 1825371"/>
              <a:gd name="connsiteY30" fmla="*/ 1283108 h 4705763"/>
              <a:gd name="connsiteX31" fmla="*/ 1297493 w 1825371"/>
              <a:gd name="connsiteY31" fmla="*/ 4685667 h 4705763"/>
              <a:gd name="connsiteX32" fmla="*/ 938419 w 1825371"/>
              <a:gd name="connsiteY32" fmla="*/ 4705763 h 4705763"/>
              <a:gd name="connsiteX33" fmla="*/ 1053441 w 1825371"/>
              <a:gd name="connsiteY33" fmla="*/ 2920082 h 4705763"/>
              <a:gd name="connsiteX34" fmla="*/ 1066213 w 1825371"/>
              <a:gd name="connsiteY34" fmla="*/ 2573839 h 4705763"/>
              <a:gd name="connsiteX35" fmla="*/ 1125245 w 1825371"/>
              <a:gd name="connsiteY35" fmla="*/ 1293464 h 4705763"/>
              <a:gd name="connsiteX36" fmla="*/ 1096247 w 1825371"/>
              <a:gd name="connsiteY36" fmla="*/ 1270681 h 4705763"/>
              <a:gd name="connsiteX37" fmla="*/ 984400 w 1825371"/>
              <a:gd name="connsiteY37" fmla="*/ 1242374 h 4705763"/>
              <a:gd name="connsiteX38" fmla="*/ 977149 w 1825371"/>
              <a:gd name="connsiteY38" fmla="*/ 1225458 h 4705763"/>
              <a:gd name="connsiteX39" fmla="*/ 983019 w 1825371"/>
              <a:gd name="connsiteY39" fmla="*/ 1189902 h 4705763"/>
              <a:gd name="connsiteX40" fmla="*/ 1016158 w 1825371"/>
              <a:gd name="connsiteY40" fmla="*/ 1097041 h 4705763"/>
              <a:gd name="connsiteX41" fmla="*/ 1055513 w 1825371"/>
              <a:gd name="connsiteY41" fmla="*/ 1078055 h 4705763"/>
              <a:gd name="connsiteX42" fmla="*/ 1097628 w 1825371"/>
              <a:gd name="connsiteY42" fmla="*/ 1104290 h 4705763"/>
              <a:gd name="connsiteX43" fmla="*/ 1115579 w 1825371"/>
              <a:gd name="connsiteY43" fmla="*/ 1107743 h 4705763"/>
              <a:gd name="connsiteX44" fmla="*/ 1177026 w 1825371"/>
              <a:gd name="connsiteY44" fmla="*/ 1087375 h 4705763"/>
              <a:gd name="connsiteX45" fmla="*/ 1179787 w 1825371"/>
              <a:gd name="connsiteY45" fmla="*/ 1073913 h 4705763"/>
              <a:gd name="connsiteX46" fmla="*/ 1135255 w 1825371"/>
              <a:gd name="connsiteY46" fmla="*/ 1041117 h 4705763"/>
              <a:gd name="connsiteX47" fmla="*/ 939868 w 1825371"/>
              <a:gd name="connsiteY47" fmla="*/ 883702 h 4705763"/>
              <a:gd name="connsiteX48" fmla="*/ 549783 w 1825371"/>
              <a:gd name="connsiteY48" fmla="*/ 496379 h 4705763"/>
              <a:gd name="connsiteX49" fmla="*/ 40947 w 1825371"/>
              <a:gd name="connsiteY49" fmla="*/ 48990 h 4705763"/>
              <a:gd name="connsiteX50" fmla="*/ 5735 w 1825371"/>
              <a:gd name="connsiteY50" fmla="*/ 17231 h 4705763"/>
              <a:gd name="connsiteX51" fmla="*/ 902 w 1825371"/>
              <a:gd name="connsiteY51" fmla="*/ 4114 h 4705763"/>
              <a:gd name="connsiteX52" fmla="*/ 15747 w 1825371"/>
              <a:gd name="connsiteY52" fmla="*/ 1352 h 4705763"/>
              <a:gd name="connsiteX0" fmla="*/ 15747 w 1825371"/>
              <a:gd name="connsiteY0" fmla="*/ 1352 h 4705763"/>
              <a:gd name="connsiteX1" fmla="*/ 83062 w 1825371"/>
              <a:gd name="connsiteY1" fmla="*/ 34837 h 4705763"/>
              <a:gd name="connsiteX2" fmla="*/ 961270 w 1825371"/>
              <a:gd name="connsiteY2" fmla="*/ 755975 h 4705763"/>
              <a:gd name="connsiteX3" fmla="*/ 1239162 w 1825371"/>
              <a:gd name="connsiteY3" fmla="*/ 1001764 h 4705763"/>
              <a:gd name="connsiteX4" fmla="*/ 1276445 w 1825371"/>
              <a:gd name="connsiteY4" fmla="*/ 1025928 h 4705763"/>
              <a:gd name="connsiteX5" fmla="*/ 1316489 w 1825371"/>
              <a:gd name="connsiteY5" fmla="*/ 1009704 h 4705763"/>
              <a:gd name="connsiteX6" fmla="*/ 1345141 w 1825371"/>
              <a:gd name="connsiteY6" fmla="*/ 948602 h 4705763"/>
              <a:gd name="connsiteX7" fmla="*/ 1407624 w 1825371"/>
              <a:gd name="connsiteY7" fmla="*/ 869894 h 4705763"/>
              <a:gd name="connsiteX8" fmla="*/ 1749379 w 1825371"/>
              <a:gd name="connsiteY8" fmla="*/ 590967 h 4705763"/>
              <a:gd name="connsiteX9" fmla="*/ 1808066 w 1825371"/>
              <a:gd name="connsiteY9" fmla="*/ 545399 h 4705763"/>
              <a:gd name="connsiteX10" fmla="*/ 1825326 w 1825371"/>
              <a:gd name="connsiteY10" fmla="*/ 554375 h 4705763"/>
              <a:gd name="connsiteX11" fmla="*/ 1811172 w 1825371"/>
              <a:gd name="connsiteY11" fmla="*/ 590277 h 4705763"/>
              <a:gd name="connsiteX12" fmla="*/ 1721073 w 1825371"/>
              <a:gd name="connsiteY12" fmla="*/ 698326 h 4705763"/>
              <a:gd name="connsiteX13" fmla="*/ 1385877 w 1825371"/>
              <a:gd name="connsiteY13" fmla="*/ 1068389 h 4705763"/>
              <a:gd name="connsiteX14" fmla="*/ 1376211 w 1825371"/>
              <a:gd name="connsiteY14" fmla="*/ 1098421 h 4705763"/>
              <a:gd name="connsiteX15" fmla="*/ 1361366 w 1825371"/>
              <a:gd name="connsiteY15" fmla="*/ 1135359 h 4705763"/>
              <a:gd name="connsiteX16" fmla="*/ 1355153 w 1825371"/>
              <a:gd name="connsiteY16" fmla="*/ 1169879 h 4705763"/>
              <a:gd name="connsiteX17" fmla="*/ 1409696 w 1825371"/>
              <a:gd name="connsiteY17" fmla="*/ 1384253 h 4705763"/>
              <a:gd name="connsiteX18" fmla="*/ 1524994 w 1825371"/>
              <a:gd name="connsiteY18" fmla="*/ 1739817 h 4705763"/>
              <a:gd name="connsiteX19" fmla="*/ 1659971 w 1825371"/>
              <a:gd name="connsiteY19" fmla="*/ 2199288 h 4705763"/>
              <a:gd name="connsiteX20" fmla="*/ 1782864 w 1825371"/>
              <a:gd name="connsiteY20" fmla="*/ 2697077 h 4705763"/>
              <a:gd name="connsiteX21" fmla="*/ 1794257 w 1825371"/>
              <a:gd name="connsiteY21" fmla="*/ 2767845 h 4705763"/>
              <a:gd name="connsiteX22" fmla="*/ 1791840 w 1825371"/>
              <a:gd name="connsiteY22" fmla="*/ 2778202 h 4705763"/>
              <a:gd name="connsiteX23" fmla="*/ 1784245 w 1825371"/>
              <a:gd name="connsiteY23" fmla="*/ 2770607 h 4705763"/>
              <a:gd name="connsiteX24" fmla="*/ 1746617 w 1825371"/>
              <a:gd name="connsiteY24" fmla="*/ 2660831 h 4705763"/>
              <a:gd name="connsiteX25" fmla="*/ 1513602 w 1825371"/>
              <a:gd name="connsiteY25" fmla="*/ 1875484 h 4705763"/>
              <a:gd name="connsiteX26" fmla="*/ 1297158 w 1825371"/>
              <a:gd name="connsiteY26" fmla="*/ 1267919 h 4705763"/>
              <a:gd name="connsiteX27" fmla="*/ 1275064 w 1825371"/>
              <a:gd name="connsiteY27" fmla="*/ 1217173 h 4705763"/>
              <a:gd name="connsiteX28" fmla="*/ 1248483 w 1825371"/>
              <a:gd name="connsiteY28" fmla="*/ 1193353 h 4705763"/>
              <a:gd name="connsiteX29" fmla="*/ 1232949 w 1825371"/>
              <a:gd name="connsiteY29" fmla="*/ 1222351 h 4705763"/>
              <a:gd name="connsiteX30" fmla="*/ 1230877 w 1825371"/>
              <a:gd name="connsiteY30" fmla="*/ 1283108 h 4705763"/>
              <a:gd name="connsiteX31" fmla="*/ 1297493 w 1825371"/>
              <a:gd name="connsiteY31" fmla="*/ 4685667 h 4705763"/>
              <a:gd name="connsiteX32" fmla="*/ 938419 w 1825371"/>
              <a:gd name="connsiteY32" fmla="*/ 4705763 h 4705763"/>
              <a:gd name="connsiteX33" fmla="*/ 1053441 w 1825371"/>
              <a:gd name="connsiteY33" fmla="*/ 2920082 h 4705763"/>
              <a:gd name="connsiteX34" fmla="*/ 1125245 w 1825371"/>
              <a:gd name="connsiteY34" fmla="*/ 1293464 h 4705763"/>
              <a:gd name="connsiteX35" fmla="*/ 1096247 w 1825371"/>
              <a:gd name="connsiteY35" fmla="*/ 1270681 h 4705763"/>
              <a:gd name="connsiteX36" fmla="*/ 984400 w 1825371"/>
              <a:gd name="connsiteY36" fmla="*/ 1242374 h 4705763"/>
              <a:gd name="connsiteX37" fmla="*/ 977149 w 1825371"/>
              <a:gd name="connsiteY37" fmla="*/ 1225458 h 4705763"/>
              <a:gd name="connsiteX38" fmla="*/ 983019 w 1825371"/>
              <a:gd name="connsiteY38" fmla="*/ 1189902 h 4705763"/>
              <a:gd name="connsiteX39" fmla="*/ 1016158 w 1825371"/>
              <a:gd name="connsiteY39" fmla="*/ 1097041 h 4705763"/>
              <a:gd name="connsiteX40" fmla="*/ 1055513 w 1825371"/>
              <a:gd name="connsiteY40" fmla="*/ 1078055 h 4705763"/>
              <a:gd name="connsiteX41" fmla="*/ 1097628 w 1825371"/>
              <a:gd name="connsiteY41" fmla="*/ 1104290 h 4705763"/>
              <a:gd name="connsiteX42" fmla="*/ 1115579 w 1825371"/>
              <a:gd name="connsiteY42" fmla="*/ 1107743 h 4705763"/>
              <a:gd name="connsiteX43" fmla="*/ 1177026 w 1825371"/>
              <a:gd name="connsiteY43" fmla="*/ 1087375 h 4705763"/>
              <a:gd name="connsiteX44" fmla="*/ 1179787 w 1825371"/>
              <a:gd name="connsiteY44" fmla="*/ 1073913 h 4705763"/>
              <a:gd name="connsiteX45" fmla="*/ 1135255 w 1825371"/>
              <a:gd name="connsiteY45" fmla="*/ 1041117 h 4705763"/>
              <a:gd name="connsiteX46" fmla="*/ 939868 w 1825371"/>
              <a:gd name="connsiteY46" fmla="*/ 883702 h 4705763"/>
              <a:gd name="connsiteX47" fmla="*/ 549783 w 1825371"/>
              <a:gd name="connsiteY47" fmla="*/ 496379 h 4705763"/>
              <a:gd name="connsiteX48" fmla="*/ 40947 w 1825371"/>
              <a:gd name="connsiteY48" fmla="*/ 48990 h 4705763"/>
              <a:gd name="connsiteX49" fmla="*/ 5735 w 1825371"/>
              <a:gd name="connsiteY49" fmla="*/ 17231 h 4705763"/>
              <a:gd name="connsiteX50" fmla="*/ 902 w 1825371"/>
              <a:gd name="connsiteY50" fmla="*/ 4114 h 4705763"/>
              <a:gd name="connsiteX51" fmla="*/ 15747 w 1825371"/>
              <a:gd name="connsiteY51" fmla="*/ 1352 h 4705763"/>
              <a:gd name="connsiteX0" fmla="*/ 15747 w 1825371"/>
              <a:gd name="connsiteY0" fmla="*/ 1352 h 4705763"/>
              <a:gd name="connsiteX1" fmla="*/ 83062 w 1825371"/>
              <a:gd name="connsiteY1" fmla="*/ 34837 h 4705763"/>
              <a:gd name="connsiteX2" fmla="*/ 961270 w 1825371"/>
              <a:gd name="connsiteY2" fmla="*/ 755975 h 4705763"/>
              <a:gd name="connsiteX3" fmla="*/ 1239162 w 1825371"/>
              <a:gd name="connsiteY3" fmla="*/ 1001764 h 4705763"/>
              <a:gd name="connsiteX4" fmla="*/ 1276445 w 1825371"/>
              <a:gd name="connsiteY4" fmla="*/ 1025928 h 4705763"/>
              <a:gd name="connsiteX5" fmla="*/ 1316489 w 1825371"/>
              <a:gd name="connsiteY5" fmla="*/ 1009704 h 4705763"/>
              <a:gd name="connsiteX6" fmla="*/ 1345141 w 1825371"/>
              <a:gd name="connsiteY6" fmla="*/ 948602 h 4705763"/>
              <a:gd name="connsiteX7" fmla="*/ 1407624 w 1825371"/>
              <a:gd name="connsiteY7" fmla="*/ 869894 h 4705763"/>
              <a:gd name="connsiteX8" fmla="*/ 1749379 w 1825371"/>
              <a:gd name="connsiteY8" fmla="*/ 590967 h 4705763"/>
              <a:gd name="connsiteX9" fmla="*/ 1808066 w 1825371"/>
              <a:gd name="connsiteY9" fmla="*/ 545399 h 4705763"/>
              <a:gd name="connsiteX10" fmla="*/ 1825326 w 1825371"/>
              <a:gd name="connsiteY10" fmla="*/ 554375 h 4705763"/>
              <a:gd name="connsiteX11" fmla="*/ 1811172 w 1825371"/>
              <a:gd name="connsiteY11" fmla="*/ 590277 h 4705763"/>
              <a:gd name="connsiteX12" fmla="*/ 1721073 w 1825371"/>
              <a:gd name="connsiteY12" fmla="*/ 698326 h 4705763"/>
              <a:gd name="connsiteX13" fmla="*/ 1385877 w 1825371"/>
              <a:gd name="connsiteY13" fmla="*/ 1068389 h 4705763"/>
              <a:gd name="connsiteX14" fmla="*/ 1376211 w 1825371"/>
              <a:gd name="connsiteY14" fmla="*/ 1098421 h 4705763"/>
              <a:gd name="connsiteX15" fmla="*/ 1361366 w 1825371"/>
              <a:gd name="connsiteY15" fmla="*/ 1135359 h 4705763"/>
              <a:gd name="connsiteX16" fmla="*/ 1355153 w 1825371"/>
              <a:gd name="connsiteY16" fmla="*/ 1169879 h 4705763"/>
              <a:gd name="connsiteX17" fmla="*/ 1409696 w 1825371"/>
              <a:gd name="connsiteY17" fmla="*/ 1384253 h 4705763"/>
              <a:gd name="connsiteX18" fmla="*/ 1524994 w 1825371"/>
              <a:gd name="connsiteY18" fmla="*/ 1739817 h 4705763"/>
              <a:gd name="connsiteX19" fmla="*/ 1659971 w 1825371"/>
              <a:gd name="connsiteY19" fmla="*/ 2199288 h 4705763"/>
              <a:gd name="connsiteX20" fmla="*/ 1782864 w 1825371"/>
              <a:gd name="connsiteY20" fmla="*/ 2697077 h 4705763"/>
              <a:gd name="connsiteX21" fmla="*/ 1794257 w 1825371"/>
              <a:gd name="connsiteY21" fmla="*/ 2767845 h 4705763"/>
              <a:gd name="connsiteX22" fmla="*/ 1791840 w 1825371"/>
              <a:gd name="connsiteY22" fmla="*/ 2778202 h 4705763"/>
              <a:gd name="connsiteX23" fmla="*/ 1784245 w 1825371"/>
              <a:gd name="connsiteY23" fmla="*/ 2770607 h 4705763"/>
              <a:gd name="connsiteX24" fmla="*/ 1746617 w 1825371"/>
              <a:gd name="connsiteY24" fmla="*/ 2660831 h 4705763"/>
              <a:gd name="connsiteX25" fmla="*/ 1513602 w 1825371"/>
              <a:gd name="connsiteY25" fmla="*/ 1875484 h 4705763"/>
              <a:gd name="connsiteX26" fmla="*/ 1297158 w 1825371"/>
              <a:gd name="connsiteY26" fmla="*/ 1267919 h 4705763"/>
              <a:gd name="connsiteX27" fmla="*/ 1275064 w 1825371"/>
              <a:gd name="connsiteY27" fmla="*/ 1217173 h 4705763"/>
              <a:gd name="connsiteX28" fmla="*/ 1248483 w 1825371"/>
              <a:gd name="connsiteY28" fmla="*/ 1193353 h 4705763"/>
              <a:gd name="connsiteX29" fmla="*/ 1232949 w 1825371"/>
              <a:gd name="connsiteY29" fmla="*/ 1222351 h 4705763"/>
              <a:gd name="connsiteX30" fmla="*/ 1230877 w 1825371"/>
              <a:gd name="connsiteY30" fmla="*/ 1283108 h 4705763"/>
              <a:gd name="connsiteX31" fmla="*/ 1297493 w 1825371"/>
              <a:gd name="connsiteY31" fmla="*/ 4685667 h 4705763"/>
              <a:gd name="connsiteX32" fmla="*/ 938419 w 1825371"/>
              <a:gd name="connsiteY32" fmla="*/ 4705763 h 4705763"/>
              <a:gd name="connsiteX33" fmla="*/ 1125245 w 1825371"/>
              <a:gd name="connsiteY33" fmla="*/ 1293464 h 4705763"/>
              <a:gd name="connsiteX34" fmla="*/ 1096247 w 1825371"/>
              <a:gd name="connsiteY34" fmla="*/ 1270681 h 4705763"/>
              <a:gd name="connsiteX35" fmla="*/ 984400 w 1825371"/>
              <a:gd name="connsiteY35" fmla="*/ 1242374 h 4705763"/>
              <a:gd name="connsiteX36" fmla="*/ 977149 w 1825371"/>
              <a:gd name="connsiteY36" fmla="*/ 1225458 h 4705763"/>
              <a:gd name="connsiteX37" fmla="*/ 983019 w 1825371"/>
              <a:gd name="connsiteY37" fmla="*/ 1189902 h 4705763"/>
              <a:gd name="connsiteX38" fmla="*/ 1016158 w 1825371"/>
              <a:gd name="connsiteY38" fmla="*/ 1097041 h 4705763"/>
              <a:gd name="connsiteX39" fmla="*/ 1055513 w 1825371"/>
              <a:gd name="connsiteY39" fmla="*/ 1078055 h 4705763"/>
              <a:gd name="connsiteX40" fmla="*/ 1097628 w 1825371"/>
              <a:gd name="connsiteY40" fmla="*/ 1104290 h 4705763"/>
              <a:gd name="connsiteX41" fmla="*/ 1115579 w 1825371"/>
              <a:gd name="connsiteY41" fmla="*/ 1107743 h 4705763"/>
              <a:gd name="connsiteX42" fmla="*/ 1177026 w 1825371"/>
              <a:gd name="connsiteY42" fmla="*/ 1087375 h 4705763"/>
              <a:gd name="connsiteX43" fmla="*/ 1179787 w 1825371"/>
              <a:gd name="connsiteY43" fmla="*/ 1073913 h 4705763"/>
              <a:gd name="connsiteX44" fmla="*/ 1135255 w 1825371"/>
              <a:gd name="connsiteY44" fmla="*/ 1041117 h 4705763"/>
              <a:gd name="connsiteX45" fmla="*/ 939868 w 1825371"/>
              <a:gd name="connsiteY45" fmla="*/ 883702 h 4705763"/>
              <a:gd name="connsiteX46" fmla="*/ 549783 w 1825371"/>
              <a:gd name="connsiteY46" fmla="*/ 496379 h 4705763"/>
              <a:gd name="connsiteX47" fmla="*/ 40947 w 1825371"/>
              <a:gd name="connsiteY47" fmla="*/ 48990 h 4705763"/>
              <a:gd name="connsiteX48" fmla="*/ 5735 w 1825371"/>
              <a:gd name="connsiteY48" fmla="*/ 17231 h 4705763"/>
              <a:gd name="connsiteX49" fmla="*/ 902 w 1825371"/>
              <a:gd name="connsiteY49" fmla="*/ 4114 h 4705763"/>
              <a:gd name="connsiteX50" fmla="*/ 15747 w 1825371"/>
              <a:gd name="connsiteY50" fmla="*/ 1352 h 4705763"/>
              <a:gd name="connsiteX0" fmla="*/ 15747 w 1825371"/>
              <a:gd name="connsiteY0" fmla="*/ 1352 h 4685667"/>
              <a:gd name="connsiteX1" fmla="*/ 83062 w 1825371"/>
              <a:gd name="connsiteY1" fmla="*/ 34837 h 4685667"/>
              <a:gd name="connsiteX2" fmla="*/ 961270 w 1825371"/>
              <a:gd name="connsiteY2" fmla="*/ 755975 h 4685667"/>
              <a:gd name="connsiteX3" fmla="*/ 1239162 w 1825371"/>
              <a:gd name="connsiteY3" fmla="*/ 1001764 h 4685667"/>
              <a:gd name="connsiteX4" fmla="*/ 1276445 w 1825371"/>
              <a:gd name="connsiteY4" fmla="*/ 1025928 h 4685667"/>
              <a:gd name="connsiteX5" fmla="*/ 1316489 w 1825371"/>
              <a:gd name="connsiteY5" fmla="*/ 1009704 h 4685667"/>
              <a:gd name="connsiteX6" fmla="*/ 1345141 w 1825371"/>
              <a:gd name="connsiteY6" fmla="*/ 948602 h 4685667"/>
              <a:gd name="connsiteX7" fmla="*/ 1407624 w 1825371"/>
              <a:gd name="connsiteY7" fmla="*/ 869894 h 4685667"/>
              <a:gd name="connsiteX8" fmla="*/ 1749379 w 1825371"/>
              <a:gd name="connsiteY8" fmla="*/ 590967 h 4685667"/>
              <a:gd name="connsiteX9" fmla="*/ 1808066 w 1825371"/>
              <a:gd name="connsiteY9" fmla="*/ 545399 h 4685667"/>
              <a:gd name="connsiteX10" fmla="*/ 1825326 w 1825371"/>
              <a:gd name="connsiteY10" fmla="*/ 554375 h 4685667"/>
              <a:gd name="connsiteX11" fmla="*/ 1811172 w 1825371"/>
              <a:gd name="connsiteY11" fmla="*/ 590277 h 4685667"/>
              <a:gd name="connsiteX12" fmla="*/ 1721073 w 1825371"/>
              <a:gd name="connsiteY12" fmla="*/ 698326 h 4685667"/>
              <a:gd name="connsiteX13" fmla="*/ 1385877 w 1825371"/>
              <a:gd name="connsiteY13" fmla="*/ 1068389 h 4685667"/>
              <a:gd name="connsiteX14" fmla="*/ 1376211 w 1825371"/>
              <a:gd name="connsiteY14" fmla="*/ 1098421 h 4685667"/>
              <a:gd name="connsiteX15" fmla="*/ 1361366 w 1825371"/>
              <a:gd name="connsiteY15" fmla="*/ 1135359 h 4685667"/>
              <a:gd name="connsiteX16" fmla="*/ 1355153 w 1825371"/>
              <a:gd name="connsiteY16" fmla="*/ 1169879 h 4685667"/>
              <a:gd name="connsiteX17" fmla="*/ 1409696 w 1825371"/>
              <a:gd name="connsiteY17" fmla="*/ 1384253 h 4685667"/>
              <a:gd name="connsiteX18" fmla="*/ 1524994 w 1825371"/>
              <a:gd name="connsiteY18" fmla="*/ 1739817 h 4685667"/>
              <a:gd name="connsiteX19" fmla="*/ 1659971 w 1825371"/>
              <a:gd name="connsiteY19" fmla="*/ 2199288 h 4685667"/>
              <a:gd name="connsiteX20" fmla="*/ 1782864 w 1825371"/>
              <a:gd name="connsiteY20" fmla="*/ 2697077 h 4685667"/>
              <a:gd name="connsiteX21" fmla="*/ 1794257 w 1825371"/>
              <a:gd name="connsiteY21" fmla="*/ 2767845 h 4685667"/>
              <a:gd name="connsiteX22" fmla="*/ 1791840 w 1825371"/>
              <a:gd name="connsiteY22" fmla="*/ 2778202 h 4685667"/>
              <a:gd name="connsiteX23" fmla="*/ 1784245 w 1825371"/>
              <a:gd name="connsiteY23" fmla="*/ 2770607 h 4685667"/>
              <a:gd name="connsiteX24" fmla="*/ 1746617 w 1825371"/>
              <a:gd name="connsiteY24" fmla="*/ 2660831 h 4685667"/>
              <a:gd name="connsiteX25" fmla="*/ 1513602 w 1825371"/>
              <a:gd name="connsiteY25" fmla="*/ 1875484 h 4685667"/>
              <a:gd name="connsiteX26" fmla="*/ 1297158 w 1825371"/>
              <a:gd name="connsiteY26" fmla="*/ 1267919 h 4685667"/>
              <a:gd name="connsiteX27" fmla="*/ 1275064 w 1825371"/>
              <a:gd name="connsiteY27" fmla="*/ 1217173 h 4685667"/>
              <a:gd name="connsiteX28" fmla="*/ 1248483 w 1825371"/>
              <a:gd name="connsiteY28" fmla="*/ 1193353 h 4685667"/>
              <a:gd name="connsiteX29" fmla="*/ 1232949 w 1825371"/>
              <a:gd name="connsiteY29" fmla="*/ 1222351 h 4685667"/>
              <a:gd name="connsiteX30" fmla="*/ 1230877 w 1825371"/>
              <a:gd name="connsiteY30" fmla="*/ 1283108 h 4685667"/>
              <a:gd name="connsiteX31" fmla="*/ 1297493 w 1825371"/>
              <a:gd name="connsiteY31" fmla="*/ 4685667 h 4685667"/>
              <a:gd name="connsiteX32" fmla="*/ 978613 w 1825371"/>
              <a:gd name="connsiteY32" fmla="*/ 4685667 h 4685667"/>
              <a:gd name="connsiteX33" fmla="*/ 1125245 w 1825371"/>
              <a:gd name="connsiteY33" fmla="*/ 1293464 h 4685667"/>
              <a:gd name="connsiteX34" fmla="*/ 1096247 w 1825371"/>
              <a:gd name="connsiteY34" fmla="*/ 1270681 h 4685667"/>
              <a:gd name="connsiteX35" fmla="*/ 984400 w 1825371"/>
              <a:gd name="connsiteY35" fmla="*/ 1242374 h 4685667"/>
              <a:gd name="connsiteX36" fmla="*/ 977149 w 1825371"/>
              <a:gd name="connsiteY36" fmla="*/ 1225458 h 4685667"/>
              <a:gd name="connsiteX37" fmla="*/ 983019 w 1825371"/>
              <a:gd name="connsiteY37" fmla="*/ 1189902 h 4685667"/>
              <a:gd name="connsiteX38" fmla="*/ 1016158 w 1825371"/>
              <a:gd name="connsiteY38" fmla="*/ 1097041 h 4685667"/>
              <a:gd name="connsiteX39" fmla="*/ 1055513 w 1825371"/>
              <a:gd name="connsiteY39" fmla="*/ 1078055 h 4685667"/>
              <a:gd name="connsiteX40" fmla="*/ 1097628 w 1825371"/>
              <a:gd name="connsiteY40" fmla="*/ 1104290 h 4685667"/>
              <a:gd name="connsiteX41" fmla="*/ 1115579 w 1825371"/>
              <a:gd name="connsiteY41" fmla="*/ 1107743 h 4685667"/>
              <a:gd name="connsiteX42" fmla="*/ 1177026 w 1825371"/>
              <a:gd name="connsiteY42" fmla="*/ 1087375 h 4685667"/>
              <a:gd name="connsiteX43" fmla="*/ 1179787 w 1825371"/>
              <a:gd name="connsiteY43" fmla="*/ 1073913 h 4685667"/>
              <a:gd name="connsiteX44" fmla="*/ 1135255 w 1825371"/>
              <a:gd name="connsiteY44" fmla="*/ 1041117 h 4685667"/>
              <a:gd name="connsiteX45" fmla="*/ 939868 w 1825371"/>
              <a:gd name="connsiteY45" fmla="*/ 883702 h 4685667"/>
              <a:gd name="connsiteX46" fmla="*/ 549783 w 1825371"/>
              <a:gd name="connsiteY46" fmla="*/ 496379 h 4685667"/>
              <a:gd name="connsiteX47" fmla="*/ 40947 w 1825371"/>
              <a:gd name="connsiteY47" fmla="*/ 48990 h 4685667"/>
              <a:gd name="connsiteX48" fmla="*/ 5735 w 1825371"/>
              <a:gd name="connsiteY48" fmla="*/ 17231 h 4685667"/>
              <a:gd name="connsiteX49" fmla="*/ 902 w 1825371"/>
              <a:gd name="connsiteY49" fmla="*/ 4114 h 4685667"/>
              <a:gd name="connsiteX50" fmla="*/ 15747 w 1825371"/>
              <a:gd name="connsiteY50" fmla="*/ 1352 h 4685667"/>
              <a:gd name="connsiteX0" fmla="*/ 15747 w 1825371"/>
              <a:gd name="connsiteY0" fmla="*/ 1352 h 4685667"/>
              <a:gd name="connsiteX1" fmla="*/ 83062 w 1825371"/>
              <a:gd name="connsiteY1" fmla="*/ 34837 h 4685667"/>
              <a:gd name="connsiteX2" fmla="*/ 961270 w 1825371"/>
              <a:gd name="connsiteY2" fmla="*/ 755975 h 4685667"/>
              <a:gd name="connsiteX3" fmla="*/ 1239162 w 1825371"/>
              <a:gd name="connsiteY3" fmla="*/ 1001764 h 4685667"/>
              <a:gd name="connsiteX4" fmla="*/ 1276445 w 1825371"/>
              <a:gd name="connsiteY4" fmla="*/ 1025928 h 4685667"/>
              <a:gd name="connsiteX5" fmla="*/ 1316489 w 1825371"/>
              <a:gd name="connsiteY5" fmla="*/ 1009704 h 4685667"/>
              <a:gd name="connsiteX6" fmla="*/ 1345141 w 1825371"/>
              <a:gd name="connsiteY6" fmla="*/ 948602 h 4685667"/>
              <a:gd name="connsiteX7" fmla="*/ 1407624 w 1825371"/>
              <a:gd name="connsiteY7" fmla="*/ 869894 h 4685667"/>
              <a:gd name="connsiteX8" fmla="*/ 1749379 w 1825371"/>
              <a:gd name="connsiteY8" fmla="*/ 590967 h 4685667"/>
              <a:gd name="connsiteX9" fmla="*/ 1808066 w 1825371"/>
              <a:gd name="connsiteY9" fmla="*/ 545399 h 4685667"/>
              <a:gd name="connsiteX10" fmla="*/ 1825326 w 1825371"/>
              <a:gd name="connsiteY10" fmla="*/ 554375 h 4685667"/>
              <a:gd name="connsiteX11" fmla="*/ 1811172 w 1825371"/>
              <a:gd name="connsiteY11" fmla="*/ 590277 h 4685667"/>
              <a:gd name="connsiteX12" fmla="*/ 1721073 w 1825371"/>
              <a:gd name="connsiteY12" fmla="*/ 698326 h 4685667"/>
              <a:gd name="connsiteX13" fmla="*/ 1385877 w 1825371"/>
              <a:gd name="connsiteY13" fmla="*/ 1068389 h 4685667"/>
              <a:gd name="connsiteX14" fmla="*/ 1376211 w 1825371"/>
              <a:gd name="connsiteY14" fmla="*/ 1098421 h 4685667"/>
              <a:gd name="connsiteX15" fmla="*/ 1361366 w 1825371"/>
              <a:gd name="connsiteY15" fmla="*/ 1135359 h 4685667"/>
              <a:gd name="connsiteX16" fmla="*/ 1355153 w 1825371"/>
              <a:gd name="connsiteY16" fmla="*/ 1169879 h 4685667"/>
              <a:gd name="connsiteX17" fmla="*/ 1409696 w 1825371"/>
              <a:gd name="connsiteY17" fmla="*/ 1384253 h 4685667"/>
              <a:gd name="connsiteX18" fmla="*/ 1524994 w 1825371"/>
              <a:gd name="connsiteY18" fmla="*/ 1739817 h 4685667"/>
              <a:gd name="connsiteX19" fmla="*/ 1659971 w 1825371"/>
              <a:gd name="connsiteY19" fmla="*/ 2199288 h 4685667"/>
              <a:gd name="connsiteX20" fmla="*/ 1782864 w 1825371"/>
              <a:gd name="connsiteY20" fmla="*/ 2697077 h 4685667"/>
              <a:gd name="connsiteX21" fmla="*/ 1794257 w 1825371"/>
              <a:gd name="connsiteY21" fmla="*/ 2767845 h 4685667"/>
              <a:gd name="connsiteX22" fmla="*/ 1791840 w 1825371"/>
              <a:gd name="connsiteY22" fmla="*/ 2778202 h 4685667"/>
              <a:gd name="connsiteX23" fmla="*/ 1784245 w 1825371"/>
              <a:gd name="connsiteY23" fmla="*/ 2770607 h 4685667"/>
              <a:gd name="connsiteX24" fmla="*/ 1746617 w 1825371"/>
              <a:gd name="connsiteY24" fmla="*/ 2660831 h 4685667"/>
              <a:gd name="connsiteX25" fmla="*/ 1513602 w 1825371"/>
              <a:gd name="connsiteY25" fmla="*/ 1875484 h 4685667"/>
              <a:gd name="connsiteX26" fmla="*/ 1297158 w 1825371"/>
              <a:gd name="connsiteY26" fmla="*/ 1267919 h 4685667"/>
              <a:gd name="connsiteX27" fmla="*/ 1275064 w 1825371"/>
              <a:gd name="connsiteY27" fmla="*/ 1217173 h 4685667"/>
              <a:gd name="connsiteX28" fmla="*/ 1248483 w 1825371"/>
              <a:gd name="connsiteY28" fmla="*/ 1193353 h 4685667"/>
              <a:gd name="connsiteX29" fmla="*/ 1232949 w 1825371"/>
              <a:gd name="connsiteY29" fmla="*/ 1222351 h 4685667"/>
              <a:gd name="connsiteX30" fmla="*/ 1230877 w 1825371"/>
              <a:gd name="connsiteY30" fmla="*/ 1283108 h 4685667"/>
              <a:gd name="connsiteX31" fmla="*/ 1217106 w 1825371"/>
              <a:gd name="connsiteY31" fmla="*/ 4685667 h 4685667"/>
              <a:gd name="connsiteX32" fmla="*/ 978613 w 1825371"/>
              <a:gd name="connsiteY32" fmla="*/ 4685667 h 4685667"/>
              <a:gd name="connsiteX33" fmla="*/ 1125245 w 1825371"/>
              <a:gd name="connsiteY33" fmla="*/ 1293464 h 4685667"/>
              <a:gd name="connsiteX34" fmla="*/ 1096247 w 1825371"/>
              <a:gd name="connsiteY34" fmla="*/ 1270681 h 4685667"/>
              <a:gd name="connsiteX35" fmla="*/ 984400 w 1825371"/>
              <a:gd name="connsiteY35" fmla="*/ 1242374 h 4685667"/>
              <a:gd name="connsiteX36" fmla="*/ 977149 w 1825371"/>
              <a:gd name="connsiteY36" fmla="*/ 1225458 h 4685667"/>
              <a:gd name="connsiteX37" fmla="*/ 983019 w 1825371"/>
              <a:gd name="connsiteY37" fmla="*/ 1189902 h 4685667"/>
              <a:gd name="connsiteX38" fmla="*/ 1016158 w 1825371"/>
              <a:gd name="connsiteY38" fmla="*/ 1097041 h 4685667"/>
              <a:gd name="connsiteX39" fmla="*/ 1055513 w 1825371"/>
              <a:gd name="connsiteY39" fmla="*/ 1078055 h 4685667"/>
              <a:gd name="connsiteX40" fmla="*/ 1097628 w 1825371"/>
              <a:gd name="connsiteY40" fmla="*/ 1104290 h 4685667"/>
              <a:gd name="connsiteX41" fmla="*/ 1115579 w 1825371"/>
              <a:gd name="connsiteY41" fmla="*/ 1107743 h 4685667"/>
              <a:gd name="connsiteX42" fmla="*/ 1177026 w 1825371"/>
              <a:gd name="connsiteY42" fmla="*/ 1087375 h 4685667"/>
              <a:gd name="connsiteX43" fmla="*/ 1179787 w 1825371"/>
              <a:gd name="connsiteY43" fmla="*/ 1073913 h 4685667"/>
              <a:gd name="connsiteX44" fmla="*/ 1135255 w 1825371"/>
              <a:gd name="connsiteY44" fmla="*/ 1041117 h 4685667"/>
              <a:gd name="connsiteX45" fmla="*/ 939868 w 1825371"/>
              <a:gd name="connsiteY45" fmla="*/ 883702 h 4685667"/>
              <a:gd name="connsiteX46" fmla="*/ 549783 w 1825371"/>
              <a:gd name="connsiteY46" fmla="*/ 496379 h 4685667"/>
              <a:gd name="connsiteX47" fmla="*/ 40947 w 1825371"/>
              <a:gd name="connsiteY47" fmla="*/ 48990 h 4685667"/>
              <a:gd name="connsiteX48" fmla="*/ 5735 w 1825371"/>
              <a:gd name="connsiteY48" fmla="*/ 17231 h 4685667"/>
              <a:gd name="connsiteX49" fmla="*/ 902 w 1825371"/>
              <a:gd name="connsiteY49" fmla="*/ 4114 h 4685667"/>
              <a:gd name="connsiteX50" fmla="*/ 15747 w 1825371"/>
              <a:gd name="connsiteY50" fmla="*/ 1352 h 4685667"/>
              <a:gd name="connsiteX0" fmla="*/ 15747 w 1825371"/>
              <a:gd name="connsiteY0" fmla="*/ 1352 h 4705764"/>
              <a:gd name="connsiteX1" fmla="*/ 83062 w 1825371"/>
              <a:gd name="connsiteY1" fmla="*/ 34837 h 4705764"/>
              <a:gd name="connsiteX2" fmla="*/ 961270 w 1825371"/>
              <a:gd name="connsiteY2" fmla="*/ 755975 h 4705764"/>
              <a:gd name="connsiteX3" fmla="*/ 1239162 w 1825371"/>
              <a:gd name="connsiteY3" fmla="*/ 1001764 h 4705764"/>
              <a:gd name="connsiteX4" fmla="*/ 1276445 w 1825371"/>
              <a:gd name="connsiteY4" fmla="*/ 1025928 h 4705764"/>
              <a:gd name="connsiteX5" fmla="*/ 1316489 w 1825371"/>
              <a:gd name="connsiteY5" fmla="*/ 1009704 h 4705764"/>
              <a:gd name="connsiteX6" fmla="*/ 1345141 w 1825371"/>
              <a:gd name="connsiteY6" fmla="*/ 948602 h 4705764"/>
              <a:gd name="connsiteX7" fmla="*/ 1407624 w 1825371"/>
              <a:gd name="connsiteY7" fmla="*/ 869894 h 4705764"/>
              <a:gd name="connsiteX8" fmla="*/ 1749379 w 1825371"/>
              <a:gd name="connsiteY8" fmla="*/ 590967 h 4705764"/>
              <a:gd name="connsiteX9" fmla="*/ 1808066 w 1825371"/>
              <a:gd name="connsiteY9" fmla="*/ 545399 h 4705764"/>
              <a:gd name="connsiteX10" fmla="*/ 1825326 w 1825371"/>
              <a:gd name="connsiteY10" fmla="*/ 554375 h 4705764"/>
              <a:gd name="connsiteX11" fmla="*/ 1811172 w 1825371"/>
              <a:gd name="connsiteY11" fmla="*/ 590277 h 4705764"/>
              <a:gd name="connsiteX12" fmla="*/ 1721073 w 1825371"/>
              <a:gd name="connsiteY12" fmla="*/ 698326 h 4705764"/>
              <a:gd name="connsiteX13" fmla="*/ 1385877 w 1825371"/>
              <a:gd name="connsiteY13" fmla="*/ 1068389 h 4705764"/>
              <a:gd name="connsiteX14" fmla="*/ 1376211 w 1825371"/>
              <a:gd name="connsiteY14" fmla="*/ 1098421 h 4705764"/>
              <a:gd name="connsiteX15" fmla="*/ 1361366 w 1825371"/>
              <a:gd name="connsiteY15" fmla="*/ 1135359 h 4705764"/>
              <a:gd name="connsiteX16" fmla="*/ 1355153 w 1825371"/>
              <a:gd name="connsiteY16" fmla="*/ 1169879 h 4705764"/>
              <a:gd name="connsiteX17" fmla="*/ 1409696 w 1825371"/>
              <a:gd name="connsiteY17" fmla="*/ 1384253 h 4705764"/>
              <a:gd name="connsiteX18" fmla="*/ 1524994 w 1825371"/>
              <a:gd name="connsiteY18" fmla="*/ 1739817 h 4705764"/>
              <a:gd name="connsiteX19" fmla="*/ 1659971 w 1825371"/>
              <a:gd name="connsiteY19" fmla="*/ 2199288 h 4705764"/>
              <a:gd name="connsiteX20" fmla="*/ 1782864 w 1825371"/>
              <a:gd name="connsiteY20" fmla="*/ 2697077 h 4705764"/>
              <a:gd name="connsiteX21" fmla="*/ 1794257 w 1825371"/>
              <a:gd name="connsiteY21" fmla="*/ 2767845 h 4705764"/>
              <a:gd name="connsiteX22" fmla="*/ 1791840 w 1825371"/>
              <a:gd name="connsiteY22" fmla="*/ 2778202 h 4705764"/>
              <a:gd name="connsiteX23" fmla="*/ 1784245 w 1825371"/>
              <a:gd name="connsiteY23" fmla="*/ 2770607 h 4705764"/>
              <a:gd name="connsiteX24" fmla="*/ 1746617 w 1825371"/>
              <a:gd name="connsiteY24" fmla="*/ 2660831 h 4705764"/>
              <a:gd name="connsiteX25" fmla="*/ 1513602 w 1825371"/>
              <a:gd name="connsiteY25" fmla="*/ 1875484 h 4705764"/>
              <a:gd name="connsiteX26" fmla="*/ 1297158 w 1825371"/>
              <a:gd name="connsiteY26" fmla="*/ 1267919 h 4705764"/>
              <a:gd name="connsiteX27" fmla="*/ 1275064 w 1825371"/>
              <a:gd name="connsiteY27" fmla="*/ 1217173 h 4705764"/>
              <a:gd name="connsiteX28" fmla="*/ 1248483 w 1825371"/>
              <a:gd name="connsiteY28" fmla="*/ 1193353 h 4705764"/>
              <a:gd name="connsiteX29" fmla="*/ 1232949 w 1825371"/>
              <a:gd name="connsiteY29" fmla="*/ 1222351 h 4705764"/>
              <a:gd name="connsiteX30" fmla="*/ 1230877 w 1825371"/>
              <a:gd name="connsiteY30" fmla="*/ 1283108 h 4705764"/>
              <a:gd name="connsiteX31" fmla="*/ 1227154 w 1825371"/>
              <a:gd name="connsiteY31" fmla="*/ 4705764 h 4705764"/>
              <a:gd name="connsiteX32" fmla="*/ 978613 w 1825371"/>
              <a:gd name="connsiteY32" fmla="*/ 4685667 h 4705764"/>
              <a:gd name="connsiteX33" fmla="*/ 1125245 w 1825371"/>
              <a:gd name="connsiteY33" fmla="*/ 1293464 h 4705764"/>
              <a:gd name="connsiteX34" fmla="*/ 1096247 w 1825371"/>
              <a:gd name="connsiteY34" fmla="*/ 1270681 h 4705764"/>
              <a:gd name="connsiteX35" fmla="*/ 984400 w 1825371"/>
              <a:gd name="connsiteY35" fmla="*/ 1242374 h 4705764"/>
              <a:gd name="connsiteX36" fmla="*/ 977149 w 1825371"/>
              <a:gd name="connsiteY36" fmla="*/ 1225458 h 4705764"/>
              <a:gd name="connsiteX37" fmla="*/ 983019 w 1825371"/>
              <a:gd name="connsiteY37" fmla="*/ 1189902 h 4705764"/>
              <a:gd name="connsiteX38" fmla="*/ 1016158 w 1825371"/>
              <a:gd name="connsiteY38" fmla="*/ 1097041 h 4705764"/>
              <a:gd name="connsiteX39" fmla="*/ 1055513 w 1825371"/>
              <a:gd name="connsiteY39" fmla="*/ 1078055 h 4705764"/>
              <a:gd name="connsiteX40" fmla="*/ 1097628 w 1825371"/>
              <a:gd name="connsiteY40" fmla="*/ 1104290 h 4705764"/>
              <a:gd name="connsiteX41" fmla="*/ 1115579 w 1825371"/>
              <a:gd name="connsiteY41" fmla="*/ 1107743 h 4705764"/>
              <a:gd name="connsiteX42" fmla="*/ 1177026 w 1825371"/>
              <a:gd name="connsiteY42" fmla="*/ 1087375 h 4705764"/>
              <a:gd name="connsiteX43" fmla="*/ 1179787 w 1825371"/>
              <a:gd name="connsiteY43" fmla="*/ 1073913 h 4705764"/>
              <a:gd name="connsiteX44" fmla="*/ 1135255 w 1825371"/>
              <a:gd name="connsiteY44" fmla="*/ 1041117 h 4705764"/>
              <a:gd name="connsiteX45" fmla="*/ 939868 w 1825371"/>
              <a:gd name="connsiteY45" fmla="*/ 883702 h 4705764"/>
              <a:gd name="connsiteX46" fmla="*/ 549783 w 1825371"/>
              <a:gd name="connsiteY46" fmla="*/ 496379 h 4705764"/>
              <a:gd name="connsiteX47" fmla="*/ 40947 w 1825371"/>
              <a:gd name="connsiteY47" fmla="*/ 48990 h 4705764"/>
              <a:gd name="connsiteX48" fmla="*/ 5735 w 1825371"/>
              <a:gd name="connsiteY48" fmla="*/ 17231 h 4705764"/>
              <a:gd name="connsiteX49" fmla="*/ 902 w 1825371"/>
              <a:gd name="connsiteY49" fmla="*/ 4114 h 4705764"/>
              <a:gd name="connsiteX50" fmla="*/ 15747 w 1825371"/>
              <a:gd name="connsiteY50" fmla="*/ 1352 h 4705764"/>
              <a:gd name="connsiteX0" fmla="*/ 15747 w 1825371"/>
              <a:gd name="connsiteY0" fmla="*/ 1352 h 4705764"/>
              <a:gd name="connsiteX1" fmla="*/ 83062 w 1825371"/>
              <a:gd name="connsiteY1" fmla="*/ 34837 h 4705764"/>
              <a:gd name="connsiteX2" fmla="*/ 961270 w 1825371"/>
              <a:gd name="connsiteY2" fmla="*/ 755975 h 4705764"/>
              <a:gd name="connsiteX3" fmla="*/ 1239162 w 1825371"/>
              <a:gd name="connsiteY3" fmla="*/ 1001764 h 4705764"/>
              <a:gd name="connsiteX4" fmla="*/ 1276445 w 1825371"/>
              <a:gd name="connsiteY4" fmla="*/ 1025928 h 4705764"/>
              <a:gd name="connsiteX5" fmla="*/ 1316489 w 1825371"/>
              <a:gd name="connsiteY5" fmla="*/ 1009704 h 4705764"/>
              <a:gd name="connsiteX6" fmla="*/ 1345141 w 1825371"/>
              <a:gd name="connsiteY6" fmla="*/ 948602 h 4705764"/>
              <a:gd name="connsiteX7" fmla="*/ 1407624 w 1825371"/>
              <a:gd name="connsiteY7" fmla="*/ 869894 h 4705764"/>
              <a:gd name="connsiteX8" fmla="*/ 1749379 w 1825371"/>
              <a:gd name="connsiteY8" fmla="*/ 590967 h 4705764"/>
              <a:gd name="connsiteX9" fmla="*/ 1808066 w 1825371"/>
              <a:gd name="connsiteY9" fmla="*/ 545399 h 4705764"/>
              <a:gd name="connsiteX10" fmla="*/ 1825326 w 1825371"/>
              <a:gd name="connsiteY10" fmla="*/ 554375 h 4705764"/>
              <a:gd name="connsiteX11" fmla="*/ 1811172 w 1825371"/>
              <a:gd name="connsiteY11" fmla="*/ 590277 h 4705764"/>
              <a:gd name="connsiteX12" fmla="*/ 1721073 w 1825371"/>
              <a:gd name="connsiteY12" fmla="*/ 698326 h 4705764"/>
              <a:gd name="connsiteX13" fmla="*/ 1385877 w 1825371"/>
              <a:gd name="connsiteY13" fmla="*/ 1068389 h 4705764"/>
              <a:gd name="connsiteX14" fmla="*/ 1376211 w 1825371"/>
              <a:gd name="connsiteY14" fmla="*/ 1098421 h 4705764"/>
              <a:gd name="connsiteX15" fmla="*/ 1361366 w 1825371"/>
              <a:gd name="connsiteY15" fmla="*/ 1135359 h 4705764"/>
              <a:gd name="connsiteX16" fmla="*/ 1355153 w 1825371"/>
              <a:gd name="connsiteY16" fmla="*/ 1169879 h 4705764"/>
              <a:gd name="connsiteX17" fmla="*/ 1409696 w 1825371"/>
              <a:gd name="connsiteY17" fmla="*/ 1384253 h 4705764"/>
              <a:gd name="connsiteX18" fmla="*/ 1524994 w 1825371"/>
              <a:gd name="connsiteY18" fmla="*/ 1739817 h 4705764"/>
              <a:gd name="connsiteX19" fmla="*/ 1659971 w 1825371"/>
              <a:gd name="connsiteY19" fmla="*/ 2199288 h 4705764"/>
              <a:gd name="connsiteX20" fmla="*/ 1782864 w 1825371"/>
              <a:gd name="connsiteY20" fmla="*/ 2697077 h 4705764"/>
              <a:gd name="connsiteX21" fmla="*/ 1794257 w 1825371"/>
              <a:gd name="connsiteY21" fmla="*/ 2767845 h 4705764"/>
              <a:gd name="connsiteX22" fmla="*/ 1791840 w 1825371"/>
              <a:gd name="connsiteY22" fmla="*/ 2778202 h 4705764"/>
              <a:gd name="connsiteX23" fmla="*/ 1784245 w 1825371"/>
              <a:gd name="connsiteY23" fmla="*/ 2770607 h 4705764"/>
              <a:gd name="connsiteX24" fmla="*/ 1746617 w 1825371"/>
              <a:gd name="connsiteY24" fmla="*/ 2660831 h 4705764"/>
              <a:gd name="connsiteX25" fmla="*/ 1513602 w 1825371"/>
              <a:gd name="connsiteY25" fmla="*/ 1875484 h 4705764"/>
              <a:gd name="connsiteX26" fmla="*/ 1297158 w 1825371"/>
              <a:gd name="connsiteY26" fmla="*/ 1267919 h 4705764"/>
              <a:gd name="connsiteX27" fmla="*/ 1275064 w 1825371"/>
              <a:gd name="connsiteY27" fmla="*/ 1217173 h 4705764"/>
              <a:gd name="connsiteX28" fmla="*/ 1248483 w 1825371"/>
              <a:gd name="connsiteY28" fmla="*/ 1193353 h 4705764"/>
              <a:gd name="connsiteX29" fmla="*/ 1232949 w 1825371"/>
              <a:gd name="connsiteY29" fmla="*/ 1222351 h 4705764"/>
              <a:gd name="connsiteX30" fmla="*/ 1230877 w 1825371"/>
              <a:gd name="connsiteY30" fmla="*/ 1283108 h 4705764"/>
              <a:gd name="connsiteX31" fmla="*/ 1227154 w 1825371"/>
              <a:gd name="connsiteY31" fmla="*/ 4705764 h 4705764"/>
              <a:gd name="connsiteX32" fmla="*/ 998710 w 1825371"/>
              <a:gd name="connsiteY32" fmla="*/ 4695715 h 4705764"/>
              <a:gd name="connsiteX33" fmla="*/ 1125245 w 1825371"/>
              <a:gd name="connsiteY33" fmla="*/ 1293464 h 4705764"/>
              <a:gd name="connsiteX34" fmla="*/ 1096247 w 1825371"/>
              <a:gd name="connsiteY34" fmla="*/ 1270681 h 4705764"/>
              <a:gd name="connsiteX35" fmla="*/ 984400 w 1825371"/>
              <a:gd name="connsiteY35" fmla="*/ 1242374 h 4705764"/>
              <a:gd name="connsiteX36" fmla="*/ 977149 w 1825371"/>
              <a:gd name="connsiteY36" fmla="*/ 1225458 h 4705764"/>
              <a:gd name="connsiteX37" fmla="*/ 983019 w 1825371"/>
              <a:gd name="connsiteY37" fmla="*/ 1189902 h 4705764"/>
              <a:gd name="connsiteX38" fmla="*/ 1016158 w 1825371"/>
              <a:gd name="connsiteY38" fmla="*/ 1097041 h 4705764"/>
              <a:gd name="connsiteX39" fmla="*/ 1055513 w 1825371"/>
              <a:gd name="connsiteY39" fmla="*/ 1078055 h 4705764"/>
              <a:gd name="connsiteX40" fmla="*/ 1097628 w 1825371"/>
              <a:gd name="connsiteY40" fmla="*/ 1104290 h 4705764"/>
              <a:gd name="connsiteX41" fmla="*/ 1115579 w 1825371"/>
              <a:gd name="connsiteY41" fmla="*/ 1107743 h 4705764"/>
              <a:gd name="connsiteX42" fmla="*/ 1177026 w 1825371"/>
              <a:gd name="connsiteY42" fmla="*/ 1087375 h 4705764"/>
              <a:gd name="connsiteX43" fmla="*/ 1179787 w 1825371"/>
              <a:gd name="connsiteY43" fmla="*/ 1073913 h 4705764"/>
              <a:gd name="connsiteX44" fmla="*/ 1135255 w 1825371"/>
              <a:gd name="connsiteY44" fmla="*/ 1041117 h 4705764"/>
              <a:gd name="connsiteX45" fmla="*/ 939868 w 1825371"/>
              <a:gd name="connsiteY45" fmla="*/ 883702 h 4705764"/>
              <a:gd name="connsiteX46" fmla="*/ 549783 w 1825371"/>
              <a:gd name="connsiteY46" fmla="*/ 496379 h 4705764"/>
              <a:gd name="connsiteX47" fmla="*/ 40947 w 1825371"/>
              <a:gd name="connsiteY47" fmla="*/ 48990 h 4705764"/>
              <a:gd name="connsiteX48" fmla="*/ 5735 w 1825371"/>
              <a:gd name="connsiteY48" fmla="*/ 17231 h 4705764"/>
              <a:gd name="connsiteX49" fmla="*/ 902 w 1825371"/>
              <a:gd name="connsiteY49" fmla="*/ 4114 h 4705764"/>
              <a:gd name="connsiteX50" fmla="*/ 15747 w 1825371"/>
              <a:gd name="connsiteY50" fmla="*/ 1352 h 4705764"/>
              <a:gd name="connsiteX0" fmla="*/ 15747 w 1825371"/>
              <a:gd name="connsiteY0" fmla="*/ 1352 h 4705764"/>
              <a:gd name="connsiteX1" fmla="*/ 83062 w 1825371"/>
              <a:gd name="connsiteY1" fmla="*/ 34837 h 4705764"/>
              <a:gd name="connsiteX2" fmla="*/ 961270 w 1825371"/>
              <a:gd name="connsiteY2" fmla="*/ 755975 h 4705764"/>
              <a:gd name="connsiteX3" fmla="*/ 1239162 w 1825371"/>
              <a:gd name="connsiteY3" fmla="*/ 1001764 h 4705764"/>
              <a:gd name="connsiteX4" fmla="*/ 1276445 w 1825371"/>
              <a:gd name="connsiteY4" fmla="*/ 1025928 h 4705764"/>
              <a:gd name="connsiteX5" fmla="*/ 1316489 w 1825371"/>
              <a:gd name="connsiteY5" fmla="*/ 1009704 h 4705764"/>
              <a:gd name="connsiteX6" fmla="*/ 1345141 w 1825371"/>
              <a:gd name="connsiteY6" fmla="*/ 948602 h 4705764"/>
              <a:gd name="connsiteX7" fmla="*/ 1407624 w 1825371"/>
              <a:gd name="connsiteY7" fmla="*/ 869894 h 4705764"/>
              <a:gd name="connsiteX8" fmla="*/ 1749379 w 1825371"/>
              <a:gd name="connsiteY8" fmla="*/ 590967 h 4705764"/>
              <a:gd name="connsiteX9" fmla="*/ 1808066 w 1825371"/>
              <a:gd name="connsiteY9" fmla="*/ 545399 h 4705764"/>
              <a:gd name="connsiteX10" fmla="*/ 1825326 w 1825371"/>
              <a:gd name="connsiteY10" fmla="*/ 554375 h 4705764"/>
              <a:gd name="connsiteX11" fmla="*/ 1811172 w 1825371"/>
              <a:gd name="connsiteY11" fmla="*/ 590277 h 4705764"/>
              <a:gd name="connsiteX12" fmla="*/ 1721073 w 1825371"/>
              <a:gd name="connsiteY12" fmla="*/ 698326 h 4705764"/>
              <a:gd name="connsiteX13" fmla="*/ 1385877 w 1825371"/>
              <a:gd name="connsiteY13" fmla="*/ 1068389 h 4705764"/>
              <a:gd name="connsiteX14" fmla="*/ 1376211 w 1825371"/>
              <a:gd name="connsiteY14" fmla="*/ 1098421 h 4705764"/>
              <a:gd name="connsiteX15" fmla="*/ 1361366 w 1825371"/>
              <a:gd name="connsiteY15" fmla="*/ 1135359 h 4705764"/>
              <a:gd name="connsiteX16" fmla="*/ 1355153 w 1825371"/>
              <a:gd name="connsiteY16" fmla="*/ 1169879 h 4705764"/>
              <a:gd name="connsiteX17" fmla="*/ 1409696 w 1825371"/>
              <a:gd name="connsiteY17" fmla="*/ 1384253 h 4705764"/>
              <a:gd name="connsiteX18" fmla="*/ 1524994 w 1825371"/>
              <a:gd name="connsiteY18" fmla="*/ 1739817 h 4705764"/>
              <a:gd name="connsiteX19" fmla="*/ 1659971 w 1825371"/>
              <a:gd name="connsiteY19" fmla="*/ 2199288 h 4705764"/>
              <a:gd name="connsiteX20" fmla="*/ 1782864 w 1825371"/>
              <a:gd name="connsiteY20" fmla="*/ 2697077 h 4705764"/>
              <a:gd name="connsiteX21" fmla="*/ 1794257 w 1825371"/>
              <a:gd name="connsiteY21" fmla="*/ 2767845 h 4705764"/>
              <a:gd name="connsiteX22" fmla="*/ 1791840 w 1825371"/>
              <a:gd name="connsiteY22" fmla="*/ 2778202 h 4705764"/>
              <a:gd name="connsiteX23" fmla="*/ 1784245 w 1825371"/>
              <a:gd name="connsiteY23" fmla="*/ 2770607 h 4705764"/>
              <a:gd name="connsiteX24" fmla="*/ 1746617 w 1825371"/>
              <a:gd name="connsiteY24" fmla="*/ 2660831 h 4705764"/>
              <a:gd name="connsiteX25" fmla="*/ 1513602 w 1825371"/>
              <a:gd name="connsiteY25" fmla="*/ 1875484 h 4705764"/>
              <a:gd name="connsiteX26" fmla="*/ 1297158 w 1825371"/>
              <a:gd name="connsiteY26" fmla="*/ 1267919 h 4705764"/>
              <a:gd name="connsiteX27" fmla="*/ 1275064 w 1825371"/>
              <a:gd name="connsiteY27" fmla="*/ 1217173 h 4705764"/>
              <a:gd name="connsiteX28" fmla="*/ 1248483 w 1825371"/>
              <a:gd name="connsiteY28" fmla="*/ 1193353 h 4705764"/>
              <a:gd name="connsiteX29" fmla="*/ 1232949 w 1825371"/>
              <a:gd name="connsiteY29" fmla="*/ 1222351 h 4705764"/>
              <a:gd name="connsiteX30" fmla="*/ 1230877 w 1825371"/>
              <a:gd name="connsiteY30" fmla="*/ 1283108 h 4705764"/>
              <a:gd name="connsiteX31" fmla="*/ 1227154 w 1825371"/>
              <a:gd name="connsiteY31" fmla="*/ 4705764 h 4705764"/>
              <a:gd name="connsiteX32" fmla="*/ 998710 w 1825371"/>
              <a:gd name="connsiteY32" fmla="*/ 4695715 h 4705764"/>
              <a:gd name="connsiteX33" fmla="*/ 1125245 w 1825371"/>
              <a:gd name="connsiteY33" fmla="*/ 1293464 h 4705764"/>
              <a:gd name="connsiteX34" fmla="*/ 1096247 w 1825371"/>
              <a:gd name="connsiteY34" fmla="*/ 1270681 h 4705764"/>
              <a:gd name="connsiteX35" fmla="*/ 984400 w 1825371"/>
              <a:gd name="connsiteY35" fmla="*/ 1242374 h 4705764"/>
              <a:gd name="connsiteX36" fmla="*/ 977149 w 1825371"/>
              <a:gd name="connsiteY36" fmla="*/ 1225458 h 4705764"/>
              <a:gd name="connsiteX37" fmla="*/ 983019 w 1825371"/>
              <a:gd name="connsiteY37" fmla="*/ 1189902 h 4705764"/>
              <a:gd name="connsiteX38" fmla="*/ 1016158 w 1825371"/>
              <a:gd name="connsiteY38" fmla="*/ 1097041 h 4705764"/>
              <a:gd name="connsiteX39" fmla="*/ 1055513 w 1825371"/>
              <a:gd name="connsiteY39" fmla="*/ 1078055 h 4705764"/>
              <a:gd name="connsiteX40" fmla="*/ 1097628 w 1825371"/>
              <a:gd name="connsiteY40" fmla="*/ 1104290 h 4705764"/>
              <a:gd name="connsiteX41" fmla="*/ 1115579 w 1825371"/>
              <a:gd name="connsiteY41" fmla="*/ 1107743 h 4705764"/>
              <a:gd name="connsiteX42" fmla="*/ 1177026 w 1825371"/>
              <a:gd name="connsiteY42" fmla="*/ 1087375 h 4705764"/>
              <a:gd name="connsiteX43" fmla="*/ 1179787 w 1825371"/>
              <a:gd name="connsiteY43" fmla="*/ 1073913 h 4705764"/>
              <a:gd name="connsiteX44" fmla="*/ 1135255 w 1825371"/>
              <a:gd name="connsiteY44" fmla="*/ 1041117 h 4705764"/>
              <a:gd name="connsiteX45" fmla="*/ 939868 w 1825371"/>
              <a:gd name="connsiteY45" fmla="*/ 883702 h 4705764"/>
              <a:gd name="connsiteX46" fmla="*/ 549783 w 1825371"/>
              <a:gd name="connsiteY46" fmla="*/ 496379 h 4705764"/>
              <a:gd name="connsiteX47" fmla="*/ 40947 w 1825371"/>
              <a:gd name="connsiteY47" fmla="*/ 48990 h 4705764"/>
              <a:gd name="connsiteX48" fmla="*/ 5735 w 1825371"/>
              <a:gd name="connsiteY48" fmla="*/ 17231 h 4705764"/>
              <a:gd name="connsiteX49" fmla="*/ 902 w 1825371"/>
              <a:gd name="connsiteY49" fmla="*/ 4114 h 4705764"/>
              <a:gd name="connsiteX50" fmla="*/ 15747 w 1825371"/>
              <a:gd name="connsiteY50" fmla="*/ 1352 h 4705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825371" h="4705764">
                <a:moveTo>
                  <a:pt x="15747" y="1352"/>
                </a:moveTo>
                <a:cubicBezTo>
                  <a:pt x="40601" y="7565"/>
                  <a:pt x="63040" y="19648"/>
                  <a:pt x="83062" y="34837"/>
                </a:cubicBezTo>
                <a:cubicBezTo>
                  <a:pt x="383392" y="265435"/>
                  <a:pt x="679236" y="502594"/>
                  <a:pt x="961270" y="755975"/>
                </a:cubicBezTo>
                <a:cubicBezTo>
                  <a:pt x="1053096" y="838826"/>
                  <a:pt x="1146302" y="919949"/>
                  <a:pt x="1239162" y="1001764"/>
                </a:cubicBezTo>
                <a:cubicBezTo>
                  <a:pt x="1250209" y="1011775"/>
                  <a:pt x="1262636" y="1020060"/>
                  <a:pt x="1276445" y="1025928"/>
                </a:cubicBezTo>
                <a:cubicBezTo>
                  <a:pt x="1296466" y="1034213"/>
                  <a:pt x="1308204" y="1030070"/>
                  <a:pt x="1316489" y="1009704"/>
                </a:cubicBezTo>
                <a:cubicBezTo>
                  <a:pt x="1325119" y="988991"/>
                  <a:pt x="1335821" y="968968"/>
                  <a:pt x="1345141" y="948602"/>
                </a:cubicBezTo>
                <a:cubicBezTo>
                  <a:pt x="1359640" y="917188"/>
                  <a:pt x="1382079" y="892679"/>
                  <a:pt x="1407624" y="869894"/>
                </a:cubicBezTo>
                <a:cubicBezTo>
                  <a:pt x="1517055" y="771511"/>
                  <a:pt x="1634081" y="682447"/>
                  <a:pt x="1749379" y="590967"/>
                </a:cubicBezTo>
                <a:cubicBezTo>
                  <a:pt x="1768711" y="575432"/>
                  <a:pt x="1788043" y="559898"/>
                  <a:pt x="1808066" y="545399"/>
                </a:cubicBezTo>
                <a:cubicBezTo>
                  <a:pt x="1819802" y="536769"/>
                  <a:pt x="1824634" y="539875"/>
                  <a:pt x="1825326" y="554375"/>
                </a:cubicBezTo>
                <a:cubicBezTo>
                  <a:pt x="1826015" y="568528"/>
                  <a:pt x="1818766" y="579575"/>
                  <a:pt x="1811172" y="590277"/>
                </a:cubicBezTo>
                <a:cubicBezTo>
                  <a:pt x="1783900" y="628594"/>
                  <a:pt x="1751451" y="662770"/>
                  <a:pt x="1721073" y="698326"/>
                </a:cubicBezTo>
                <a:cubicBezTo>
                  <a:pt x="1613023" y="825017"/>
                  <a:pt x="1503592" y="950328"/>
                  <a:pt x="1385877" y="1068389"/>
                </a:cubicBezTo>
                <a:cubicBezTo>
                  <a:pt x="1376900" y="1077364"/>
                  <a:pt x="1378626" y="1088411"/>
                  <a:pt x="1376211" y="1098421"/>
                </a:cubicBezTo>
                <a:cubicBezTo>
                  <a:pt x="1373449" y="1111885"/>
                  <a:pt x="1370342" y="1124658"/>
                  <a:pt x="1361366" y="1135359"/>
                </a:cubicBezTo>
                <a:cubicBezTo>
                  <a:pt x="1352736" y="1145370"/>
                  <a:pt x="1352736" y="1157798"/>
                  <a:pt x="1355153" y="1169879"/>
                </a:cubicBezTo>
                <a:cubicBezTo>
                  <a:pt x="1369651" y="1242374"/>
                  <a:pt x="1391054" y="1312796"/>
                  <a:pt x="1409696" y="1384253"/>
                </a:cubicBezTo>
                <a:cubicBezTo>
                  <a:pt x="1440764" y="1505076"/>
                  <a:pt x="1484260" y="1622102"/>
                  <a:pt x="1524994" y="1739817"/>
                </a:cubicBezTo>
                <a:cubicBezTo>
                  <a:pt x="1577466" y="1890674"/>
                  <a:pt x="1615785" y="2046016"/>
                  <a:pt x="1659971" y="2199288"/>
                </a:cubicBezTo>
                <a:cubicBezTo>
                  <a:pt x="1707264" y="2363607"/>
                  <a:pt x="1746273" y="2529998"/>
                  <a:pt x="1782864" y="2697077"/>
                </a:cubicBezTo>
                <a:cubicBezTo>
                  <a:pt x="1788043" y="2720207"/>
                  <a:pt x="1790460" y="2744026"/>
                  <a:pt x="1794257" y="2767845"/>
                </a:cubicBezTo>
                <a:cubicBezTo>
                  <a:pt x="1794947" y="2771643"/>
                  <a:pt x="1797364" y="2776822"/>
                  <a:pt x="1791840" y="2778202"/>
                </a:cubicBezTo>
                <a:cubicBezTo>
                  <a:pt x="1786662" y="2779583"/>
                  <a:pt x="1785626" y="2774405"/>
                  <a:pt x="1784245" y="2770607"/>
                </a:cubicBezTo>
                <a:cubicBezTo>
                  <a:pt x="1770437" y="2734360"/>
                  <a:pt x="1756975" y="2698113"/>
                  <a:pt x="1746617" y="2660831"/>
                </a:cubicBezTo>
                <a:cubicBezTo>
                  <a:pt x="1673779" y="2397784"/>
                  <a:pt x="1595762" y="2136116"/>
                  <a:pt x="1513602" y="1875484"/>
                </a:cubicBezTo>
                <a:cubicBezTo>
                  <a:pt x="1448704" y="1670431"/>
                  <a:pt x="1380007" y="1466759"/>
                  <a:pt x="1297158" y="1267919"/>
                </a:cubicBezTo>
                <a:cubicBezTo>
                  <a:pt x="1289909" y="1251004"/>
                  <a:pt x="1282659" y="1234089"/>
                  <a:pt x="1275064" y="1217173"/>
                </a:cubicBezTo>
                <a:cubicBezTo>
                  <a:pt x="1269541" y="1205436"/>
                  <a:pt x="1260911" y="1191628"/>
                  <a:pt x="1248483" y="1193353"/>
                </a:cubicBezTo>
                <a:cubicBezTo>
                  <a:pt x="1238128" y="1194734"/>
                  <a:pt x="1235711" y="1211649"/>
                  <a:pt x="1232949" y="1222351"/>
                </a:cubicBezTo>
                <a:cubicBezTo>
                  <a:pt x="1228115" y="1242374"/>
                  <a:pt x="1229843" y="1262740"/>
                  <a:pt x="1230877" y="1283108"/>
                </a:cubicBezTo>
                <a:cubicBezTo>
                  <a:pt x="1226287" y="2417294"/>
                  <a:pt x="1231744" y="3571578"/>
                  <a:pt x="1227154" y="4705764"/>
                </a:cubicBezTo>
                <a:lnTo>
                  <a:pt x="998710" y="4695715"/>
                </a:lnTo>
                <a:cubicBezTo>
                  <a:pt x="1020244" y="4110251"/>
                  <a:pt x="1098940" y="1865978"/>
                  <a:pt x="1125245" y="1293464"/>
                </a:cubicBezTo>
                <a:cubicBezTo>
                  <a:pt x="1126970" y="1262740"/>
                  <a:pt x="1124553" y="1258943"/>
                  <a:pt x="1096247" y="1270681"/>
                </a:cubicBezTo>
                <a:cubicBezTo>
                  <a:pt x="1050679" y="1289666"/>
                  <a:pt x="1018575" y="1263776"/>
                  <a:pt x="984400" y="1242374"/>
                </a:cubicBezTo>
                <a:cubicBezTo>
                  <a:pt x="979221" y="1238921"/>
                  <a:pt x="977841" y="1232017"/>
                  <a:pt x="977149" y="1225458"/>
                </a:cubicBezTo>
                <a:cubicBezTo>
                  <a:pt x="976115" y="1213030"/>
                  <a:pt x="978530" y="1200949"/>
                  <a:pt x="983019" y="1189902"/>
                </a:cubicBezTo>
                <a:cubicBezTo>
                  <a:pt x="995792" y="1159523"/>
                  <a:pt x="1005457" y="1128109"/>
                  <a:pt x="1016158" y="1097041"/>
                </a:cubicBezTo>
                <a:cubicBezTo>
                  <a:pt x="1022717" y="1078055"/>
                  <a:pt x="1036181" y="1071841"/>
                  <a:pt x="1055513" y="1078055"/>
                </a:cubicBezTo>
                <a:cubicBezTo>
                  <a:pt x="1071737" y="1082887"/>
                  <a:pt x="1084855" y="1093934"/>
                  <a:pt x="1097628" y="1104290"/>
                </a:cubicBezTo>
                <a:cubicBezTo>
                  <a:pt x="1103496" y="1108779"/>
                  <a:pt x="1107983" y="1110504"/>
                  <a:pt x="1115579" y="1107743"/>
                </a:cubicBezTo>
                <a:cubicBezTo>
                  <a:pt x="1135945" y="1100147"/>
                  <a:pt x="1156313" y="1093589"/>
                  <a:pt x="1177026" y="1087375"/>
                </a:cubicBezTo>
                <a:cubicBezTo>
                  <a:pt x="1187726" y="1084268"/>
                  <a:pt x="1185655" y="1080126"/>
                  <a:pt x="1179787" y="1073913"/>
                </a:cubicBezTo>
                <a:cubicBezTo>
                  <a:pt x="1166668" y="1060449"/>
                  <a:pt x="1151134" y="1050438"/>
                  <a:pt x="1135255" y="1041117"/>
                </a:cubicBezTo>
                <a:cubicBezTo>
                  <a:pt x="1062417" y="998311"/>
                  <a:pt x="998207" y="944460"/>
                  <a:pt x="939868" y="883702"/>
                </a:cubicBezTo>
                <a:cubicBezTo>
                  <a:pt x="813177" y="751488"/>
                  <a:pt x="683379" y="622035"/>
                  <a:pt x="549783" y="496379"/>
                </a:cubicBezTo>
                <a:cubicBezTo>
                  <a:pt x="385809" y="341382"/>
                  <a:pt x="211479" y="197084"/>
                  <a:pt x="40947" y="48990"/>
                </a:cubicBezTo>
                <a:cubicBezTo>
                  <a:pt x="28864" y="38635"/>
                  <a:pt x="17472" y="27933"/>
                  <a:pt x="5735" y="17231"/>
                </a:cubicBezTo>
                <a:cubicBezTo>
                  <a:pt x="2283" y="13780"/>
                  <a:pt x="-1859" y="9292"/>
                  <a:pt x="902" y="4114"/>
                </a:cubicBezTo>
                <a:cubicBezTo>
                  <a:pt x="4009" y="-1755"/>
                  <a:pt x="10568" y="-29"/>
                  <a:pt x="15747" y="1352"/>
                </a:cubicBezTo>
                <a:close/>
              </a:path>
            </a:pathLst>
          </a:custGeom>
          <a:solidFill>
            <a:schemeClr val="bg1">
              <a:alpha val="60000"/>
            </a:schemeClr>
          </a:solidFill>
          <a:ln w="2261" cap="flat">
            <a:noFill/>
            <a:prstDash val="solid"/>
            <a:miter/>
          </a:ln>
        </p:spPr>
        <p:txBody>
          <a:bodyPr wrap="square" rtlCol="0" anchor="ctr">
            <a:noAutofit/>
          </a:bodyPr>
          <a:lstStyle/>
          <a:p>
            <a:endParaRPr lang="en-US"/>
          </a:p>
        </p:txBody>
      </p:sp>
      <p:sp>
        <p:nvSpPr>
          <p:cNvPr id="6" name="Freeform: Shape 5">
            <a:extLst>
              <a:ext uri="{FF2B5EF4-FFF2-40B4-BE49-F238E27FC236}">
                <a16:creationId xmlns:a16="http://schemas.microsoft.com/office/drawing/2014/main" id="{ABA80C23-9532-403F-8276-9AD3849FBC9A}"/>
              </a:ext>
            </a:extLst>
          </p:cNvPr>
          <p:cNvSpPr/>
          <p:nvPr userDrawn="1"/>
        </p:nvSpPr>
        <p:spPr>
          <a:xfrm rot="3600000" flipV="1">
            <a:off x="1481922" y="-359510"/>
            <a:ext cx="1739424" cy="2395147"/>
          </a:xfrm>
          <a:custGeom>
            <a:avLst/>
            <a:gdLst>
              <a:gd name="connsiteX0" fmla="*/ 1077528 w 1739424"/>
              <a:gd name="connsiteY0" fmla="*/ 398319 h 2395147"/>
              <a:gd name="connsiteX1" fmla="*/ 1067918 w 1739424"/>
              <a:gd name="connsiteY1" fmla="*/ 380004 h 2395147"/>
              <a:gd name="connsiteX2" fmla="*/ 1092561 w 1739424"/>
              <a:gd name="connsiteY2" fmla="*/ 411557 h 2395147"/>
              <a:gd name="connsiteX3" fmla="*/ 1093901 w 1739424"/>
              <a:gd name="connsiteY3" fmla="*/ 415398 h 2395147"/>
              <a:gd name="connsiteX4" fmla="*/ 1090150 w 1739424"/>
              <a:gd name="connsiteY4" fmla="*/ 414575 h 2395147"/>
              <a:gd name="connsiteX5" fmla="*/ 1077528 w 1739424"/>
              <a:gd name="connsiteY5" fmla="*/ 398319 h 2395147"/>
              <a:gd name="connsiteX6" fmla="*/ 1064970 w 1739424"/>
              <a:gd name="connsiteY6" fmla="*/ 378632 h 2395147"/>
              <a:gd name="connsiteX7" fmla="*/ 1065239 w 1739424"/>
              <a:gd name="connsiteY7" fmla="*/ 377535 h 2395147"/>
              <a:gd name="connsiteX8" fmla="*/ 1067113 w 1739424"/>
              <a:gd name="connsiteY8" fmla="*/ 379456 h 2395147"/>
              <a:gd name="connsiteX9" fmla="*/ 1064970 w 1739424"/>
              <a:gd name="connsiteY9" fmla="*/ 378632 h 2395147"/>
              <a:gd name="connsiteX10" fmla="*/ 1734633 w 1739424"/>
              <a:gd name="connsiteY10" fmla="*/ 2247062 h 2395147"/>
              <a:gd name="connsiteX11" fmla="*/ 1739424 w 1739424"/>
              <a:gd name="connsiteY11" fmla="*/ 2180709 h 2395147"/>
              <a:gd name="connsiteX12" fmla="*/ 1737481 w 1739424"/>
              <a:gd name="connsiteY12" fmla="*/ 2187429 h 2395147"/>
              <a:gd name="connsiteX13" fmla="*/ 1734633 w 1739424"/>
              <a:gd name="connsiteY13" fmla="*/ 2247062 h 2395147"/>
              <a:gd name="connsiteX14" fmla="*/ 51484 w 1739424"/>
              <a:gd name="connsiteY14" fmla="*/ 1299625 h 2395147"/>
              <a:gd name="connsiteX15" fmla="*/ 225973 w 1739424"/>
              <a:gd name="connsiteY15" fmla="*/ 1500814 h 2395147"/>
              <a:gd name="connsiteX16" fmla="*/ 421792 w 1739424"/>
              <a:gd name="connsiteY16" fmla="*/ 1544987 h 2395147"/>
              <a:gd name="connsiteX17" fmla="*/ 528944 w 1739424"/>
              <a:gd name="connsiteY17" fmla="*/ 1408075 h 2395147"/>
              <a:gd name="connsiteX18" fmla="*/ 515014 w 1739424"/>
              <a:gd name="connsiteY18" fmla="*/ 1396279 h 2395147"/>
              <a:gd name="connsiteX19" fmla="*/ 348661 w 1739424"/>
              <a:gd name="connsiteY19" fmla="*/ 1408350 h 2395147"/>
              <a:gd name="connsiteX20" fmla="*/ 279815 w 1739424"/>
              <a:gd name="connsiteY20" fmla="*/ 1396004 h 2395147"/>
              <a:gd name="connsiteX21" fmla="*/ 319463 w 1739424"/>
              <a:gd name="connsiteY21" fmla="*/ 1397376 h 2395147"/>
              <a:gd name="connsiteX22" fmla="*/ 483940 w 1739424"/>
              <a:gd name="connsiteY22" fmla="*/ 1374603 h 2395147"/>
              <a:gd name="connsiteX23" fmla="*/ 539659 w 1739424"/>
              <a:gd name="connsiteY23" fmla="*/ 1360061 h 2395147"/>
              <a:gd name="connsiteX24" fmla="*/ 725033 w 1739424"/>
              <a:gd name="connsiteY24" fmla="*/ 1297230 h 2395147"/>
              <a:gd name="connsiteX25" fmla="*/ 885491 w 1739424"/>
              <a:gd name="connsiteY25" fmla="*/ 1249489 h 2395147"/>
              <a:gd name="connsiteX26" fmla="*/ 965854 w 1739424"/>
              <a:gd name="connsiteY26" fmla="*/ 1237965 h 2395147"/>
              <a:gd name="connsiteX27" fmla="*/ 1140675 w 1739424"/>
              <a:gd name="connsiteY27" fmla="*/ 1261289 h 2395147"/>
              <a:gd name="connsiteX28" fmla="*/ 1430909 w 1739424"/>
              <a:gd name="connsiteY28" fmla="*/ 1481407 h 2395147"/>
              <a:gd name="connsiteX29" fmla="*/ 1549564 w 1739424"/>
              <a:gd name="connsiteY29" fmla="*/ 1651718 h 2395147"/>
              <a:gd name="connsiteX30" fmla="*/ 1557415 w 1739424"/>
              <a:gd name="connsiteY30" fmla="*/ 1670822 h 2395147"/>
              <a:gd name="connsiteX31" fmla="*/ 1555525 w 1739424"/>
              <a:gd name="connsiteY31" fmla="*/ 1670473 h 2395147"/>
              <a:gd name="connsiteX32" fmla="*/ 1398512 w 1739424"/>
              <a:gd name="connsiteY32" fmla="*/ 1652472 h 2395147"/>
              <a:gd name="connsiteX33" fmla="*/ 1046085 w 1739424"/>
              <a:gd name="connsiteY33" fmla="*/ 1706261 h 2395147"/>
              <a:gd name="connsiteX34" fmla="*/ 1003447 w 1739424"/>
              <a:gd name="connsiteY34" fmla="*/ 1719049 h 2395147"/>
              <a:gd name="connsiteX35" fmla="*/ 1087567 w 1739424"/>
              <a:gd name="connsiteY35" fmla="*/ 1688103 h 2395147"/>
              <a:gd name="connsiteX36" fmla="*/ 1370422 w 1739424"/>
              <a:gd name="connsiteY36" fmla="*/ 1632771 h 2395147"/>
              <a:gd name="connsiteX37" fmla="*/ 1376144 w 1739424"/>
              <a:gd name="connsiteY37" fmla="*/ 1623897 h 2395147"/>
              <a:gd name="connsiteX38" fmla="*/ 1329191 w 1739424"/>
              <a:gd name="connsiteY38" fmla="*/ 1578151 h 2395147"/>
              <a:gd name="connsiteX39" fmla="*/ 1229320 w 1739424"/>
              <a:gd name="connsiteY39" fmla="*/ 1559619 h 2395147"/>
              <a:gd name="connsiteX40" fmla="*/ 996653 w 1739424"/>
              <a:gd name="connsiteY40" fmla="*/ 1626677 h 2395147"/>
              <a:gd name="connsiteX41" fmla="*/ 863114 w 1739424"/>
              <a:gd name="connsiteY41" fmla="*/ 1736938 h 2395147"/>
              <a:gd name="connsiteX42" fmla="*/ 811586 w 1739424"/>
              <a:gd name="connsiteY42" fmla="*/ 1832416 h 2395147"/>
              <a:gd name="connsiteX43" fmla="*/ 807916 w 1739424"/>
              <a:gd name="connsiteY43" fmla="*/ 1845357 h 2395147"/>
              <a:gd name="connsiteX44" fmla="*/ 807963 w 1739424"/>
              <a:gd name="connsiteY44" fmla="*/ 1848892 h 2395147"/>
              <a:gd name="connsiteX45" fmla="*/ 879991 w 1739424"/>
              <a:gd name="connsiteY45" fmla="*/ 1820168 h 2395147"/>
              <a:gd name="connsiteX46" fmla="*/ 1011289 w 1739424"/>
              <a:gd name="connsiteY46" fmla="*/ 1801302 h 2395147"/>
              <a:gd name="connsiteX47" fmla="*/ 1249185 w 1739424"/>
              <a:gd name="connsiteY47" fmla="*/ 1765402 h 2395147"/>
              <a:gd name="connsiteX48" fmla="*/ 1343560 w 1739424"/>
              <a:gd name="connsiteY48" fmla="*/ 1722610 h 2395147"/>
              <a:gd name="connsiteX49" fmla="*/ 1376800 w 1739424"/>
              <a:gd name="connsiteY49" fmla="*/ 1677991 h 2395147"/>
              <a:gd name="connsiteX50" fmla="*/ 1387169 w 1739424"/>
              <a:gd name="connsiteY50" fmla="*/ 1672942 h 2395147"/>
              <a:gd name="connsiteX51" fmla="*/ 1500972 w 1739424"/>
              <a:gd name="connsiteY51" fmla="*/ 1682857 h 2395147"/>
              <a:gd name="connsiteX52" fmla="*/ 1566833 w 1739424"/>
              <a:gd name="connsiteY52" fmla="*/ 1693739 h 2395147"/>
              <a:gd name="connsiteX53" fmla="*/ 1593093 w 1739424"/>
              <a:gd name="connsiteY53" fmla="*/ 1757638 h 2395147"/>
              <a:gd name="connsiteX54" fmla="*/ 1627517 w 1739424"/>
              <a:gd name="connsiteY54" fmla="*/ 1871216 h 2395147"/>
              <a:gd name="connsiteX55" fmla="*/ 1642518 w 1739424"/>
              <a:gd name="connsiteY55" fmla="*/ 1943101 h 2395147"/>
              <a:gd name="connsiteX56" fmla="*/ 1641715 w 1739424"/>
              <a:gd name="connsiteY56" fmla="*/ 2189761 h 2395147"/>
              <a:gd name="connsiteX57" fmla="*/ 1669305 w 1739424"/>
              <a:gd name="connsiteY57" fmla="*/ 2379903 h 2395147"/>
              <a:gd name="connsiteX58" fmla="*/ 1669117 w 1739424"/>
              <a:gd name="connsiteY58" fmla="*/ 2383495 h 2395147"/>
              <a:gd name="connsiteX59" fmla="*/ 1722169 w 1739424"/>
              <a:gd name="connsiteY59" fmla="*/ 2376292 h 2395147"/>
              <a:gd name="connsiteX60" fmla="*/ 1680021 w 1739424"/>
              <a:gd name="connsiteY60" fmla="*/ 2119798 h 2395147"/>
              <a:gd name="connsiteX61" fmla="*/ 1684306 w 1739424"/>
              <a:gd name="connsiteY61" fmla="*/ 1712628 h 2395147"/>
              <a:gd name="connsiteX62" fmla="*/ 1631534 w 1739424"/>
              <a:gd name="connsiteY62" fmla="*/ 1258270 h 2395147"/>
              <a:gd name="connsiteX63" fmla="*/ 1545546 w 1739424"/>
              <a:gd name="connsiteY63" fmla="*/ 1033010 h 2395147"/>
              <a:gd name="connsiteX64" fmla="*/ 1482058 w 1739424"/>
              <a:gd name="connsiteY64" fmla="*/ 912011 h 2395147"/>
              <a:gd name="connsiteX65" fmla="*/ 1482326 w 1739424"/>
              <a:gd name="connsiteY65" fmla="*/ 893903 h 2395147"/>
              <a:gd name="connsiteX66" fmla="*/ 1498131 w 1739424"/>
              <a:gd name="connsiteY66" fmla="*/ 852199 h 2395147"/>
              <a:gd name="connsiteX67" fmla="*/ 1490363 w 1739424"/>
              <a:gd name="connsiteY67" fmla="*/ 758088 h 2395147"/>
              <a:gd name="connsiteX68" fmla="*/ 1392854 w 1739424"/>
              <a:gd name="connsiteY68" fmla="*/ 556701 h 2395147"/>
              <a:gd name="connsiteX69" fmla="*/ 1132209 w 1739424"/>
              <a:gd name="connsiteY69" fmla="*/ 271353 h 2395147"/>
              <a:gd name="connsiteX70" fmla="*/ 813699 w 1739424"/>
              <a:gd name="connsiteY70" fmla="*/ 1097 h 2395147"/>
              <a:gd name="connsiteX71" fmla="*/ 810218 w 1739424"/>
              <a:gd name="connsiteY71" fmla="*/ 0 h 2395147"/>
              <a:gd name="connsiteX72" fmla="*/ 810486 w 1739424"/>
              <a:gd name="connsiteY72" fmla="*/ 4391 h 2395147"/>
              <a:gd name="connsiteX73" fmla="*/ 914155 w 1739424"/>
              <a:gd name="connsiteY73" fmla="*/ 340496 h 2395147"/>
              <a:gd name="connsiteX74" fmla="*/ 1228378 w 1739424"/>
              <a:gd name="connsiteY74" fmla="*/ 826682 h 2395147"/>
              <a:gd name="connsiteX75" fmla="*/ 1341690 w 1739424"/>
              <a:gd name="connsiteY75" fmla="*/ 917499 h 2395147"/>
              <a:gd name="connsiteX76" fmla="*/ 1412410 w 1739424"/>
              <a:gd name="connsiteY76" fmla="*/ 934785 h 2395147"/>
              <a:gd name="connsiteX77" fmla="*/ 1420713 w 1739424"/>
              <a:gd name="connsiteY77" fmla="*/ 920793 h 2395147"/>
              <a:gd name="connsiteX78" fmla="*/ 1351601 w 1739424"/>
              <a:gd name="connsiteY78" fmla="*/ 800342 h 2395147"/>
              <a:gd name="connsiteX79" fmla="*/ 1099795 w 1739424"/>
              <a:gd name="connsiteY79" fmla="*/ 430764 h 2395147"/>
              <a:gd name="connsiteX80" fmla="*/ 1092829 w 1739424"/>
              <a:gd name="connsiteY80" fmla="*/ 418142 h 2395147"/>
              <a:gd name="connsiteX81" fmla="*/ 1101403 w 1739424"/>
              <a:gd name="connsiteY81" fmla="*/ 424179 h 2395147"/>
              <a:gd name="connsiteX82" fmla="*/ 1305794 w 1739424"/>
              <a:gd name="connsiteY82" fmla="*/ 694435 h 2395147"/>
              <a:gd name="connsiteX83" fmla="*/ 1424463 w 1739424"/>
              <a:gd name="connsiteY83" fmla="*/ 872227 h 2395147"/>
              <a:gd name="connsiteX84" fmla="*/ 1500810 w 1739424"/>
              <a:gd name="connsiteY84" fmla="*/ 1008316 h 2395147"/>
              <a:gd name="connsiteX85" fmla="*/ 1610640 w 1739424"/>
              <a:gd name="connsiteY85" fmla="*/ 1310125 h 2395147"/>
              <a:gd name="connsiteX86" fmla="*/ 1646268 w 1739424"/>
              <a:gd name="connsiteY86" fmla="*/ 1762565 h 2395147"/>
              <a:gd name="connsiteX87" fmla="*/ 1643589 w 1739424"/>
              <a:gd name="connsiteY87" fmla="*/ 1766407 h 2395147"/>
              <a:gd name="connsiteX88" fmla="*/ 1637160 w 1739424"/>
              <a:gd name="connsiteY88" fmla="*/ 1747474 h 2395147"/>
              <a:gd name="connsiteX89" fmla="*/ 1480720 w 1739424"/>
              <a:gd name="connsiteY89" fmla="*/ 1478590 h 2395147"/>
              <a:gd name="connsiteX90" fmla="*/ 1140741 w 1739424"/>
              <a:gd name="connsiteY90" fmla="*/ 1210217 h 2395147"/>
              <a:gd name="connsiteX91" fmla="*/ 942550 w 1739424"/>
              <a:gd name="connsiteY91" fmla="*/ 1071697 h 2395147"/>
              <a:gd name="connsiteX92" fmla="*/ 710299 w 1739424"/>
              <a:gd name="connsiteY92" fmla="*/ 861253 h 2395147"/>
              <a:gd name="connsiteX93" fmla="*/ 706012 w 1739424"/>
              <a:gd name="connsiteY93" fmla="*/ 845339 h 2395147"/>
              <a:gd name="connsiteX94" fmla="*/ 722086 w 1739424"/>
              <a:gd name="connsiteY94" fmla="*/ 767417 h 2395147"/>
              <a:gd name="connsiteX95" fmla="*/ 679759 w 1739424"/>
              <a:gd name="connsiteY95" fmla="*/ 625567 h 2395147"/>
              <a:gd name="connsiteX96" fmla="*/ 497603 w 1739424"/>
              <a:gd name="connsiteY96" fmla="*/ 336106 h 2395147"/>
              <a:gd name="connsiteX97" fmla="*/ 396076 w 1739424"/>
              <a:gd name="connsiteY97" fmla="*/ 177244 h 2395147"/>
              <a:gd name="connsiteX98" fmla="*/ 359644 w 1739424"/>
              <a:gd name="connsiteY98" fmla="*/ 72707 h 2395147"/>
              <a:gd name="connsiteX99" fmla="*/ 355893 w 1739424"/>
              <a:gd name="connsiteY99" fmla="*/ 76001 h 2395147"/>
              <a:gd name="connsiteX100" fmla="*/ 345714 w 1739424"/>
              <a:gd name="connsiteY100" fmla="*/ 92187 h 2395147"/>
              <a:gd name="connsiteX101" fmla="*/ 293210 w 1739424"/>
              <a:gd name="connsiteY101" fmla="*/ 237881 h 2395147"/>
              <a:gd name="connsiteX102" fmla="*/ 300978 w 1739424"/>
              <a:gd name="connsiteY102" fmla="*/ 485638 h 2395147"/>
              <a:gd name="connsiteX103" fmla="*/ 445633 w 1739424"/>
              <a:gd name="connsiteY103" fmla="*/ 798970 h 2395147"/>
              <a:gd name="connsiteX104" fmla="*/ 557339 w 1739424"/>
              <a:gd name="connsiteY104" fmla="*/ 888690 h 2395147"/>
              <a:gd name="connsiteX105" fmla="*/ 648686 w 1739424"/>
              <a:gd name="connsiteY105" fmla="*/ 895823 h 2395147"/>
              <a:gd name="connsiteX106" fmla="*/ 652705 w 1739424"/>
              <a:gd name="connsiteY106" fmla="*/ 881283 h 2395147"/>
              <a:gd name="connsiteX107" fmla="*/ 449383 w 1739424"/>
              <a:gd name="connsiteY107" fmla="*/ 525148 h 2395147"/>
              <a:gd name="connsiteX108" fmla="*/ 404113 w 1739424"/>
              <a:gd name="connsiteY108" fmla="*/ 405521 h 2395147"/>
              <a:gd name="connsiteX109" fmla="*/ 430098 w 1739424"/>
              <a:gd name="connsiteY109" fmla="*/ 463414 h 2395147"/>
              <a:gd name="connsiteX110" fmla="*/ 699315 w 1739424"/>
              <a:gd name="connsiteY110" fmla="*/ 892806 h 2395147"/>
              <a:gd name="connsiteX111" fmla="*/ 1003893 w 1739424"/>
              <a:gd name="connsiteY111" fmla="*/ 1157849 h 2395147"/>
              <a:gd name="connsiteX112" fmla="*/ 1056131 w 1739424"/>
              <a:gd name="connsiteY112" fmla="*/ 1196809 h 2395147"/>
              <a:gd name="connsiteX113" fmla="*/ 1026396 w 1739424"/>
              <a:gd name="connsiteY113" fmla="*/ 1194890 h 2395147"/>
              <a:gd name="connsiteX114" fmla="*/ 847988 w 1739424"/>
              <a:gd name="connsiteY114" fmla="*/ 1218760 h 2395147"/>
              <a:gd name="connsiteX115" fmla="*/ 525462 w 1739424"/>
              <a:gd name="connsiteY115" fmla="*/ 1334545 h 2395147"/>
              <a:gd name="connsiteX116" fmla="*/ 506711 w 1739424"/>
              <a:gd name="connsiteY116" fmla="*/ 1327960 h 2395147"/>
              <a:gd name="connsiteX117" fmla="*/ 302050 w 1739424"/>
              <a:gd name="connsiteY117" fmla="*/ 1262933 h 2395147"/>
              <a:gd name="connsiteX118" fmla="*/ 0 w 1739424"/>
              <a:gd name="connsiteY118" fmla="*/ 1208733 h 2395147"/>
              <a:gd name="connsiteX119" fmla="*/ 51484 w 1739424"/>
              <a:gd name="connsiteY119" fmla="*/ 1299625 h 23951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Lst>
            <a:rect l="l" t="t" r="r" b="b"/>
            <a:pathLst>
              <a:path w="1739424" h="2395147">
                <a:moveTo>
                  <a:pt x="1077528" y="398319"/>
                </a:moveTo>
                <a:cubicBezTo>
                  <a:pt x="1073409" y="392832"/>
                  <a:pt x="1069793" y="387001"/>
                  <a:pt x="1067918" y="380004"/>
                </a:cubicBezTo>
                <a:cubicBezTo>
                  <a:pt x="1077560" y="389333"/>
                  <a:pt x="1085061" y="400308"/>
                  <a:pt x="1092561" y="411557"/>
                </a:cubicBezTo>
                <a:cubicBezTo>
                  <a:pt x="1093366" y="412654"/>
                  <a:pt x="1095240" y="413478"/>
                  <a:pt x="1093901" y="415398"/>
                </a:cubicBezTo>
                <a:cubicBezTo>
                  <a:pt x="1092295" y="417319"/>
                  <a:pt x="1091222" y="415673"/>
                  <a:pt x="1090150" y="414575"/>
                </a:cubicBezTo>
                <a:cubicBezTo>
                  <a:pt x="1086267" y="408951"/>
                  <a:pt x="1081646" y="403807"/>
                  <a:pt x="1077528" y="398319"/>
                </a:cubicBezTo>
                <a:close/>
                <a:moveTo>
                  <a:pt x="1064970" y="378632"/>
                </a:moveTo>
                <a:cubicBezTo>
                  <a:pt x="1064970" y="378359"/>
                  <a:pt x="1065239" y="377810"/>
                  <a:pt x="1065239" y="377535"/>
                </a:cubicBezTo>
                <a:lnTo>
                  <a:pt x="1067113" y="379456"/>
                </a:lnTo>
                <a:cubicBezTo>
                  <a:pt x="1066310" y="380279"/>
                  <a:pt x="1065507" y="380004"/>
                  <a:pt x="1064970" y="378632"/>
                </a:cubicBezTo>
                <a:close/>
                <a:moveTo>
                  <a:pt x="1734633" y="2247062"/>
                </a:moveTo>
                <a:lnTo>
                  <a:pt x="1739424" y="2180709"/>
                </a:lnTo>
                <a:lnTo>
                  <a:pt x="1737481" y="2187429"/>
                </a:lnTo>
                <a:cubicBezTo>
                  <a:pt x="1736531" y="2207307"/>
                  <a:pt x="1735583" y="2227184"/>
                  <a:pt x="1734633" y="2247062"/>
                </a:cubicBezTo>
                <a:close/>
                <a:moveTo>
                  <a:pt x="51484" y="1299625"/>
                </a:moveTo>
                <a:cubicBezTo>
                  <a:pt x="107250" y="1386350"/>
                  <a:pt x="173250" y="1458783"/>
                  <a:pt x="225973" y="1500814"/>
                </a:cubicBezTo>
                <a:cubicBezTo>
                  <a:pt x="296271" y="1556856"/>
                  <a:pt x="349466" y="1562823"/>
                  <a:pt x="421792" y="1544987"/>
                </a:cubicBezTo>
                <a:cubicBezTo>
                  <a:pt x="494924" y="1526879"/>
                  <a:pt x="532962" y="1478041"/>
                  <a:pt x="528944" y="1408075"/>
                </a:cubicBezTo>
                <a:cubicBezTo>
                  <a:pt x="528409" y="1397649"/>
                  <a:pt x="526265" y="1394083"/>
                  <a:pt x="515014" y="1396279"/>
                </a:cubicBezTo>
                <a:cubicBezTo>
                  <a:pt x="460099" y="1406978"/>
                  <a:pt x="404648" y="1412191"/>
                  <a:pt x="348661" y="1408350"/>
                </a:cubicBezTo>
                <a:cubicBezTo>
                  <a:pt x="326160" y="1406978"/>
                  <a:pt x="303657" y="1403412"/>
                  <a:pt x="279815" y="1396004"/>
                </a:cubicBezTo>
                <a:cubicBezTo>
                  <a:pt x="294818" y="1392986"/>
                  <a:pt x="307139" y="1396827"/>
                  <a:pt x="319463" y="1397376"/>
                </a:cubicBezTo>
                <a:cubicBezTo>
                  <a:pt x="375717" y="1400120"/>
                  <a:pt x="429829" y="1388870"/>
                  <a:pt x="483940" y="1374603"/>
                </a:cubicBezTo>
                <a:cubicBezTo>
                  <a:pt x="502424" y="1369665"/>
                  <a:pt x="521443" y="1365549"/>
                  <a:pt x="539659" y="1360061"/>
                </a:cubicBezTo>
                <a:cubicBezTo>
                  <a:pt x="602343" y="1341953"/>
                  <a:pt x="663419" y="1318632"/>
                  <a:pt x="725033" y="1297230"/>
                </a:cubicBezTo>
                <a:cubicBezTo>
                  <a:pt x="777804" y="1278847"/>
                  <a:pt x="831379" y="1263208"/>
                  <a:pt x="885491" y="1249489"/>
                </a:cubicBezTo>
                <a:lnTo>
                  <a:pt x="965854" y="1237965"/>
                </a:lnTo>
                <a:cubicBezTo>
                  <a:pt x="1008386" y="1239932"/>
                  <a:pt x="1063167" y="1220715"/>
                  <a:pt x="1140675" y="1261289"/>
                </a:cubicBezTo>
                <a:cubicBezTo>
                  <a:pt x="1218186" y="1301862"/>
                  <a:pt x="1362760" y="1416335"/>
                  <a:pt x="1430909" y="1481407"/>
                </a:cubicBezTo>
                <a:cubicBezTo>
                  <a:pt x="1499057" y="1546478"/>
                  <a:pt x="1516795" y="1586751"/>
                  <a:pt x="1549564" y="1651718"/>
                </a:cubicBezTo>
                <a:lnTo>
                  <a:pt x="1557415" y="1670822"/>
                </a:lnTo>
                <a:lnTo>
                  <a:pt x="1555525" y="1670473"/>
                </a:lnTo>
                <a:cubicBezTo>
                  <a:pt x="1503614" y="1661478"/>
                  <a:pt x="1446534" y="1653334"/>
                  <a:pt x="1398512" y="1652472"/>
                </a:cubicBezTo>
                <a:cubicBezTo>
                  <a:pt x="1277780" y="1650277"/>
                  <a:pt x="1160915" y="1670735"/>
                  <a:pt x="1046085" y="1706261"/>
                </a:cubicBezTo>
                <a:cubicBezTo>
                  <a:pt x="1031962" y="1710529"/>
                  <a:pt x="1017823" y="1715069"/>
                  <a:pt x="1003447" y="1719049"/>
                </a:cubicBezTo>
                <a:cubicBezTo>
                  <a:pt x="1030832" y="1706926"/>
                  <a:pt x="1059271" y="1697451"/>
                  <a:pt x="1087567" y="1688103"/>
                </a:cubicBezTo>
                <a:cubicBezTo>
                  <a:pt x="1179405" y="1657507"/>
                  <a:pt x="1273537" y="1637923"/>
                  <a:pt x="1370422" y="1632771"/>
                </a:cubicBezTo>
                <a:cubicBezTo>
                  <a:pt x="1377778" y="1632422"/>
                  <a:pt x="1379106" y="1630739"/>
                  <a:pt x="1376144" y="1623897"/>
                </a:cubicBezTo>
                <a:cubicBezTo>
                  <a:pt x="1366655" y="1602111"/>
                  <a:pt x="1350034" y="1587888"/>
                  <a:pt x="1329191" y="1578151"/>
                </a:cubicBezTo>
                <a:cubicBezTo>
                  <a:pt x="1297530" y="1563385"/>
                  <a:pt x="1263689" y="1559482"/>
                  <a:pt x="1229320" y="1559619"/>
                </a:cubicBezTo>
                <a:cubicBezTo>
                  <a:pt x="1145365" y="1560020"/>
                  <a:pt x="1068453" y="1584359"/>
                  <a:pt x="996653" y="1626677"/>
                </a:cubicBezTo>
                <a:cubicBezTo>
                  <a:pt x="946428" y="1656370"/>
                  <a:pt x="899719" y="1690631"/>
                  <a:pt x="863114" y="1736938"/>
                </a:cubicBezTo>
                <a:cubicBezTo>
                  <a:pt x="840384" y="1765651"/>
                  <a:pt x="822768" y="1797268"/>
                  <a:pt x="811586" y="1832416"/>
                </a:cubicBezTo>
                <a:cubicBezTo>
                  <a:pt x="810229" y="1836675"/>
                  <a:pt x="809000" y="1841079"/>
                  <a:pt x="807916" y="1845357"/>
                </a:cubicBezTo>
                <a:cubicBezTo>
                  <a:pt x="807864" y="1846169"/>
                  <a:pt x="807939" y="1847124"/>
                  <a:pt x="807963" y="1848892"/>
                </a:cubicBezTo>
                <a:cubicBezTo>
                  <a:pt x="831400" y="1836927"/>
                  <a:pt x="855096" y="1827287"/>
                  <a:pt x="879991" y="1820168"/>
                </a:cubicBezTo>
                <a:cubicBezTo>
                  <a:pt x="922865" y="1807938"/>
                  <a:pt x="966993" y="1803800"/>
                  <a:pt x="1011289" y="1801302"/>
                </a:cubicBezTo>
                <a:cubicBezTo>
                  <a:pt x="1091805" y="1797289"/>
                  <a:pt x="1171657" y="1788752"/>
                  <a:pt x="1249185" y="1765402"/>
                </a:cubicBezTo>
                <a:cubicBezTo>
                  <a:pt x="1282546" y="1755423"/>
                  <a:pt x="1315560" y="1744472"/>
                  <a:pt x="1343560" y="1722610"/>
                </a:cubicBezTo>
                <a:cubicBezTo>
                  <a:pt x="1358845" y="1710673"/>
                  <a:pt x="1371004" y="1696638"/>
                  <a:pt x="1376800" y="1677991"/>
                </a:cubicBezTo>
                <a:cubicBezTo>
                  <a:pt x="1378851" y="1671330"/>
                  <a:pt x="1382967" y="1672813"/>
                  <a:pt x="1387169" y="1672942"/>
                </a:cubicBezTo>
                <a:cubicBezTo>
                  <a:pt x="1424336" y="1673661"/>
                  <a:pt x="1463273" y="1677620"/>
                  <a:pt x="1500972" y="1682857"/>
                </a:cubicBezTo>
                <a:lnTo>
                  <a:pt x="1566833" y="1693739"/>
                </a:lnTo>
                <a:lnTo>
                  <a:pt x="1593093" y="1757638"/>
                </a:lnTo>
                <a:cubicBezTo>
                  <a:pt x="1605907" y="1794995"/>
                  <a:pt x="1617203" y="1833627"/>
                  <a:pt x="1627517" y="1871216"/>
                </a:cubicBezTo>
                <a:cubicBezTo>
                  <a:pt x="1633946" y="1894812"/>
                  <a:pt x="1643322" y="1918133"/>
                  <a:pt x="1642518" y="1943101"/>
                </a:cubicBezTo>
                <a:cubicBezTo>
                  <a:pt x="1640107" y="2025412"/>
                  <a:pt x="1638499" y="2107725"/>
                  <a:pt x="1641715" y="2189761"/>
                </a:cubicBezTo>
                <a:cubicBezTo>
                  <a:pt x="1644125" y="2253964"/>
                  <a:pt x="1644928" y="2318717"/>
                  <a:pt x="1669305" y="2379903"/>
                </a:cubicBezTo>
                <a:cubicBezTo>
                  <a:pt x="1669242" y="2381100"/>
                  <a:pt x="1669180" y="2382297"/>
                  <a:pt x="1669117" y="2383495"/>
                </a:cubicBezTo>
                <a:cubicBezTo>
                  <a:pt x="1673135" y="2372016"/>
                  <a:pt x="1720350" y="2420240"/>
                  <a:pt x="1722169" y="2376292"/>
                </a:cubicBezTo>
                <a:cubicBezTo>
                  <a:pt x="1711719" y="2312911"/>
                  <a:pt x="1681361" y="2183726"/>
                  <a:pt x="1680021" y="2119798"/>
                </a:cubicBezTo>
                <a:cubicBezTo>
                  <a:pt x="1677610" y="1983983"/>
                  <a:pt x="1684308" y="1848168"/>
                  <a:pt x="1684306" y="1712628"/>
                </a:cubicBezTo>
                <a:cubicBezTo>
                  <a:pt x="1684306" y="1558981"/>
                  <a:pt x="1673055" y="1406703"/>
                  <a:pt x="1631534" y="1258270"/>
                </a:cubicBezTo>
                <a:cubicBezTo>
                  <a:pt x="1609835" y="1180348"/>
                  <a:pt x="1581442" y="1105169"/>
                  <a:pt x="1545546" y="1033010"/>
                </a:cubicBezTo>
                <a:cubicBezTo>
                  <a:pt x="1520632" y="975301"/>
                  <a:pt x="1492596" y="935197"/>
                  <a:pt x="1482058" y="912011"/>
                </a:cubicBezTo>
                <a:cubicBezTo>
                  <a:pt x="1478307" y="905426"/>
                  <a:pt x="1477504" y="900763"/>
                  <a:pt x="1482326" y="893903"/>
                </a:cubicBezTo>
                <a:cubicBezTo>
                  <a:pt x="1491434" y="881558"/>
                  <a:pt x="1495452" y="867289"/>
                  <a:pt x="1498131" y="852199"/>
                </a:cubicBezTo>
                <a:cubicBezTo>
                  <a:pt x="1504024" y="820097"/>
                  <a:pt x="1498131" y="788819"/>
                  <a:pt x="1490363" y="758088"/>
                </a:cubicBezTo>
                <a:cubicBezTo>
                  <a:pt x="1471344" y="684284"/>
                  <a:pt x="1433840" y="619531"/>
                  <a:pt x="1392854" y="556701"/>
                </a:cubicBezTo>
                <a:cubicBezTo>
                  <a:pt x="1321331" y="446953"/>
                  <a:pt x="1229715" y="356135"/>
                  <a:pt x="1132209" y="271353"/>
                </a:cubicBezTo>
                <a:cubicBezTo>
                  <a:pt x="1027199" y="179713"/>
                  <a:pt x="917637" y="94109"/>
                  <a:pt x="813699" y="1097"/>
                </a:cubicBezTo>
                <a:cubicBezTo>
                  <a:pt x="812897" y="275"/>
                  <a:pt x="811557" y="275"/>
                  <a:pt x="810218" y="0"/>
                </a:cubicBezTo>
                <a:cubicBezTo>
                  <a:pt x="810218" y="1920"/>
                  <a:pt x="810218" y="3292"/>
                  <a:pt x="810486" y="4391"/>
                </a:cubicBezTo>
                <a:cubicBezTo>
                  <a:pt x="830845" y="120998"/>
                  <a:pt x="868080" y="232118"/>
                  <a:pt x="914155" y="340496"/>
                </a:cubicBezTo>
                <a:cubicBezTo>
                  <a:pt x="991303" y="521307"/>
                  <a:pt x="1092561" y="685930"/>
                  <a:pt x="1228378" y="826682"/>
                </a:cubicBezTo>
                <a:cubicBezTo>
                  <a:pt x="1262397" y="861803"/>
                  <a:pt x="1298293" y="894726"/>
                  <a:pt x="1341690" y="917499"/>
                </a:cubicBezTo>
                <a:cubicBezTo>
                  <a:pt x="1363924" y="929022"/>
                  <a:pt x="1387228" y="936431"/>
                  <a:pt x="1412410" y="934785"/>
                </a:cubicBezTo>
                <a:cubicBezTo>
                  <a:pt x="1427143" y="933960"/>
                  <a:pt x="1427411" y="933688"/>
                  <a:pt x="1420713" y="920793"/>
                </a:cubicBezTo>
                <a:cubicBezTo>
                  <a:pt x="1399015" y="879911"/>
                  <a:pt x="1375709" y="839852"/>
                  <a:pt x="1351601" y="800342"/>
                </a:cubicBezTo>
                <a:cubicBezTo>
                  <a:pt x="1273648" y="672759"/>
                  <a:pt x="1185784" y="552310"/>
                  <a:pt x="1099795" y="430764"/>
                </a:cubicBezTo>
                <a:cubicBezTo>
                  <a:pt x="1097116" y="426923"/>
                  <a:pt x="1093098" y="423630"/>
                  <a:pt x="1092829" y="418142"/>
                </a:cubicBezTo>
                <a:cubicBezTo>
                  <a:pt x="1098455" y="417594"/>
                  <a:pt x="1099527" y="421710"/>
                  <a:pt x="1101403" y="424179"/>
                </a:cubicBezTo>
                <a:cubicBezTo>
                  <a:pt x="1170247" y="513625"/>
                  <a:pt x="1239895" y="602520"/>
                  <a:pt x="1305794" y="694435"/>
                </a:cubicBezTo>
                <a:cubicBezTo>
                  <a:pt x="1347316" y="752328"/>
                  <a:pt x="1387228" y="811318"/>
                  <a:pt x="1424463" y="872227"/>
                </a:cubicBezTo>
                <a:cubicBezTo>
                  <a:pt x="1451519" y="916677"/>
                  <a:pt x="1476165" y="962497"/>
                  <a:pt x="1500810" y="1008316"/>
                </a:cubicBezTo>
                <a:cubicBezTo>
                  <a:pt x="1531839" y="1081300"/>
                  <a:pt x="1586397" y="1184417"/>
                  <a:pt x="1610640" y="1310125"/>
                </a:cubicBezTo>
                <a:cubicBezTo>
                  <a:pt x="1644660" y="1459110"/>
                  <a:pt x="1650018" y="1610562"/>
                  <a:pt x="1646268" y="1762565"/>
                </a:cubicBezTo>
                <a:cubicBezTo>
                  <a:pt x="1646268" y="1763937"/>
                  <a:pt x="1647071" y="1766407"/>
                  <a:pt x="1643589" y="1766407"/>
                </a:cubicBezTo>
                <a:lnTo>
                  <a:pt x="1637160" y="1747474"/>
                </a:lnTo>
                <a:cubicBezTo>
                  <a:pt x="1602603" y="1647053"/>
                  <a:pt x="1563456" y="1568132"/>
                  <a:pt x="1480720" y="1478590"/>
                </a:cubicBezTo>
                <a:cubicBezTo>
                  <a:pt x="1397982" y="1389046"/>
                  <a:pt x="1230435" y="1278034"/>
                  <a:pt x="1140741" y="1210217"/>
                </a:cubicBezTo>
                <a:cubicBezTo>
                  <a:pt x="1051045" y="1142403"/>
                  <a:pt x="1014290" y="1129857"/>
                  <a:pt x="942550" y="1071697"/>
                </a:cubicBezTo>
                <a:cubicBezTo>
                  <a:pt x="870809" y="1013535"/>
                  <a:pt x="780483" y="939723"/>
                  <a:pt x="710299" y="861253"/>
                </a:cubicBezTo>
                <a:cubicBezTo>
                  <a:pt x="706280" y="856863"/>
                  <a:pt x="700922" y="853846"/>
                  <a:pt x="706012" y="845339"/>
                </a:cubicBezTo>
                <a:cubicBezTo>
                  <a:pt x="720210" y="821469"/>
                  <a:pt x="723692" y="795129"/>
                  <a:pt x="722086" y="767417"/>
                </a:cubicBezTo>
                <a:cubicBezTo>
                  <a:pt x="719139" y="716659"/>
                  <a:pt x="700119" y="670839"/>
                  <a:pt x="679759" y="625567"/>
                </a:cubicBezTo>
                <a:cubicBezTo>
                  <a:pt x="632613" y="520209"/>
                  <a:pt x="567787" y="426373"/>
                  <a:pt x="497603" y="336106"/>
                </a:cubicBezTo>
                <a:cubicBezTo>
                  <a:pt x="459296" y="286170"/>
                  <a:pt x="422864" y="234862"/>
                  <a:pt x="396076" y="177244"/>
                </a:cubicBezTo>
                <a:cubicBezTo>
                  <a:pt x="380539" y="143770"/>
                  <a:pt x="368752" y="109200"/>
                  <a:pt x="359644" y="72707"/>
                </a:cubicBezTo>
                <a:cubicBezTo>
                  <a:pt x="357769" y="74354"/>
                  <a:pt x="356698" y="75177"/>
                  <a:pt x="355893" y="76001"/>
                </a:cubicBezTo>
                <a:cubicBezTo>
                  <a:pt x="352411" y="81214"/>
                  <a:pt x="348930" y="86702"/>
                  <a:pt x="345714" y="92187"/>
                </a:cubicBezTo>
                <a:cubicBezTo>
                  <a:pt x="319195" y="137460"/>
                  <a:pt x="302318" y="186298"/>
                  <a:pt x="293210" y="237881"/>
                </a:cubicBezTo>
                <a:cubicBezTo>
                  <a:pt x="278477" y="321014"/>
                  <a:pt x="285709" y="403600"/>
                  <a:pt x="300978" y="485638"/>
                </a:cubicBezTo>
                <a:cubicBezTo>
                  <a:pt x="322945" y="602795"/>
                  <a:pt x="368485" y="708427"/>
                  <a:pt x="445633" y="798970"/>
                </a:cubicBezTo>
                <a:cubicBezTo>
                  <a:pt x="477244" y="836010"/>
                  <a:pt x="512603" y="868661"/>
                  <a:pt x="557339" y="888690"/>
                </a:cubicBezTo>
                <a:cubicBezTo>
                  <a:pt x="586806" y="901860"/>
                  <a:pt x="617075" y="906251"/>
                  <a:pt x="648686" y="895823"/>
                </a:cubicBezTo>
                <a:cubicBezTo>
                  <a:pt x="658597" y="892531"/>
                  <a:pt x="659134" y="889513"/>
                  <a:pt x="652705" y="881283"/>
                </a:cubicBezTo>
                <a:cubicBezTo>
                  <a:pt x="568590" y="772357"/>
                  <a:pt x="502156" y="652731"/>
                  <a:pt x="449383" y="525148"/>
                </a:cubicBezTo>
                <a:cubicBezTo>
                  <a:pt x="433043" y="485913"/>
                  <a:pt x="416703" y="446403"/>
                  <a:pt x="404113" y="405521"/>
                </a:cubicBezTo>
                <a:cubicBezTo>
                  <a:pt x="413219" y="424727"/>
                  <a:pt x="421524" y="444207"/>
                  <a:pt x="430098" y="463414"/>
                </a:cubicBezTo>
                <a:cubicBezTo>
                  <a:pt x="498942" y="620354"/>
                  <a:pt x="585466" y="765223"/>
                  <a:pt x="699315" y="892806"/>
                </a:cubicBezTo>
                <a:cubicBezTo>
                  <a:pt x="789859" y="994324"/>
                  <a:pt x="944425" y="1107182"/>
                  <a:pt x="1003893" y="1157849"/>
                </a:cubicBezTo>
                <a:cubicBezTo>
                  <a:pt x="1063363" y="1208516"/>
                  <a:pt x="1052380" y="1190636"/>
                  <a:pt x="1056131" y="1196809"/>
                </a:cubicBezTo>
                <a:lnTo>
                  <a:pt x="1026396" y="1194890"/>
                </a:lnTo>
                <a:cubicBezTo>
                  <a:pt x="965588" y="1191871"/>
                  <a:pt x="906386" y="1202297"/>
                  <a:pt x="847988" y="1218760"/>
                </a:cubicBezTo>
                <a:cubicBezTo>
                  <a:pt x="737889" y="1250038"/>
                  <a:pt x="632344" y="1294212"/>
                  <a:pt x="525462" y="1334545"/>
                </a:cubicBezTo>
                <a:cubicBezTo>
                  <a:pt x="516622" y="1337837"/>
                  <a:pt x="511532" y="1338934"/>
                  <a:pt x="506711" y="1327960"/>
                </a:cubicBezTo>
                <a:cubicBezTo>
                  <a:pt x="468939" y="1241807"/>
                  <a:pt x="387055" y="1245709"/>
                  <a:pt x="302050" y="1262933"/>
                </a:cubicBezTo>
                <a:cubicBezTo>
                  <a:pt x="225689" y="1278407"/>
                  <a:pt x="119549" y="1258220"/>
                  <a:pt x="0" y="1208733"/>
                </a:cubicBezTo>
                <a:cubicBezTo>
                  <a:pt x="15444" y="1240221"/>
                  <a:pt x="32896" y="1270717"/>
                  <a:pt x="51484" y="1299625"/>
                </a:cubicBezTo>
                <a:close/>
              </a:path>
            </a:pathLst>
          </a:custGeom>
          <a:solidFill>
            <a:schemeClr val="bg1">
              <a:alpha val="70000"/>
            </a:schemeClr>
          </a:solidFill>
          <a:ln w="6727" cap="flat">
            <a:noFill/>
            <a:prstDash val="solid"/>
            <a:miter/>
          </a:ln>
        </p:spPr>
        <p:txBody>
          <a:bodyPr wrap="square" rtlCol="0" anchor="ctr">
            <a:noAutofit/>
          </a:bodyPr>
          <a:lstStyle/>
          <a:p>
            <a:endParaRPr lang="en-US" dirty="0"/>
          </a:p>
        </p:txBody>
      </p:sp>
      <p:sp>
        <p:nvSpPr>
          <p:cNvPr id="7" name="Oval 6">
            <a:extLst>
              <a:ext uri="{FF2B5EF4-FFF2-40B4-BE49-F238E27FC236}">
                <a16:creationId xmlns:a16="http://schemas.microsoft.com/office/drawing/2014/main" id="{B11CEBA1-0EDA-4340-A4AD-56B021D0A009}"/>
              </a:ext>
            </a:extLst>
          </p:cNvPr>
          <p:cNvSpPr/>
          <p:nvPr userDrawn="1"/>
        </p:nvSpPr>
        <p:spPr>
          <a:xfrm>
            <a:off x="553627" y="3377149"/>
            <a:ext cx="455455" cy="455455"/>
          </a:xfrm>
          <a:prstGeom prst="ellips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BCF2F2F2-DE5A-4BD1-85CE-DD9ECFCBD255}"/>
              </a:ext>
            </a:extLst>
          </p:cNvPr>
          <p:cNvSpPr/>
          <p:nvPr userDrawn="1"/>
        </p:nvSpPr>
        <p:spPr>
          <a:xfrm>
            <a:off x="2433278" y="3595190"/>
            <a:ext cx="464131" cy="464131"/>
          </a:xfrm>
          <a:prstGeom prst="ellips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CC92DCE5-2166-4668-B521-0638D75A07ED}"/>
              </a:ext>
            </a:extLst>
          </p:cNvPr>
          <p:cNvSpPr/>
          <p:nvPr userDrawn="1"/>
        </p:nvSpPr>
        <p:spPr>
          <a:xfrm>
            <a:off x="2314576" y="5741793"/>
            <a:ext cx="715838" cy="715838"/>
          </a:xfrm>
          <a:prstGeom prst="ellips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09050765-659D-4573-A04D-668C8D965743}"/>
              </a:ext>
            </a:extLst>
          </p:cNvPr>
          <p:cNvSpPr/>
          <p:nvPr userDrawn="1"/>
        </p:nvSpPr>
        <p:spPr>
          <a:xfrm>
            <a:off x="2771987" y="3611116"/>
            <a:ext cx="826317" cy="826317"/>
          </a:xfrm>
          <a:prstGeom prst="ellips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027A1F9B-E51F-46C1-928E-641E8940A002}"/>
              </a:ext>
            </a:extLst>
          </p:cNvPr>
          <p:cNvSpPr/>
          <p:nvPr userDrawn="1"/>
        </p:nvSpPr>
        <p:spPr>
          <a:xfrm>
            <a:off x="1352551" y="4688929"/>
            <a:ext cx="225712" cy="225712"/>
          </a:xfrm>
          <a:prstGeom prst="ellips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12E7F8D1-0943-4483-BBC8-C0EA02399BA2}"/>
              </a:ext>
            </a:extLst>
          </p:cNvPr>
          <p:cNvSpPr/>
          <p:nvPr userDrawn="1"/>
        </p:nvSpPr>
        <p:spPr>
          <a:xfrm>
            <a:off x="820518" y="824946"/>
            <a:ext cx="464131" cy="464131"/>
          </a:xfrm>
          <a:prstGeom prst="ellips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Oval 12">
            <a:extLst>
              <a:ext uri="{FF2B5EF4-FFF2-40B4-BE49-F238E27FC236}">
                <a16:creationId xmlns:a16="http://schemas.microsoft.com/office/drawing/2014/main" id="{53C29172-A0D3-46ED-9F09-2AB2F89E9419}"/>
              </a:ext>
            </a:extLst>
          </p:cNvPr>
          <p:cNvSpPr/>
          <p:nvPr userDrawn="1"/>
        </p:nvSpPr>
        <p:spPr>
          <a:xfrm>
            <a:off x="245875" y="388836"/>
            <a:ext cx="826317" cy="826317"/>
          </a:xfrm>
          <a:prstGeom prst="ellips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B5889500-846F-42F1-99B4-64FC8796EC66}"/>
              </a:ext>
            </a:extLst>
          </p:cNvPr>
          <p:cNvSpPr/>
          <p:nvPr userDrawn="1"/>
        </p:nvSpPr>
        <p:spPr>
          <a:xfrm>
            <a:off x="29855" y="5050411"/>
            <a:ext cx="225712" cy="225712"/>
          </a:xfrm>
          <a:prstGeom prst="ellips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id="{2BD4DB23-347B-441F-B307-6A5452DFA1EB}"/>
              </a:ext>
            </a:extLst>
          </p:cNvPr>
          <p:cNvSpPr/>
          <p:nvPr userDrawn="1"/>
        </p:nvSpPr>
        <p:spPr>
          <a:xfrm>
            <a:off x="692606" y="3716895"/>
            <a:ext cx="255823" cy="255823"/>
          </a:xfrm>
          <a:prstGeom prst="ellips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4AA81D6F-6D57-49A7-ACE9-4CB76CAB4B5B}"/>
              </a:ext>
            </a:extLst>
          </p:cNvPr>
          <p:cNvSpPr/>
          <p:nvPr userDrawn="1"/>
        </p:nvSpPr>
        <p:spPr>
          <a:xfrm>
            <a:off x="3312555" y="1679029"/>
            <a:ext cx="225712" cy="225712"/>
          </a:xfrm>
          <a:prstGeom prst="ellips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9FDB441B-A93D-469C-8F26-6C38E82A4BEC}"/>
              </a:ext>
            </a:extLst>
          </p:cNvPr>
          <p:cNvSpPr/>
          <p:nvPr userDrawn="1"/>
        </p:nvSpPr>
        <p:spPr>
          <a:xfrm>
            <a:off x="2959433" y="163124"/>
            <a:ext cx="122626" cy="122626"/>
          </a:xfrm>
          <a:prstGeom prst="ellips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3067697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ection Break Slide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85824945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0.xml"/><Relationship Id="rId13" Type="http://schemas.openxmlformats.org/officeDocument/2006/relationships/theme" Target="../theme/theme2.xml"/><Relationship Id="rId3" Type="http://schemas.openxmlformats.org/officeDocument/2006/relationships/slideLayout" Target="../slideLayouts/slideLayout5.xml"/><Relationship Id="rId7" Type="http://schemas.openxmlformats.org/officeDocument/2006/relationships/slideLayout" Target="../slideLayouts/slideLayout9.xml"/><Relationship Id="rId12" Type="http://schemas.openxmlformats.org/officeDocument/2006/relationships/slideLayout" Target="../slideLayouts/slideLayout14.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slideLayout" Target="../slideLayouts/slideLayout13.xml"/><Relationship Id="rId5" Type="http://schemas.openxmlformats.org/officeDocument/2006/relationships/slideLayout" Target="../slideLayouts/slideLayout7.xml"/><Relationship Id="rId10" Type="http://schemas.openxmlformats.org/officeDocument/2006/relationships/slideLayout" Target="../slideLayouts/slideLayout12.xml"/><Relationship Id="rId4" Type="http://schemas.openxmlformats.org/officeDocument/2006/relationships/slideLayout" Target="../slideLayouts/slideLayout6.xml"/><Relationship Id="rId9" Type="http://schemas.openxmlformats.org/officeDocument/2006/relationships/slideLayout" Target="../slideLayouts/slideLayout11.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91698797"/>
      </p:ext>
    </p:extLst>
  </p:cSld>
  <p:clrMap bg1="lt1" tx1="dk1" bg2="lt2" tx2="dk2" accent1="accent1" accent2="accent2" accent3="accent3" accent4="accent4" accent5="accent5" accent6="accent6" hlink="hlink" folHlink="folHlink"/>
  <p:sldLayoutIdLst>
    <p:sldLayoutId id="2147483652" r:id="rId1"/>
    <p:sldLayoutId id="2147483653"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86816533"/>
      </p:ext>
    </p:extLst>
  </p:cSld>
  <p:clrMap bg1="lt1" tx1="dk1" bg2="lt2" tx2="dk2" accent1="accent1" accent2="accent2" accent3="accent3" accent4="accent4" accent5="accent5" accent6="accent6" hlink="hlink" folHlink="folHlink"/>
  <p:sldLayoutIdLst>
    <p:sldLayoutId id="2147483657" r:id="rId1"/>
    <p:sldLayoutId id="2147483661" r:id="rId2"/>
    <p:sldLayoutId id="2147483662" r:id="rId3"/>
    <p:sldLayoutId id="2147483679" r:id="rId4"/>
    <p:sldLayoutId id="2147483658" r:id="rId5"/>
    <p:sldLayoutId id="2147483666" r:id="rId6"/>
    <p:sldLayoutId id="2147483665" r:id="rId7"/>
    <p:sldLayoutId id="2147483664" r:id="rId8"/>
    <p:sldLayoutId id="2147483667" r:id="rId9"/>
    <p:sldLayoutId id="2147483674" r:id="rId10"/>
    <p:sldLayoutId id="2147483675" r:id="rId11"/>
    <p:sldLayoutId id="2147483663"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52553539"/>
      </p:ext>
    </p:extLst>
  </p:cSld>
  <p:clrMap bg1="lt1" tx1="dk1" bg2="lt2" tx2="dk2" accent1="accent1" accent2="accent2" accent3="accent3" accent4="accent4" accent5="accent5" accent6="accent6" hlink="hlink" folHlink="folHlink"/>
  <p:sldLayoutIdLst>
    <p:sldLayoutId id="2147483655"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5.xml"/><Relationship Id="rId4" Type="http://schemas.openxmlformats.org/officeDocument/2006/relationships/image" Target="../media/image5.sv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4.xml"/><Relationship Id="rId5" Type="http://schemas.openxmlformats.org/officeDocument/2006/relationships/image" Target="../media/image7.png"/><Relationship Id="rId4" Type="http://schemas.openxmlformats.org/officeDocument/2006/relationships/image" Target="https://images.squarespace-cdn.com/content/v1/5354537ce4b0e65f5c20d562/1491981380071-VIAJDZ45J1MI0T7O5WLX/how+on-grid+or+grid+tie+solar+power+system+work?format=1500w"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4.xml"/><Relationship Id="rId5" Type="http://schemas.openxmlformats.org/officeDocument/2006/relationships/image" Target="https://images.squarespace-cdn.com/content/v1/5354537ce4b0e65f5c20d562/1492044830496-JPAHMRKCP36JSD7MYC38/how+off-grid+solar+systems+work.png?format=1500w" TargetMode="Externa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4.xml"/><Relationship Id="rId6" Type="http://schemas.openxmlformats.org/officeDocument/2006/relationships/image" Target="https://images.squarespace-cdn.com/content/v1/5354537ce4b0e65f5c20d562/1501122418426-G6SK09KAO6R6A58BTPU7/how+hybrid+solar+power+system+work?format=1500w" TargetMode="External"/><Relationship Id="rId5" Type="http://schemas.openxmlformats.org/officeDocument/2006/relationships/image" Target="../media/image11.png"/><Relationship Id="rId4" Type="http://schemas.openxmlformats.org/officeDocument/2006/relationships/image" Target="https://images.squarespace-cdn.com/content/v1/5354537ce4b0e65f5c20d562/1505951010434-PU8KZRABI17PK60TX12I/Hybrid+Solar+battery+system+diagram.jpg?format=1500w"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3.xml"/><Relationship Id="rId5" Type="http://schemas.openxmlformats.org/officeDocument/2006/relationships/image" Target="../media/image5.svg"/><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2.xml"/><Relationship Id="rId1" Type="http://schemas.openxmlformats.org/officeDocument/2006/relationships/slideLayout" Target="../slideLayouts/slideLayout12.xml"/><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3.xml"/><Relationship Id="rId1" Type="http://schemas.openxmlformats.org/officeDocument/2006/relationships/slideLayout" Target="../slideLayouts/slideLayout12.xml"/><Relationship Id="rId4" Type="http://schemas.openxmlformats.org/officeDocument/2006/relationships/image" Target="../media/image20.png"/></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4.xml"/><Relationship Id="rId1" Type="http://schemas.openxmlformats.org/officeDocument/2006/relationships/slideLayout" Target="../slideLayouts/slideLayout4.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https://upload.wikimedia.org/wikipedia/commons/thumb/f/fd/Open-source-hardware-logo.svg/1200px-Open-source-hardware-logo.svg.png"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6.xml"/><Relationship Id="rId1" Type="http://schemas.openxmlformats.org/officeDocument/2006/relationships/slideLayout" Target="../slideLayouts/slideLayout13.xml"/><Relationship Id="rId4" Type="http://schemas.openxmlformats.org/officeDocument/2006/relationships/image" Target="../media/image26.png"/></Relationships>
</file>

<file path=ppt/slides/_rels/slide1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7.xml"/><Relationship Id="rId1" Type="http://schemas.openxmlformats.org/officeDocument/2006/relationships/slideLayout" Target="../slideLayouts/slideLayout13.xml"/><Relationship Id="rId4" Type="http://schemas.openxmlformats.org/officeDocument/2006/relationships/image" Target="../media/image28.png"/></Relationships>
</file>

<file path=ppt/slides/_rels/slide1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9.xml"/><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0.xml"/><Relationship Id="rId1" Type="http://schemas.openxmlformats.org/officeDocument/2006/relationships/slideLayout" Target="../slideLayouts/slideLayout9.xml"/><Relationship Id="rId4" Type="http://schemas.openxmlformats.org/officeDocument/2006/relationships/image" Target="../media/image32.png"/></Relationships>
</file>

<file path=ppt/slides/_rels/slide2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1.xml"/><Relationship Id="rId1" Type="http://schemas.openxmlformats.org/officeDocument/2006/relationships/slideLayout" Target="../slideLayouts/slideLayout9.xml"/><Relationship Id="rId4" Type="http://schemas.openxmlformats.org/officeDocument/2006/relationships/image" Target="../media/image34.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3.xml"/><Relationship Id="rId1" Type="http://schemas.openxmlformats.org/officeDocument/2006/relationships/slideLayout" Target="../slideLayouts/slideLayout9.xml"/><Relationship Id="rId4" Type="http://schemas.openxmlformats.org/officeDocument/2006/relationships/image" Target="../media/image36.png"/></Relationships>
</file>

<file path=ppt/slides/_rels/slide2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4.xml"/><Relationship Id="rId1" Type="http://schemas.openxmlformats.org/officeDocument/2006/relationships/slideLayout" Target="../slideLayouts/slideLayout9.xml"/><Relationship Id="rId4" Type="http://schemas.openxmlformats.org/officeDocument/2006/relationships/image" Target="../media/image38.png"/></Relationships>
</file>

<file path=ppt/slides/_rels/slide2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5.xml"/><Relationship Id="rId1" Type="http://schemas.openxmlformats.org/officeDocument/2006/relationships/slideLayout" Target="../slideLayouts/slideLayout9.xml"/><Relationship Id="rId4" Type="http://schemas.openxmlformats.org/officeDocument/2006/relationships/image" Target="../media/image40.png"/></Relationships>
</file>

<file path=ppt/slides/_rels/slide2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6.xml"/><Relationship Id="rId1" Type="http://schemas.openxmlformats.org/officeDocument/2006/relationships/slideLayout" Target="../slideLayouts/slideLayout9.xml"/><Relationship Id="rId4" Type="http://schemas.openxmlformats.org/officeDocument/2006/relationships/image" Target="../media/image42.png"/></Relationships>
</file>

<file path=ppt/slides/_rels/slide2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7.xml"/><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8.xml"/><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9.xml"/></Relationships>
</file>

<file path=ppt/slides/_rels/slide30.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0.xml"/><Relationship Id="rId1" Type="http://schemas.openxmlformats.org/officeDocument/2006/relationships/slideLayout" Target="../slideLayouts/slideLayout9.xml"/><Relationship Id="rId4" Type="http://schemas.openxmlformats.org/officeDocument/2006/relationships/image" Target="../media/image46.png"/></Relationships>
</file>

<file path=ppt/slides/_rels/slide31.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31.xml"/><Relationship Id="rId1" Type="http://schemas.openxmlformats.org/officeDocument/2006/relationships/slideLayout" Target="../slideLayouts/slideLayout9.xml"/><Relationship Id="rId4" Type="http://schemas.openxmlformats.org/officeDocument/2006/relationships/image" Target="../media/image48.png"/></Relationships>
</file>

<file path=ppt/slides/_rels/slide32.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32.xml"/><Relationship Id="rId1" Type="http://schemas.openxmlformats.org/officeDocument/2006/relationships/slideLayout" Target="../slideLayouts/slideLayout5.xml"/><Relationship Id="rId5" Type="http://schemas.openxmlformats.org/officeDocument/2006/relationships/image" Target="../media/image51.png"/><Relationship Id="rId4" Type="http://schemas.openxmlformats.org/officeDocument/2006/relationships/image" Target="../media/image50.png"/></Relationships>
</file>

<file path=ppt/slides/_rels/slide33.xml.rels><?xml version="1.0" encoding="UTF-8" standalone="yes"?>
<Relationships xmlns="http://schemas.openxmlformats.org/package/2006/relationships"><Relationship Id="rId3" Type="http://schemas.openxmlformats.org/officeDocument/2006/relationships/image" Target="../media/image52.png"/><Relationship Id="rId7" Type="http://schemas.openxmlformats.org/officeDocument/2006/relationships/image" Target="../media/image55.png"/><Relationship Id="rId2" Type="http://schemas.openxmlformats.org/officeDocument/2006/relationships/notesSlide" Target="../notesSlides/notesSlide33.xml"/><Relationship Id="rId1" Type="http://schemas.openxmlformats.org/officeDocument/2006/relationships/slideLayout" Target="../slideLayouts/slideLayout5.xml"/><Relationship Id="rId6" Type="http://schemas.openxmlformats.org/officeDocument/2006/relationships/image" Target="https://i1.wp.com/robomechs.com/wp-content/uploads/2018/05/fig2_Composite_Amplifier-1.png" TargetMode="External"/><Relationship Id="rId5" Type="http://schemas.openxmlformats.org/officeDocument/2006/relationships/image" Target="../media/image54.png"/><Relationship Id="rId4" Type="http://schemas.openxmlformats.org/officeDocument/2006/relationships/image" Target="../media/image53.png"/></Relationships>
</file>

<file path=ppt/slides/_rels/slide34.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34.xml"/><Relationship Id="rId1" Type="http://schemas.openxmlformats.org/officeDocument/2006/relationships/slideLayout" Target="../slideLayouts/slideLayout5.xml"/><Relationship Id="rId4" Type="http://schemas.openxmlformats.org/officeDocument/2006/relationships/image" Target="../media/image57.png"/></Relationships>
</file>

<file path=ppt/slides/_rels/slide35.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35.xml"/><Relationship Id="rId1" Type="http://schemas.openxmlformats.org/officeDocument/2006/relationships/slideLayout" Target="../slideLayouts/slideLayout9.xml"/><Relationship Id="rId6" Type="http://schemas.openxmlformats.org/officeDocument/2006/relationships/image" Target="../media/image61.png"/><Relationship Id="rId5" Type="http://schemas.openxmlformats.org/officeDocument/2006/relationships/image" Target="../media/image60.png"/><Relationship Id="rId4" Type="http://schemas.openxmlformats.org/officeDocument/2006/relationships/image" Target="../media/image59.png"/></Relationships>
</file>

<file path=ppt/slides/_rels/slide36.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36.xml"/><Relationship Id="rId1" Type="http://schemas.openxmlformats.org/officeDocument/2006/relationships/slideLayout" Target="../slideLayouts/slideLayout9.xml"/></Relationships>
</file>

<file path=ppt/slides/_rels/slide37.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37.xml"/><Relationship Id="rId1" Type="http://schemas.openxmlformats.org/officeDocument/2006/relationships/slideLayout" Target="../slideLayouts/slideLayout9.xml"/><Relationship Id="rId4" Type="http://schemas.openxmlformats.org/officeDocument/2006/relationships/image" Target="../media/image64.png"/></Relationships>
</file>

<file path=ppt/slides/_rels/slide38.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38.xml"/><Relationship Id="rId1" Type="http://schemas.openxmlformats.org/officeDocument/2006/relationships/slideLayout" Target="../slideLayouts/slideLayout9.xml"/><Relationship Id="rId6" Type="http://schemas.openxmlformats.org/officeDocument/2006/relationships/image" Target="../media/image68.jpg"/><Relationship Id="rId5" Type="http://schemas.openxmlformats.org/officeDocument/2006/relationships/image" Target="../media/image67.jpg"/><Relationship Id="rId4" Type="http://schemas.openxmlformats.org/officeDocument/2006/relationships/image" Target="../media/image66.jpg"/></Relationships>
</file>

<file path=ppt/slides/_rels/slide39.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image" Target="../media/image69.png"/><Relationship Id="rId1" Type="http://schemas.openxmlformats.org/officeDocument/2006/relationships/slideLayout" Target="../slideLayouts/slideLayout11.xml"/><Relationship Id="rId4" Type="http://schemas.openxmlformats.org/officeDocument/2006/relationships/image" Target="../media/image71.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0" name="Oval 419">
            <a:extLst>
              <a:ext uri="{FF2B5EF4-FFF2-40B4-BE49-F238E27FC236}">
                <a16:creationId xmlns:a16="http://schemas.microsoft.com/office/drawing/2014/main" id="{1AB10920-13D4-4C1E-9AC1-39B88C51974D}"/>
              </a:ext>
            </a:extLst>
          </p:cNvPr>
          <p:cNvSpPr/>
          <p:nvPr/>
        </p:nvSpPr>
        <p:spPr>
          <a:xfrm>
            <a:off x="8211992" y="2232636"/>
            <a:ext cx="773271" cy="773271"/>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92" name="Group 391">
            <a:extLst>
              <a:ext uri="{FF2B5EF4-FFF2-40B4-BE49-F238E27FC236}">
                <a16:creationId xmlns:a16="http://schemas.microsoft.com/office/drawing/2014/main" id="{2FAA82C2-1E4E-472D-96A4-9AA743706C45}"/>
              </a:ext>
            </a:extLst>
          </p:cNvPr>
          <p:cNvGrpSpPr/>
          <p:nvPr/>
        </p:nvGrpSpPr>
        <p:grpSpPr>
          <a:xfrm>
            <a:off x="0" y="4066674"/>
            <a:ext cx="12269851" cy="2822176"/>
            <a:chOff x="5766" y="3861713"/>
            <a:chExt cx="12269851" cy="3026948"/>
          </a:xfrm>
        </p:grpSpPr>
        <p:sp>
          <p:nvSpPr>
            <p:cNvPr id="348" name="Graphic 346">
              <a:extLst>
                <a:ext uri="{FF2B5EF4-FFF2-40B4-BE49-F238E27FC236}">
                  <a16:creationId xmlns:a16="http://schemas.microsoft.com/office/drawing/2014/main" id="{922012E8-225F-4604-AA9E-94F0160A2042}"/>
                </a:ext>
              </a:extLst>
            </p:cNvPr>
            <p:cNvSpPr/>
            <p:nvPr/>
          </p:nvSpPr>
          <p:spPr>
            <a:xfrm>
              <a:off x="5766" y="3861713"/>
              <a:ext cx="12186576" cy="3026948"/>
            </a:xfrm>
            <a:custGeom>
              <a:avLst/>
              <a:gdLst>
                <a:gd name="connsiteX0" fmla="*/ 0 w 6029325"/>
                <a:gd name="connsiteY0" fmla="*/ 578168 h 2667000"/>
                <a:gd name="connsiteX1" fmla="*/ 826770 w 6029325"/>
                <a:gd name="connsiteY1" fmla="*/ 521018 h 2667000"/>
                <a:gd name="connsiteX2" fmla="*/ 4795838 w 6029325"/>
                <a:gd name="connsiteY2" fmla="*/ 951548 h 2667000"/>
                <a:gd name="connsiteX3" fmla="*/ 6034088 w 6029325"/>
                <a:gd name="connsiteY3" fmla="*/ 0 h 2667000"/>
                <a:gd name="connsiteX4" fmla="*/ 6034088 w 6029325"/>
                <a:gd name="connsiteY4" fmla="*/ 2594610 h 2667000"/>
                <a:gd name="connsiteX5" fmla="*/ 0 w 6029325"/>
                <a:gd name="connsiteY5" fmla="*/ 2675573 h 2667000"/>
                <a:gd name="connsiteX6" fmla="*/ 0 w 6029325"/>
                <a:gd name="connsiteY6" fmla="*/ 578168 h 2667000"/>
                <a:gd name="connsiteX0" fmla="*/ 0 w 6034088"/>
                <a:gd name="connsiteY0" fmla="*/ 578168 h 2676804"/>
                <a:gd name="connsiteX1" fmla="*/ 826770 w 6034088"/>
                <a:gd name="connsiteY1" fmla="*/ 521018 h 2676804"/>
                <a:gd name="connsiteX2" fmla="*/ 4795838 w 6034088"/>
                <a:gd name="connsiteY2" fmla="*/ 951548 h 2676804"/>
                <a:gd name="connsiteX3" fmla="*/ 6034088 w 6034088"/>
                <a:gd name="connsiteY3" fmla="*/ 0 h 2676804"/>
                <a:gd name="connsiteX4" fmla="*/ 6029005 w 6034088"/>
                <a:gd name="connsiteY4" fmla="*/ 2676804 h 2676804"/>
                <a:gd name="connsiteX5" fmla="*/ 0 w 6034088"/>
                <a:gd name="connsiteY5" fmla="*/ 2675573 h 2676804"/>
                <a:gd name="connsiteX6" fmla="*/ 0 w 6034088"/>
                <a:gd name="connsiteY6" fmla="*/ 578168 h 2676804"/>
                <a:gd name="connsiteX0" fmla="*/ 0 w 6034088"/>
                <a:gd name="connsiteY0" fmla="*/ 578168 h 2676804"/>
                <a:gd name="connsiteX1" fmla="*/ 826770 w 6034088"/>
                <a:gd name="connsiteY1" fmla="*/ 521018 h 2676804"/>
                <a:gd name="connsiteX2" fmla="*/ 4795838 w 6034088"/>
                <a:gd name="connsiteY2" fmla="*/ 951548 h 2676804"/>
                <a:gd name="connsiteX3" fmla="*/ 6034088 w 6034088"/>
                <a:gd name="connsiteY3" fmla="*/ 0 h 2676804"/>
                <a:gd name="connsiteX4" fmla="*/ 6029005 w 6034088"/>
                <a:gd name="connsiteY4" fmla="*/ 2676804 h 2676804"/>
                <a:gd name="connsiteX5" fmla="*/ 0 w 6034088"/>
                <a:gd name="connsiteY5" fmla="*/ 2675573 h 2676804"/>
                <a:gd name="connsiteX6" fmla="*/ 0 w 6034088"/>
                <a:gd name="connsiteY6" fmla="*/ 578168 h 2676804"/>
                <a:gd name="connsiteX0" fmla="*/ 0 w 6034088"/>
                <a:gd name="connsiteY0" fmla="*/ 578168 h 2676804"/>
                <a:gd name="connsiteX1" fmla="*/ 826770 w 6034088"/>
                <a:gd name="connsiteY1" fmla="*/ 521018 h 2676804"/>
                <a:gd name="connsiteX2" fmla="*/ 4795838 w 6034088"/>
                <a:gd name="connsiteY2" fmla="*/ 951548 h 2676804"/>
                <a:gd name="connsiteX3" fmla="*/ 6034088 w 6034088"/>
                <a:gd name="connsiteY3" fmla="*/ 0 h 2676804"/>
                <a:gd name="connsiteX4" fmla="*/ 6029005 w 6034088"/>
                <a:gd name="connsiteY4" fmla="*/ 2676804 h 2676804"/>
                <a:gd name="connsiteX5" fmla="*/ 0 w 6034088"/>
                <a:gd name="connsiteY5" fmla="*/ 2675573 h 2676804"/>
                <a:gd name="connsiteX6" fmla="*/ 0 w 6034088"/>
                <a:gd name="connsiteY6" fmla="*/ 578168 h 2676804"/>
                <a:gd name="connsiteX0" fmla="*/ 0 w 6034088"/>
                <a:gd name="connsiteY0" fmla="*/ 578168 h 2676804"/>
                <a:gd name="connsiteX1" fmla="*/ 826770 w 6034088"/>
                <a:gd name="connsiteY1" fmla="*/ 521018 h 2676804"/>
                <a:gd name="connsiteX2" fmla="*/ 4699255 w 6034088"/>
                <a:gd name="connsiteY2" fmla="*/ 1014046 h 2676804"/>
                <a:gd name="connsiteX3" fmla="*/ 6034088 w 6034088"/>
                <a:gd name="connsiteY3" fmla="*/ 0 h 2676804"/>
                <a:gd name="connsiteX4" fmla="*/ 6029005 w 6034088"/>
                <a:gd name="connsiteY4" fmla="*/ 2676804 h 2676804"/>
                <a:gd name="connsiteX5" fmla="*/ 0 w 6034088"/>
                <a:gd name="connsiteY5" fmla="*/ 2675573 h 2676804"/>
                <a:gd name="connsiteX6" fmla="*/ 0 w 6034088"/>
                <a:gd name="connsiteY6" fmla="*/ 578168 h 2676804"/>
                <a:gd name="connsiteX0" fmla="*/ 0 w 6034088"/>
                <a:gd name="connsiteY0" fmla="*/ 578168 h 2676804"/>
                <a:gd name="connsiteX1" fmla="*/ 913186 w 6034088"/>
                <a:gd name="connsiteY1" fmla="*/ 396022 h 2676804"/>
                <a:gd name="connsiteX2" fmla="*/ 4699255 w 6034088"/>
                <a:gd name="connsiteY2" fmla="*/ 1014046 h 2676804"/>
                <a:gd name="connsiteX3" fmla="*/ 6034088 w 6034088"/>
                <a:gd name="connsiteY3" fmla="*/ 0 h 2676804"/>
                <a:gd name="connsiteX4" fmla="*/ 6029005 w 6034088"/>
                <a:gd name="connsiteY4" fmla="*/ 2676804 h 2676804"/>
                <a:gd name="connsiteX5" fmla="*/ 0 w 6034088"/>
                <a:gd name="connsiteY5" fmla="*/ 2675573 h 2676804"/>
                <a:gd name="connsiteX6" fmla="*/ 0 w 6034088"/>
                <a:gd name="connsiteY6" fmla="*/ 578168 h 2676804"/>
                <a:gd name="connsiteX0" fmla="*/ 0 w 6034088"/>
                <a:gd name="connsiteY0" fmla="*/ 578168 h 2676804"/>
                <a:gd name="connsiteX1" fmla="*/ 913186 w 6034088"/>
                <a:gd name="connsiteY1" fmla="*/ 396022 h 2676804"/>
                <a:gd name="connsiteX2" fmla="*/ 4699255 w 6034088"/>
                <a:gd name="connsiteY2" fmla="*/ 1014046 h 2676804"/>
                <a:gd name="connsiteX3" fmla="*/ 6034088 w 6034088"/>
                <a:gd name="connsiteY3" fmla="*/ 0 h 2676804"/>
                <a:gd name="connsiteX4" fmla="*/ 6029005 w 6034088"/>
                <a:gd name="connsiteY4" fmla="*/ 2676804 h 2676804"/>
                <a:gd name="connsiteX5" fmla="*/ 0 w 6034088"/>
                <a:gd name="connsiteY5" fmla="*/ 2675573 h 2676804"/>
                <a:gd name="connsiteX6" fmla="*/ 0 w 6034088"/>
                <a:gd name="connsiteY6" fmla="*/ 578168 h 2676804"/>
                <a:gd name="connsiteX0" fmla="*/ 0 w 6034088"/>
                <a:gd name="connsiteY0" fmla="*/ 578168 h 2676804"/>
                <a:gd name="connsiteX1" fmla="*/ 913186 w 6034088"/>
                <a:gd name="connsiteY1" fmla="*/ 396022 h 2676804"/>
                <a:gd name="connsiteX2" fmla="*/ 4699255 w 6034088"/>
                <a:gd name="connsiteY2" fmla="*/ 1014046 h 2676804"/>
                <a:gd name="connsiteX3" fmla="*/ 6034088 w 6034088"/>
                <a:gd name="connsiteY3" fmla="*/ 0 h 2676804"/>
                <a:gd name="connsiteX4" fmla="*/ 6029005 w 6034088"/>
                <a:gd name="connsiteY4" fmla="*/ 2676804 h 2676804"/>
                <a:gd name="connsiteX5" fmla="*/ 0 w 6034088"/>
                <a:gd name="connsiteY5" fmla="*/ 2675573 h 2676804"/>
                <a:gd name="connsiteX6" fmla="*/ 0 w 6034088"/>
                <a:gd name="connsiteY6" fmla="*/ 578168 h 2676804"/>
                <a:gd name="connsiteX0" fmla="*/ 0 w 6034088"/>
                <a:gd name="connsiteY0" fmla="*/ 578168 h 2676804"/>
                <a:gd name="connsiteX1" fmla="*/ 913186 w 6034088"/>
                <a:gd name="connsiteY1" fmla="*/ 396022 h 2676804"/>
                <a:gd name="connsiteX2" fmla="*/ 4699255 w 6034088"/>
                <a:gd name="connsiteY2" fmla="*/ 1014046 h 2676804"/>
                <a:gd name="connsiteX3" fmla="*/ 6034088 w 6034088"/>
                <a:gd name="connsiteY3" fmla="*/ 0 h 2676804"/>
                <a:gd name="connsiteX4" fmla="*/ 6029005 w 6034088"/>
                <a:gd name="connsiteY4" fmla="*/ 2676804 h 2676804"/>
                <a:gd name="connsiteX5" fmla="*/ 0 w 6034088"/>
                <a:gd name="connsiteY5" fmla="*/ 2675573 h 2676804"/>
                <a:gd name="connsiteX6" fmla="*/ 0 w 6034088"/>
                <a:gd name="connsiteY6" fmla="*/ 578168 h 2676804"/>
                <a:gd name="connsiteX0" fmla="*/ 0 w 6034088"/>
                <a:gd name="connsiteY0" fmla="*/ 578168 h 2676804"/>
                <a:gd name="connsiteX1" fmla="*/ 1025019 w 6034088"/>
                <a:gd name="connsiteY1" fmla="*/ 389078 h 2676804"/>
                <a:gd name="connsiteX2" fmla="*/ 4699255 w 6034088"/>
                <a:gd name="connsiteY2" fmla="*/ 1014046 h 2676804"/>
                <a:gd name="connsiteX3" fmla="*/ 6034088 w 6034088"/>
                <a:gd name="connsiteY3" fmla="*/ 0 h 2676804"/>
                <a:gd name="connsiteX4" fmla="*/ 6029005 w 6034088"/>
                <a:gd name="connsiteY4" fmla="*/ 2676804 h 2676804"/>
                <a:gd name="connsiteX5" fmla="*/ 0 w 6034088"/>
                <a:gd name="connsiteY5" fmla="*/ 2675573 h 2676804"/>
                <a:gd name="connsiteX6" fmla="*/ 0 w 6034088"/>
                <a:gd name="connsiteY6" fmla="*/ 578168 h 2676804"/>
                <a:gd name="connsiteX0" fmla="*/ 0 w 6034088"/>
                <a:gd name="connsiteY0" fmla="*/ 578168 h 2676804"/>
                <a:gd name="connsiteX1" fmla="*/ 1025019 w 6034088"/>
                <a:gd name="connsiteY1" fmla="*/ 389078 h 2676804"/>
                <a:gd name="connsiteX2" fmla="*/ 4699255 w 6034088"/>
                <a:gd name="connsiteY2" fmla="*/ 1014046 h 2676804"/>
                <a:gd name="connsiteX3" fmla="*/ 6034088 w 6034088"/>
                <a:gd name="connsiteY3" fmla="*/ 0 h 2676804"/>
                <a:gd name="connsiteX4" fmla="*/ 6029005 w 6034088"/>
                <a:gd name="connsiteY4" fmla="*/ 2676804 h 2676804"/>
                <a:gd name="connsiteX5" fmla="*/ 0 w 6034088"/>
                <a:gd name="connsiteY5" fmla="*/ 2675573 h 2676804"/>
                <a:gd name="connsiteX6" fmla="*/ 0 w 6034088"/>
                <a:gd name="connsiteY6" fmla="*/ 578168 h 2676804"/>
                <a:gd name="connsiteX0" fmla="*/ 0 w 6034088"/>
                <a:gd name="connsiteY0" fmla="*/ 578168 h 2676804"/>
                <a:gd name="connsiteX1" fmla="*/ 1025019 w 6034088"/>
                <a:gd name="connsiteY1" fmla="*/ 389078 h 2676804"/>
                <a:gd name="connsiteX2" fmla="*/ 4699255 w 6034088"/>
                <a:gd name="connsiteY2" fmla="*/ 1014046 h 2676804"/>
                <a:gd name="connsiteX3" fmla="*/ 6034088 w 6034088"/>
                <a:gd name="connsiteY3" fmla="*/ 0 h 2676804"/>
                <a:gd name="connsiteX4" fmla="*/ 6029005 w 6034088"/>
                <a:gd name="connsiteY4" fmla="*/ 2676804 h 2676804"/>
                <a:gd name="connsiteX5" fmla="*/ 0 w 6034088"/>
                <a:gd name="connsiteY5" fmla="*/ 2675573 h 2676804"/>
                <a:gd name="connsiteX6" fmla="*/ 0 w 6034088"/>
                <a:gd name="connsiteY6" fmla="*/ 578168 h 2676804"/>
                <a:gd name="connsiteX0" fmla="*/ 0 w 6034088"/>
                <a:gd name="connsiteY0" fmla="*/ 578168 h 2676804"/>
                <a:gd name="connsiteX1" fmla="*/ 1335100 w 6034088"/>
                <a:gd name="connsiteY1" fmla="*/ 479353 h 2676804"/>
                <a:gd name="connsiteX2" fmla="*/ 4699255 w 6034088"/>
                <a:gd name="connsiteY2" fmla="*/ 1014046 h 2676804"/>
                <a:gd name="connsiteX3" fmla="*/ 6034088 w 6034088"/>
                <a:gd name="connsiteY3" fmla="*/ 0 h 2676804"/>
                <a:gd name="connsiteX4" fmla="*/ 6029005 w 6034088"/>
                <a:gd name="connsiteY4" fmla="*/ 2676804 h 2676804"/>
                <a:gd name="connsiteX5" fmla="*/ 0 w 6034088"/>
                <a:gd name="connsiteY5" fmla="*/ 2675573 h 2676804"/>
                <a:gd name="connsiteX6" fmla="*/ 0 w 6034088"/>
                <a:gd name="connsiteY6" fmla="*/ 578168 h 2676804"/>
                <a:gd name="connsiteX0" fmla="*/ 0 w 6034088"/>
                <a:gd name="connsiteY0" fmla="*/ 578168 h 2676804"/>
                <a:gd name="connsiteX1" fmla="*/ 1192768 w 6034088"/>
                <a:gd name="connsiteY1" fmla="*/ 458520 h 2676804"/>
                <a:gd name="connsiteX2" fmla="*/ 4699255 w 6034088"/>
                <a:gd name="connsiteY2" fmla="*/ 1014046 h 2676804"/>
                <a:gd name="connsiteX3" fmla="*/ 6034088 w 6034088"/>
                <a:gd name="connsiteY3" fmla="*/ 0 h 2676804"/>
                <a:gd name="connsiteX4" fmla="*/ 6029005 w 6034088"/>
                <a:gd name="connsiteY4" fmla="*/ 2676804 h 2676804"/>
                <a:gd name="connsiteX5" fmla="*/ 0 w 6034088"/>
                <a:gd name="connsiteY5" fmla="*/ 2675573 h 2676804"/>
                <a:gd name="connsiteX6" fmla="*/ 0 w 6034088"/>
                <a:gd name="connsiteY6" fmla="*/ 578168 h 2676804"/>
                <a:gd name="connsiteX0" fmla="*/ 0 w 6034088"/>
                <a:gd name="connsiteY0" fmla="*/ 578168 h 2676804"/>
                <a:gd name="connsiteX1" fmla="*/ 1192768 w 6034088"/>
                <a:gd name="connsiteY1" fmla="*/ 458520 h 2676804"/>
                <a:gd name="connsiteX2" fmla="*/ 4699255 w 6034088"/>
                <a:gd name="connsiteY2" fmla="*/ 1014046 h 2676804"/>
                <a:gd name="connsiteX3" fmla="*/ 6034088 w 6034088"/>
                <a:gd name="connsiteY3" fmla="*/ 0 h 2676804"/>
                <a:gd name="connsiteX4" fmla="*/ 6029005 w 6034088"/>
                <a:gd name="connsiteY4" fmla="*/ 2676804 h 2676804"/>
                <a:gd name="connsiteX5" fmla="*/ 0 w 6034088"/>
                <a:gd name="connsiteY5" fmla="*/ 2675573 h 2676804"/>
                <a:gd name="connsiteX6" fmla="*/ 0 w 6034088"/>
                <a:gd name="connsiteY6" fmla="*/ 578168 h 2676804"/>
                <a:gd name="connsiteX0" fmla="*/ 0 w 6034088"/>
                <a:gd name="connsiteY0" fmla="*/ 578168 h 2676804"/>
                <a:gd name="connsiteX1" fmla="*/ 1080935 w 6034088"/>
                <a:gd name="connsiteY1" fmla="*/ 430744 h 2676804"/>
                <a:gd name="connsiteX2" fmla="*/ 4699255 w 6034088"/>
                <a:gd name="connsiteY2" fmla="*/ 1014046 h 2676804"/>
                <a:gd name="connsiteX3" fmla="*/ 6034088 w 6034088"/>
                <a:gd name="connsiteY3" fmla="*/ 0 h 2676804"/>
                <a:gd name="connsiteX4" fmla="*/ 6029005 w 6034088"/>
                <a:gd name="connsiteY4" fmla="*/ 2676804 h 2676804"/>
                <a:gd name="connsiteX5" fmla="*/ 0 w 6034088"/>
                <a:gd name="connsiteY5" fmla="*/ 2675573 h 2676804"/>
                <a:gd name="connsiteX6" fmla="*/ 0 w 6034088"/>
                <a:gd name="connsiteY6" fmla="*/ 578168 h 2676804"/>
                <a:gd name="connsiteX0" fmla="*/ 0 w 6034088"/>
                <a:gd name="connsiteY0" fmla="*/ 578168 h 2676804"/>
                <a:gd name="connsiteX1" fmla="*/ 1162267 w 6034088"/>
                <a:gd name="connsiteY1" fmla="*/ 422473 h 2676804"/>
                <a:gd name="connsiteX2" fmla="*/ 4699255 w 6034088"/>
                <a:gd name="connsiteY2" fmla="*/ 1014046 h 2676804"/>
                <a:gd name="connsiteX3" fmla="*/ 6034088 w 6034088"/>
                <a:gd name="connsiteY3" fmla="*/ 0 h 2676804"/>
                <a:gd name="connsiteX4" fmla="*/ 6029005 w 6034088"/>
                <a:gd name="connsiteY4" fmla="*/ 2676804 h 2676804"/>
                <a:gd name="connsiteX5" fmla="*/ 0 w 6034088"/>
                <a:gd name="connsiteY5" fmla="*/ 2675573 h 2676804"/>
                <a:gd name="connsiteX6" fmla="*/ 0 w 6034088"/>
                <a:gd name="connsiteY6" fmla="*/ 578168 h 2676804"/>
                <a:gd name="connsiteX0" fmla="*/ 0 w 6029494"/>
                <a:gd name="connsiteY0" fmla="*/ 338294 h 2436930"/>
                <a:gd name="connsiteX1" fmla="*/ 1162267 w 6029494"/>
                <a:gd name="connsiteY1" fmla="*/ 182599 h 2436930"/>
                <a:gd name="connsiteX2" fmla="*/ 4699255 w 6029494"/>
                <a:gd name="connsiteY2" fmla="*/ 774172 h 2436930"/>
                <a:gd name="connsiteX3" fmla="*/ 6029005 w 6029494"/>
                <a:gd name="connsiteY3" fmla="*/ 0 h 2436930"/>
                <a:gd name="connsiteX4" fmla="*/ 6029005 w 6029494"/>
                <a:gd name="connsiteY4" fmla="*/ 2436930 h 2436930"/>
                <a:gd name="connsiteX5" fmla="*/ 0 w 6029494"/>
                <a:gd name="connsiteY5" fmla="*/ 2435699 h 2436930"/>
                <a:gd name="connsiteX6" fmla="*/ 0 w 6029494"/>
                <a:gd name="connsiteY6" fmla="*/ 338294 h 2436930"/>
                <a:gd name="connsiteX0" fmla="*/ 0 w 6029494"/>
                <a:gd name="connsiteY0" fmla="*/ 338294 h 2436930"/>
                <a:gd name="connsiteX1" fmla="*/ 1162267 w 6029494"/>
                <a:gd name="connsiteY1" fmla="*/ 182599 h 2436930"/>
                <a:gd name="connsiteX2" fmla="*/ 4699255 w 6029494"/>
                <a:gd name="connsiteY2" fmla="*/ 774172 h 2436930"/>
                <a:gd name="connsiteX3" fmla="*/ 6029005 w 6029494"/>
                <a:gd name="connsiteY3" fmla="*/ 0 h 2436930"/>
                <a:gd name="connsiteX4" fmla="*/ 6029005 w 6029494"/>
                <a:gd name="connsiteY4" fmla="*/ 2436930 h 2436930"/>
                <a:gd name="connsiteX5" fmla="*/ 0 w 6029494"/>
                <a:gd name="connsiteY5" fmla="*/ 2435699 h 2436930"/>
                <a:gd name="connsiteX6" fmla="*/ 0 w 6029494"/>
                <a:gd name="connsiteY6" fmla="*/ 338294 h 2436930"/>
                <a:gd name="connsiteX0" fmla="*/ 0 w 6029494"/>
                <a:gd name="connsiteY0" fmla="*/ 338294 h 2436930"/>
                <a:gd name="connsiteX1" fmla="*/ 1162267 w 6029494"/>
                <a:gd name="connsiteY1" fmla="*/ 182599 h 2436930"/>
                <a:gd name="connsiteX2" fmla="*/ 4699255 w 6029494"/>
                <a:gd name="connsiteY2" fmla="*/ 774172 h 2436930"/>
                <a:gd name="connsiteX3" fmla="*/ 6029005 w 6029494"/>
                <a:gd name="connsiteY3" fmla="*/ 0 h 2436930"/>
                <a:gd name="connsiteX4" fmla="*/ 6029005 w 6029494"/>
                <a:gd name="connsiteY4" fmla="*/ 2436930 h 2436930"/>
                <a:gd name="connsiteX5" fmla="*/ 0 w 6029494"/>
                <a:gd name="connsiteY5" fmla="*/ 2435699 h 2436930"/>
                <a:gd name="connsiteX6" fmla="*/ 0 w 6029494"/>
                <a:gd name="connsiteY6" fmla="*/ 338294 h 2436930"/>
                <a:gd name="connsiteX0" fmla="*/ 0 w 6029494"/>
                <a:gd name="connsiteY0" fmla="*/ 338294 h 2436930"/>
                <a:gd name="connsiteX1" fmla="*/ 1162267 w 6029494"/>
                <a:gd name="connsiteY1" fmla="*/ 182599 h 2436930"/>
                <a:gd name="connsiteX2" fmla="*/ 4699255 w 6029494"/>
                <a:gd name="connsiteY2" fmla="*/ 774172 h 2436930"/>
                <a:gd name="connsiteX3" fmla="*/ 6029005 w 6029494"/>
                <a:gd name="connsiteY3" fmla="*/ 0 h 2436930"/>
                <a:gd name="connsiteX4" fmla="*/ 6029005 w 6029494"/>
                <a:gd name="connsiteY4" fmla="*/ 2436930 h 2436930"/>
                <a:gd name="connsiteX5" fmla="*/ 0 w 6029494"/>
                <a:gd name="connsiteY5" fmla="*/ 2435699 h 2436930"/>
                <a:gd name="connsiteX6" fmla="*/ 0 w 6029494"/>
                <a:gd name="connsiteY6" fmla="*/ 338294 h 2436930"/>
                <a:gd name="connsiteX0" fmla="*/ 0 w 6029494"/>
                <a:gd name="connsiteY0" fmla="*/ 338294 h 2436930"/>
                <a:gd name="connsiteX1" fmla="*/ 1162267 w 6029494"/>
                <a:gd name="connsiteY1" fmla="*/ 182599 h 2436930"/>
                <a:gd name="connsiteX2" fmla="*/ 4699255 w 6029494"/>
                <a:gd name="connsiteY2" fmla="*/ 774172 h 2436930"/>
                <a:gd name="connsiteX3" fmla="*/ 6029005 w 6029494"/>
                <a:gd name="connsiteY3" fmla="*/ 0 h 2436930"/>
                <a:gd name="connsiteX4" fmla="*/ 6029005 w 6029494"/>
                <a:gd name="connsiteY4" fmla="*/ 2436930 h 2436930"/>
                <a:gd name="connsiteX5" fmla="*/ 0 w 6029494"/>
                <a:gd name="connsiteY5" fmla="*/ 2435699 h 2436930"/>
                <a:gd name="connsiteX6" fmla="*/ 0 w 6029494"/>
                <a:gd name="connsiteY6" fmla="*/ 338294 h 24369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29494" h="2436930">
                  <a:moveTo>
                    <a:pt x="0" y="338294"/>
                  </a:moveTo>
                  <a:cubicBezTo>
                    <a:pt x="0" y="338294"/>
                    <a:pt x="610403" y="-48255"/>
                    <a:pt x="1162267" y="182599"/>
                  </a:cubicBezTo>
                  <a:cubicBezTo>
                    <a:pt x="3102084" y="994057"/>
                    <a:pt x="3903382" y="1069293"/>
                    <a:pt x="4699255" y="774172"/>
                  </a:cubicBezTo>
                  <a:cubicBezTo>
                    <a:pt x="5460310" y="491962"/>
                    <a:pt x="6029005" y="0"/>
                    <a:pt x="6029005" y="0"/>
                  </a:cubicBezTo>
                  <a:cubicBezTo>
                    <a:pt x="6027311" y="892268"/>
                    <a:pt x="6030699" y="1544662"/>
                    <a:pt x="6029005" y="2436930"/>
                  </a:cubicBezTo>
                  <a:lnTo>
                    <a:pt x="0" y="2435699"/>
                  </a:lnTo>
                  <a:lnTo>
                    <a:pt x="0" y="338294"/>
                  </a:lnTo>
                  <a:close/>
                </a:path>
              </a:pathLst>
            </a:custGeom>
            <a:solidFill>
              <a:schemeClr val="accent2">
                <a:lumMod val="40000"/>
                <a:lumOff val="60000"/>
              </a:schemeClr>
            </a:solidFill>
            <a:ln w="9525" cap="flat">
              <a:noFill/>
              <a:prstDash val="solid"/>
              <a:miter/>
            </a:ln>
          </p:spPr>
          <p:txBody>
            <a:bodyPr rtlCol="0" anchor="ctr"/>
            <a:lstStyle/>
            <a:p>
              <a:endParaRPr lang="en-US"/>
            </a:p>
          </p:txBody>
        </p:sp>
        <p:sp>
          <p:nvSpPr>
            <p:cNvPr id="366" name="Freeform: Shape 365">
              <a:extLst>
                <a:ext uri="{FF2B5EF4-FFF2-40B4-BE49-F238E27FC236}">
                  <a16:creationId xmlns:a16="http://schemas.microsoft.com/office/drawing/2014/main" id="{77A79572-5308-4EBA-8E28-18D379155367}"/>
                </a:ext>
              </a:extLst>
            </p:cNvPr>
            <p:cNvSpPr/>
            <p:nvPr/>
          </p:nvSpPr>
          <p:spPr>
            <a:xfrm rot="21037873">
              <a:off x="6504119" y="4502327"/>
              <a:ext cx="5771498" cy="510387"/>
            </a:xfrm>
            <a:custGeom>
              <a:avLst/>
              <a:gdLst>
                <a:gd name="connsiteX0" fmla="*/ 0 w 6785839"/>
                <a:gd name="connsiteY0" fmla="*/ 0 h 798186"/>
                <a:gd name="connsiteX1" fmla="*/ 346779 w 6785839"/>
                <a:gd name="connsiteY1" fmla="*/ 136280 h 798186"/>
                <a:gd name="connsiteX2" fmla="*/ 876369 w 6785839"/>
                <a:gd name="connsiteY2" fmla="*/ 348095 h 798186"/>
                <a:gd name="connsiteX3" fmla="*/ 1584076 w 6785839"/>
                <a:gd name="connsiteY3" fmla="*/ 521330 h 798186"/>
                <a:gd name="connsiteX4" fmla="*/ 2204154 w 6785839"/>
                <a:gd name="connsiteY4" fmla="*/ 636315 h 798186"/>
                <a:gd name="connsiteX5" fmla="*/ 3103314 w 6785839"/>
                <a:gd name="connsiteY5" fmla="*/ 733145 h 798186"/>
                <a:gd name="connsiteX6" fmla="*/ 4044383 w 6785839"/>
                <a:gd name="connsiteY6" fmla="*/ 754327 h 798186"/>
                <a:gd name="connsiteX7" fmla="*/ 5875088 w 6785839"/>
                <a:gd name="connsiteY7" fmla="*/ 465350 h 798186"/>
                <a:gd name="connsiteX8" fmla="*/ 6482784 w 6785839"/>
                <a:gd name="connsiteY8" fmla="*/ 203606 h 798186"/>
                <a:gd name="connsiteX9" fmla="*/ 6699834 w 6785839"/>
                <a:gd name="connsiteY9" fmla="*/ 74815 h 798186"/>
                <a:gd name="connsiteX10" fmla="*/ 6785839 w 6785839"/>
                <a:gd name="connsiteY10" fmla="*/ 15755 h 798186"/>
                <a:gd name="connsiteX11" fmla="*/ 6785839 w 6785839"/>
                <a:gd name="connsiteY11" fmla="*/ 44461 h 798186"/>
                <a:gd name="connsiteX12" fmla="*/ 6731061 w 6785839"/>
                <a:gd name="connsiteY12" fmla="*/ 83894 h 798186"/>
                <a:gd name="connsiteX13" fmla="*/ 6513412 w 6785839"/>
                <a:gd name="connsiteY13" fmla="*/ 219277 h 798186"/>
                <a:gd name="connsiteX14" fmla="*/ 5904039 w 6785839"/>
                <a:gd name="connsiteY14" fmla="*/ 494418 h 798186"/>
                <a:gd name="connsiteX15" fmla="*/ 4068283 w 6785839"/>
                <a:gd name="connsiteY15" fmla="*/ 798186 h 798186"/>
                <a:gd name="connsiteX16" fmla="*/ 3124618 w 6785839"/>
                <a:gd name="connsiteY16" fmla="*/ 775920 h 798186"/>
                <a:gd name="connsiteX17" fmla="*/ 2222978 w 6785839"/>
                <a:gd name="connsiteY17" fmla="*/ 674134 h 798186"/>
                <a:gd name="connsiteX18" fmla="*/ 1601188 w 6785839"/>
                <a:gd name="connsiteY18" fmla="*/ 553263 h 798186"/>
                <a:gd name="connsiteX19" fmla="*/ 891529 w 6785839"/>
                <a:gd name="connsiteY19" fmla="*/ 371162 h 798186"/>
                <a:gd name="connsiteX20" fmla="*/ 360478 w 6785839"/>
                <a:gd name="connsiteY20" fmla="*/ 148504 h 798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6785839" h="798186">
                  <a:moveTo>
                    <a:pt x="0" y="0"/>
                  </a:moveTo>
                  <a:lnTo>
                    <a:pt x="346779" y="136280"/>
                  </a:lnTo>
                  <a:cubicBezTo>
                    <a:pt x="448696" y="179399"/>
                    <a:pt x="804931" y="328427"/>
                    <a:pt x="876369" y="348095"/>
                  </a:cubicBezTo>
                  <a:cubicBezTo>
                    <a:pt x="1109731" y="413153"/>
                    <a:pt x="1344046" y="475185"/>
                    <a:pt x="1584076" y="521330"/>
                  </a:cubicBezTo>
                  <a:cubicBezTo>
                    <a:pt x="1787911" y="568989"/>
                    <a:pt x="1995556" y="604543"/>
                    <a:pt x="2204154" y="636315"/>
                  </a:cubicBezTo>
                  <a:cubicBezTo>
                    <a:pt x="2501334" y="681705"/>
                    <a:pt x="2801371" y="712721"/>
                    <a:pt x="3103314" y="733145"/>
                  </a:cubicBezTo>
                  <a:cubicBezTo>
                    <a:pt x="3273811" y="744493"/>
                    <a:pt x="3901508" y="754327"/>
                    <a:pt x="4044383" y="754327"/>
                  </a:cubicBezTo>
                  <a:cubicBezTo>
                    <a:pt x="4476819" y="754327"/>
                    <a:pt x="5147378" y="689269"/>
                    <a:pt x="5875088" y="465350"/>
                  </a:cubicBezTo>
                  <a:cubicBezTo>
                    <a:pt x="6091306" y="398779"/>
                    <a:pt x="6294188" y="312540"/>
                    <a:pt x="6482784" y="203606"/>
                  </a:cubicBezTo>
                  <a:cubicBezTo>
                    <a:pt x="6556126" y="161243"/>
                    <a:pt x="6629706" y="119637"/>
                    <a:pt x="6699834" y="74815"/>
                  </a:cubicBezTo>
                  <a:lnTo>
                    <a:pt x="6785839" y="15755"/>
                  </a:lnTo>
                  <a:lnTo>
                    <a:pt x="6785839" y="44461"/>
                  </a:lnTo>
                  <a:lnTo>
                    <a:pt x="6731061" y="83894"/>
                  </a:lnTo>
                  <a:cubicBezTo>
                    <a:pt x="6660739" y="131009"/>
                    <a:pt x="6586956" y="174746"/>
                    <a:pt x="6513412" y="219277"/>
                  </a:cubicBezTo>
                  <a:cubicBezTo>
                    <a:pt x="6324294" y="333787"/>
                    <a:pt x="6120854" y="424440"/>
                    <a:pt x="5904039" y="494418"/>
                  </a:cubicBezTo>
                  <a:cubicBezTo>
                    <a:pt x="5174321" y="729798"/>
                    <a:pt x="4501912" y="798186"/>
                    <a:pt x="4068283" y="798186"/>
                  </a:cubicBezTo>
                  <a:cubicBezTo>
                    <a:pt x="3925014" y="798186"/>
                    <a:pt x="3295585" y="787849"/>
                    <a:pt x="3124618" y="775920"/>
                  </a:cubicBezTo>
                  <a:cubicBezTo>
                    <a:pt x="2821842" y="754450"/>
                    <a:pt x="2520978" y="721846"/>
                    <a:pt x="2222978" y="674134"/>
                  </a:cubicBezTo>
                  <a:cubicBezTo>
                    <a:pt x="2013804" y="640735"/>
                    <a:pt x="1805586" y="603361"/>
                    <a:pt x="1601188" y="553263"/>
                  </a:cubicBezTo>
                  <a:cubicBezTo>
                    <a:pt x="1360496" y="504756"/>
                    <a:pt x="1125535" y="439549"/>
                    <a:pt x="891529" y="371162"/>
                  </a:cubicBezTo>
                  <a:cubicBezTo>
                    <a:pt x="819894" y="350486"/>
                    <a:pt x="462676" y="193831"/>
                    <a:pt x="360478" y="148504"/>
                  </a:cubicBezTo>
                  <a:close/>
                </a:path>
              </a:pathLst>
            </a:custGeom>
            <a:solidFill>
              <a:schemeClr val="accent2">
                <a:lumMod val="60000"/>
                <a:lumOff val="40000"/>
              </a:schemeClr>
            </a:solidFill>
            <a:ln w="9525" cap="flat">
              <a:noFill/>
              <a:prstDash val="solid"/>
              <a:miter/>
            </a:ln>
          </p:spPr>
          <p:txBody>
            <a:bodyPr rtlCol="0" anchor="ctr"/>
            <a:lstStyle/>
            <a:p>
              <a:endParaRPr lang="en-US"/>
            </a:p>
          </p:txBody>
        </p:sp>
      </p:grpSp>
      <p:grpSp>
        <p:nvGrpSpPr>
          <p:cNvPr id="382" name="Group 381">
            <a:extLst>
              <a:ext uri="{FF2B5EF4-FFF2-40B4-BE49-F238E27FC236}">
                <a16:creationId xmlns:a16="http://schemas.microsoft.com/office/drawing/2014/main" id="{67C2B4FD-8EB5-4234-94DE-7FAC05593A4C}"/>
              </a:ext>
            </a:extLst>
          </p:cNvPr>
          <p:cNvGrpSpPr/>
          <p:nvPr/>
        </p:nvGrpSpPr>
        <p:grpSpPr>
          <a:xfrm>
            <a:off x="3862785" y="2799786"/>
            <a:ext cx="3935622" cy="2037936"/>
            <a:chOff x="4172422" y="3065820"/>
            <a:chExt cx="3935622" cy="2037936"/>
          </a:xfrm>
        </p:grpSpPr>
        <p:sp>
          <p:nvSpPr>
            <p:cNvPr id="30" name="Freeform: Shape 29">
              <a:extLst>
                <a:ext uri="{FF2B5EF4-FFF2-40B4-BE49-F238E27FC236}">
                  <a16:creationId xmlns:a16="http://schemas.microsoft.com/office/drawing/2014/main" id="{3B1C6AFA-88AF-4D8B-BC17-FEAA96E5DEF6}"/>
                </a:ext>
              </a:extLst>
            </p:cNvPr>
            <p:cNvSpPr/>
            <p:nvPr/>
          </p:nvSpPr>
          <p:spPr>
            <a:xfrm>
              <a:off x="4172422" y="3065820"/>
              <a:ext cx="3935622" cy="2037936"/>
            </a:xfrm>
            <a:custGeom>
              <a:avLst/>
              <a:gdLst>
                <a:gd name="connsiteX0" fmla="*/ 3541 w 3935622"/>
                <a:gd name="connsiteY0" fmla="*/ 0 h 2037936"/>
                <a:gd name="connsiteX1" fmla="*/ 3932081 w 3935622"/>
                <a:gd name="connsiteY1" fmla="*/ 0 h 2037936"/>
                <a:gd name="connsiteX2" fmla="*/ 3935622 w 3935622"/>
                <a:gd name="connsiteY2" fmla="*/ 70124 h 2037936"/>
                <a:gd name="connsiteX3" fmla="*/ 1967810 w 3935622"/>
                <a:gd name="connsiteY3" fmla="*/ 2037936 h 2037936"/>
                <a:gd name="connsiteX4" fmla="*/ 0 w 3935622"/>
                <a:gd name="connsiteY4" fmla="*/ 70124 h 20379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35622" h="2037936">
                  <a:moveTo>
                    <a:pt x="3541" y="0"/>
                  </a:moveTo>
                  <a:lnTo>
                    <a:pt x="3932081" y="0"/>
                  </a:lnTo>
                  <a:lnTo>
                    <a:pt x="3935622" y="70124"/>
                  </a:lnTo>
                  <a:cubicBezTo>
                    <a:pt x="3935622" y="1156916"/>
                    <a:pt x="3054602" y="2037936"/>
                    <a:pt x="1967810" y="2037936"/>
                  </a:cubicBezTo>
                  <a:cubicBezTo>
                    <a:pt x="881018" y="2037936"/>
                    <a:pt x="0" y="1156916"/>
                    <a:pt x="0" y="70124"/>
                  </a:cubicBezTo>
                  <a:close/>
                </a:path>
              </a:pathLst>
            </a:custGeom>
            <a:solidFill>
              <a:schemeClr val="accent3">
                <a:lumMod val="20000"/>
                <a:lumOff val="80000"/>
              </a:schemeClr>
            </a:solidFill>
            <a:ln w="9525" cap="flat">
              <a:noFill/>
              <a:prstDash val="solid"/>
              <a:miter/>
            </a:ln>
            <a:effectLst/>
          </p:spPr>
          <p:txBody>
            <a:bodyPr wrap="square" rtlCol="0" anchor="ctr">
              <a:noAutofit/>
            </a:bodyPr>
            <a:lstStyle/>
            <a:p>
              <a:endParaRPr lang="en-US" dirty="0"/>
            </a:p>
          </p:txBody>
        </p:sp>
        <p:sp>
          <p:nvSpPr>
            <p:cNvPr id="31" name="Freeform: Shape 30">
              <a:extLst>
                <a:ext uri="{FF2B5EF4-FFF2-40B4-BE49-F238E27FC236}">
                  <a16:creationId xmlns:a16="http://schemas.microsoft.com/office/drawing/2014/main" id="{799CDF91-0782-4C4C-B05E-F5002EE9E7C0}"/>
                </a:ext>
              </a:extLst>
            </p:cNvPr>
            <p:cNvSpPr/>
            <p:nvPr/>
          </p:nvSpPr>
          <p:spPr>
            <a:xfrm>
              <a:off x="4209270" y="3065820"/>
              <a:ext cx="3879327" cy="1909892"/>
            </a:xfrm>
            <a:custGeom>
              <a:avLst/>
              <a:gdLst>
                <a:gd name="connsiteX0" fmla="*/ 3667412 w 3879327"/>
                <a:gd name="connsiteY0" fmla="*/ 737466 h 1909892"/>
                <a:gd name="connsiteX1" fmla="*/ 3643554 w 3879327"/>
                <a:gd name="connsiteY1" fmla="*/ 757958 h 1909892"/>
                <a:gd name="connsiteX2" fmla="*/ 3647224 w 3879327"/>
                <a:gd name="connsiteY2" fmla="*/ 824025 h 1909892"/>
                <a:gd name="connsiteX3" fmla="*/ 3698611 w 3879327"/>
                <a:gd name="connsiteY3" fmla="*/ 782428 h 1909892"/>
                <a:gd name="connsiteX4" fmla="*/ 3702281 w 3879327"/>
                <a:gd name="connsiteY4" fmla="*/ 775087 h 1909892"/>
                <a:gd name="connsiteX5" fmla="*/ 3702281 w 3879327"/>
                <a:gd name="connsiteY5" fmla="*/ 748170 h 1909892"/>
                <a:gd name="connsiteX6" fmla="*/ 3667412 w 3879327"/>
                <a:gd name="connsiteY6" fmla="*/ 737466 h 1909892"/>
                <a:gd name="connsiteX7" fmla="*/ 3140708 w 3879327"/>
                <a:gd name="connsiteY7" fmla="*/ 293040 h 1909892"/>
                <a:gd name="connsiteX8" fmla="*/ 3129696 w 3879327"/>
                <a:gd name="connsiteY8" fmla="*/ 306499 h 1909892"/>
                <a:gd name="connsiteX9" fmla="*/ 3159060 w 3879327"/>
                <a:gd name="connsiteY9" fmla="*/ 340756 h 1909892"/>
                <a:gd name="connsiteX10" fmla="*/ 3178635 w 3879327"/>
                <a:gd name="connsiteY10" fmla="*/ 324851 h 1909892"/>
                <a:gd name="connsiteX11" fmla="*/ 3140708 w 3879327"/>
                <a:gd name="connsiteY11" fmla="*/ 293040 h 1909892"/>
                <a:gd name="connsiteX12" fmla="*/ 1020437 w 3879327"/>
                <a:gd name="connsiteY12" fmla="*/ 138884 h 1909892"/>
                <a:gd name="connsiteX13" fmla="*/ 1032672 w 3879327"/>
                <a:gd name="connsiteY13" fmla="*/ 146224 h 1909892"/>
                <a:gd name="connsiteX14" fmla="*/ 1020437 w 3879327"/>
                <a:gd name="connsiteY14" fmla="*/ 159682 h 1909892"/>
                <a:gd name="connsiteX15" fmla="*/ 1006980 w 3879327"/>
                <a:gd name="connsiteY15" fmla="*/ 152341 h 1909892"/>
                <a:gd name="connsiteX16" fmla="*/ 1020437 w 3879327"/>
                <a:gd name="connsiteY16" fmla="*/ 138884 h 1909892"/>
                <a:gd name="connsiteX17" fmla="*/ 726805 w 3879327"/>
                <a:gd name="connsiteY17" fmla="*/ 131543 h 1909892"/>
                <a:gd name="connsiteX18" fmla="*/ 751274 w 3879327"/>
                <a:gd name="connsiteY18" fmla="*/ 146224 h 1909892"/>
                <a:gd name="connsiteX19" fmla="*/ 740264 w 3879327"/>
                <a:gd name="connsiteY19" fmla="*/ 156012 h 1909892"/>
                <a:gd name="connsiteX20" fmla="*/ 715795 w 3879327"/>
                <a:gd name="connsiteY20" fmla="*/ 143777 h 1909892"/>
                <a:gd name="connsiteX21" fmla="*/ 726805 w 3879327"/>
                <a:gd name="connsiteY21" fmla="*/ 131543 h 1909892"/>
                <a:gd name="connsiteX22" fmla="*/ 887079 w 3879327"/>
                <a:gd name="connsiteY22" fmla="*/ 96063 h 1909892"/>
                <a:gd name="connsiteX23" fmla="*/ 970275 w 3879327"/>
                <a:gd name="connsiteY23" fmla="*/ 149895 h 1909892"/>
                <a:gd name="connsiteX24" fmla="*/ 861387 w 3879327"/>
                <a:gd name="connsiteY24" fmla="*/ 149895 h 1909892"/>
                <a:gd name="connsiteX25" fmla="*/ 887079 w 3879327"/>
                <a:gd name="connsiteY25" fmla="*/ 96063 h 1909892"/>
                <a:gd name="connsiteX26" fmla="*/ 3767952 w 3879327"/>
                <a:gd name="connsiteY26" fmla="*/ 0 h 1909892"/>
                <a:gd name="connsiteX27" fmla="*/ 3877637 w 3879327"/>
                <a:gd name="connsiteY27" fmla="*/ 0 h 1909892"/>
                <a:gd name="connsiteX28" fmla="*/ 3878460 w 3879327"/>
                <a:gd name="connsiteY28" fmla="*/ 111967 h 1909892"/>
                <a:gd name="connsiteX29" fmla="*/ 3869895 w 3879327"/>
                <a:gd name="connsiteY29" fmla="*/ 153565 h 1909892"/>
                <a:gd name="connsiteX30" fmla="*/ 3789146 w 3879327"/>
                <a:gd name="connsiteY30" fmla="*/ 47124 h 1909892"/>
                <a:gd name="connsiteX31" fmla="*/ 3768959 w 3879327"/>
                <a:gd name="connsiteY31" fmla="*/ 1244 h 1909892"/>
                <a:gd name="connsiteX32" fmla="*/ 2364134 w 3879327"/>
                <a:gd name="connsiteY32" fmla="*/ 0 h 1909892"/>
                <a:gd name="connsiteX33" fmla="*/ 3723105 w 3879327"/>
                <a:gd name="connsiteY33" fmla="*/ 0 h 1909892"/>
                <a:gd name="connsiteX34" fmla="*/ 3753666 w 3879327"/>
                <a:gd name="connsiteY34" fmla="*/ 49571 h 1909892"/>
                <a:gd name="connsiteX35" fmla="*/ 3765901 w 3879327"/>
                <a:gd name="connsiteY35" fmla="*/ 91169 h 1909892"/>
                <a:gd name="connsiteX36" fmla="*/ 3795264 w 3879327"/>
                <a:gd name="connsiteY36" fmla="*/ 157236 h 1909892"/>
                <a:gd name="connsiteX37" fmla="*/ 3842979 w 3879327"/>
                <a:gd name="connsiteY37" fmla="*/ 267348 h 1909892"/>
                <a:gd name="connsiteX38" fmla="*/ 3858885 w 3879327"/>
                <a:gd name="connsiteY38" fmla="*/ 340756 h 1909892"/>
                <a:gd name="connsiteX39" fmla="*/ 3697387 w 3879327"/>
                <a:gd name="connsiteY39" fmla="*/ 877859 h 1909892"/>
                <a:gd name="connsiteX40" fmla="*/ 3639884 w 3879327"/>
                <a:gd name="connsiteY40" fmla="*/ 990417 h 1909892"/>
                <a:gd name="connsiteX41" fmla="*/ 3614191 w 3879327"/>
                <a:gd name="connsiteY41" fmla="*/ 1016111 h 1909892"/>
                <a:gd name="connsiteX42" fmla="*/ 3597062 w 3879327"/>
                <a:gd name="connsiteY42" fmla="*/ 983076 h 1909892"/>
                <a:gd name="connsiteX43" fmla="*/ 3567699 w 3879327"/>
                <a:gd name="connsiteY43" fmla="*/ 894987 h 1909892"/>
                <a:gd name="connsiteX44" fmla="*/ 3593391 w 3879327"/>
                <a:gd name="connsiteY44" fmla="*/ 974513 h 1909892"/>
                <a:gd name="connsiteX45" fmla="*/ 3614191 w 3879327"/>
                <a:gd name="connsiteY45" fmla="*/ 1024676 h 1909892"/>
                <a:gd name="connsiteX46" fmla="*/ 3468599 w 3879327"/>
                <a:gd name="connsiteY46" fmla="*/ 1253463 h 1909892"/>
                <a:gd name="connsiteX47" fmla="*/ 3266726 w 3879327"/>
                <a:gd name="connsiteY47" fmla="*/ 1473688 h 1909892"/>
                <a:gd name="connsiteX48" fmla="*/ 3171296 w 3879327"/>
                <a:gd name="connsiteY48" fmla="*/ 1556883 h 1909892"/>
                <a:gd name="connsiteX49" fmla="*/ 3154167 w 3879327"/>
                <a:gd name="connsiteY49" fmla="*/ 1515286 h 1909892"/>
                <a:gd name="connsiteX50" fmla="*/ 3105228 w 3879327"/>
                <a:gd name="connsiteY50" fmla="*/ 1358682 h 1909892"/>
                <a:gd name="connsiteX51" fmla="*/ 3123580 w 3879327"/>
                <a:gd name="connsiteY51" fmla="*/ 1155586 h 1909892"/>
                <a:gd name="connsiteX52" fmla="*/ 3135814 w 3879327"/>
                <a:gd name="connsiteY52" fmla="*/ 1061380 h 1909892"/>
                <a:gd name="connsiteX53" fmla="*/ 3111345 w 3879327"/>
                <a:gd name="connsiteY53" fmla="*/ 943925 h 1909892"/>
                <a:gd name="connsiteX54" fmla="*/ 3068524 w 3879327"/>
                <a:gd name="connsiteY54" fmla="*/ 859507 h 1909892"/>
                <a:gd name="connsiteX55" fmla="*/ 3034267 w 3879327"/>
                <a:gd name="connsiteY55" fmla="*/ 689444 h 1909892"/>
                <a:gd name="connsiteX56" fmla="*/ 3039161 w 3879327"/>
                <a:gd name="connsiteY56" fmla="*/ 663752 h 1909892"/>
                <a:gd name="connsiteX57" fmla="*/ 2969423 w 3879327"/>
                <a:gd name="connsiteY57" fmla="*/ 602578 h 1909892"/>
                <a:gd name="connsiteX58" fmla="*/ 2921708 w 3879327"/>
                <a:gd name="connsiteY58" fmla="*/ 585450 h 1909892"/>
                <a:gd name="connsiteX59" fmla="*/ 2816490 w 3879327"/>
                <a:gd name="connsiteY59" fmla="*/ 552416 h 1909892"/>
                <a:gd name="connsiteX60" fmla="*/ 2761433 w 3879327"/>
                <a:gd name="connsiteY60" fmla="*/ 579332 h 1909892"/>
                <a:gd name="connsiteX61" fmla="*/ 2695366 w 3879327"/>
                <a:gd name="connsiteY61" fmla="*/ 585450 h 1909892"/>
                <a:gd name="connsiteX62" fmla="*/ 2610947 w 3879327"/>
                <a:gd name="connsiteY62" fmla="*/ 594014 h 1909892"/>
                <a:gd name="connsiteX63" fmla="*/ 2525304 w 3879327"/>
                <a:gd name="connsiteY63" fmla="*/ 576885 h 1909892"/>
                <a:gd name="connsiteX64" fmla="*/ 2455566 w 3879327"/>
                <a:gd name="connsiteY64" fmla="*/ 516936 h 1909892"/>
                <a:gd name="connsiteX65" fmla="*/ 2426203 w 3879327"/>
                <a:gd name="connsiteY65" fmla="*/ 480232 h 1909892"/>
                <a:gd name="connsiteX66" fmla="*/ 2352795 w 3879327"/>
                <a:gd name="connsiteY66" fmla="*/ 368895 h 1909892"/>
                <a:gd name="connsiteX67" fmla="*/ 2330772 w 3879327"/>
                <a:gd name="connsiteY67" fmla="*/ 258783 h 1909892"/>
                <a:gd name="connsiteX68" fmla="*/ 2339337 w 3879327"/>
                <a:gd name="connsiteY68" fmla="*/ 80157 h 1909892"/>
                <a:gd name="connsiteX69" fmla="*/ 2338113 w 3879327"/>
                <a:gd name="connsiteY69" fmla="*/ 50794 h 1909892"/>
                <a:gd name="connsiteX70" fmla="*/ 578273 w 3879327"/>
                <a:gd name="connsiteY70" fmla="*/ 0 h 1909892"/>
                <a:gd name="connsiteX71" fmla="*/ 701190 w 3879327"/>
                <a:gd name="connsiteY71" fmla="*/ 0 h 1909892"/>
                <a:gd name="connsiteX72" fmla="*/ 712123 w 3879327"/>
                <a:gd name="connsiteY72" fmla="*/ 5526 h 1909892"/>
                <a:gd name="connsiteX73" fmla="*/ 819789 w 3879327"/>
                <a:gd name="connsiteY73" fmla="*/ 80157 h 1909892"/>
                <a:gd name="connsiteX74" fmla="*/ 731699 w 3879327"/>
                <a:gd name="connsiteY74" fmla="*/ 64253 h 1909892"/>
                <a:gd name="connsiteX75" fmla="*/ 666856 w 3879327"/>
                <a:gd name="connsiteY75" fmla="*/ 15314 h 1909892"/>
                <a:gd name="connsiteX76" fmla="*/ 664034 w 3879327"/>
                <a:gd name="connsiteY76" fmla="*/ 14263 h 1909892"/>
                <a:gd name="connsiteX77" fmla="*/ 666856 w 3879327"/>
                <a:gd name="connsiteY77" fmla="*/ 16537 h 1909892"/>
                <a:gd name="connsiteX78" fmla="*/ 568978 w 3879327"/>
                <a:gd name="connsiteY78" fmla="*/ 25102 h 1909892"/>
                <a:gd name="connsiteX79" fmla="*/ 575153 w 3879327"/>
                <a:gd name="connsiteY79" fmla="*/ 3423 h 1909892"/>
                <a:gd name="connsiteX80" fmla="*/ 10781 w 3879327"/>
                <a:gd name="connsiteY80" fmla="*/ 0 h 1909892"/>
                <a:gd name="connsiteX81" fmla="*/ 229452 w 3879327"/>
                <a:gd name="connsiteY81" fmla="*/ 0 h 1909892"/>
                <a:gd name="connsiteX82" fmla="*/ 227783 w 3879327"/>
                <a:gd name="connsiteY82" fmla="*/ 23572 h 1909892"/>
                <a:gd name="connsiteX83" fmla="*/ 242312 w 3879327"/>
                <a:gd name="connsiteY83" fmla="*/ 88722 h 1909892"/>
                <a:gd name="connsiteX84" fmla="*/ 303485 w 3879327"/>
                <a:gd name="connsiteY84" fmla="*/ 125426 h 1909892"/>
                <a:gd name="connsiteX85" fmla="*/ 401363 w 3879327"/>
                <a:gd name="connsiteY85" fmla="*/ 50794 h 1909892"/>
                <a:gd name="connsiteX86" fmla="*/ 487005 w 3879327"/>
                <a:gd name="connsiteY86" fmla="*/ 25102 h 1909892"/>
                <a:gd name="connsiteX87" fmla="*/ 489452 w 3879327"/>
                <a:gd name="connsiteY87" fmla="*/ 52018 h 1909892"/>
                <a:gd name="connsiteX88" fmla="*/ 427055 w 3879327"/>
                <a:gd name="connsiteY88" fmla="*/ 191493 h 1909892"/>
                <a:gd name="connsiteX89" fmla="*/ 445407 w 3879327"/>
                <a:gd name="connsiteY89" fmla="*/ 217185 h 1909892"/>
                <a:gd name="connsiteX90" fmla="*/ 516369 w 3879327"/>
                <a:gd name="connsiteY90" fmla="*/ 218410 h 1909892"/>
                <a:gd name="connsiteX91" fmla="*/ 554295 w 3879327"/>
                <a:gd name="connsiteY91" fmla="*/ 272242 h 1909892"/>
                <a:gd name="connsiteX92" fmla="*/ 537167 w 3879327"/>
                <a:gd name="connsiteY92" fmla="*/ 344426 h 1909892"/>
                <a:gd name="connsiteX93" fmla="*/ 567754 w 3879327"/>
                <a:gd name="connsiteY93" fmla="*/ 433740 h 1909892"/>
                <a:gd name="connsiteX94" fmla="*/ 631375 w 3879327"/>
                <a:gd name="connsiteY94" fmla="*/ 432516 h 1909892"/>
                <a:gd name="connsiteX95" fmla="*/ 679089 w 3879327"/>
                <a:gd name="connsiteY95" fmla="*/ 441081 h 1909892"/>
                <a:gd name="connsiteX96" fmla="*/ 731699 w 3879327"/>
                <a:gd name="connsiteY96" fmla="*/ 433740 h 1909892"/>
                <a:gd name="connsiteX97" fmla="*/ 839364 w 3879327"/>
                <a:gd name="connsiteY97" fmla="*/ 357885 h 1909892"/>
                <a:gd name="connsiteX98" fmla="*/ 852822 w 3879327"/>
                <a:gd name="connsiteY98" fmla="*/ 370120 h 1909892"/>
                <a:gd name="connsiteX99" fmla="*/ 883409 w 3879327"/>
                <a:gd name="connsiteY99" fmla="*/ 376236 h 1909892"/>
                <a:gd name="connsiteX100" fmla="*/ 942135 w 3879327"/>
                <a:gd name="connsiteY100" fmla="*/ 381130 h 1909892"/>
                <a:gd name="connsiteX101" fmla="*/ 1058364 w 3879327"/>
                <a:gd name="connsiteY101" fmla="*/ 401930 h 1909892"/>
                <a:gd name="connsiteX102" fmla="*/ 1101186 w 3879327"/>
                <a:gd name="connsiteY102" fmla="*/ 412940 h 1909892"/>
                <a:gd name="connsiteX103" fmla="*/ 1158689 w 3879327"/>
                <a:gd name="connsiteY103" fmla="*/ 466773 h 1909892"/>
                <a:gd name="connsiteX104" fmla="*/ 1334868 w 3879327"/>
                <a:gd name="connsiteY104" fmla="*/ 569544 h 1909892"/>
                <a:gd name="connsiteX105" fmla="*/ 1424182 w 3879327"/>
                <a:gd name="connsiteY105" fmla="*/ 721254 h 1909892"/>
                <a:gd name="connsiteX106" fmla="*/ 1410723 w 3879327"/>
                <a:gd name="connsiteY106" fmla="*/ 746948 h 1909892"/>
                <a:gd name="connsiteX107" fmla="*/ 1408276 w 3879327"/>
                <a:gd name="connsiteY107" fmla="*/ 802003 h 1909892"/>
                <a:gd name="connsiteX108" fmla="*/ 1433970 w 3879327"/>
                <a:gd name="connsiteY108" fmla="*/ 805674 h 1909892"/>
                <a:gd name="connsiteX109" fmla="*/ 1522059 w 3879327"/>
                <a:gd name="connsiteY109" fmla="*/ 773864 h 1909892"/>
                <a:gd name="connsiteX110" fmla="*/ 1634618 w 3879327"/>
                <a:gd name="connsiteY110" fmla="*/ 832590 h 1909892"/>
                <a:gd name="connsiteX111" fmla="*/ 1771647 w 3879327"/>
                <a:gd name="connsiteY111" fmla="*/ 894987 h 1909892"/>
                <a:gd name="connsiteX112" fmla="*/ 1831596 w 3879327"/>
                <a:gd name="connsiteY112" fmla="*/ 930468 h 1909892"/>
                <a:gd name="connsiteX113" fmla="*/ 1826702 w 3879327"/>
                <a:gd name="connsiteY113" fmla="*/ 1036909 h 1909892"/>
                <a:gd name="connsiteX114" fmla="*/ 1749624 w 3879327"/>
                <a:gd name="connsiteY114" fmla="*/ 1153139 h 1909892"/>
                <a:gd name="connsiteX115" fmla="*/ 1734943 w 3879327"/>
                <a:gd name="connsiteY115" fmla="*/ 1217982 h 1909892"/>
                <a:gd name="connsiteX116" fmla="*/ 1694568 w 3879327"/>
                <a:gd name="connsiteY116" fmla="*/ 1445547 h 1909892"/>
                <a:gd name="connsiteX117" fmla="*/ 1651747 w 3879327"/>
                <a:gd name="connsiteY117" fmla="*/ 1478581 h 1909892"/>
                <a:gd name="connsiteX118" fmla="*/ 1555092 w 3879327"/>
                <a:gd name="connsiteY118" fmla="*/ 1523849 h 1909892"/>
                <a:gd name="connsiteX119" fmla="*/ 1522059 w 3879327"/>
                <a:gd name="connsiteY119" fmla="*/ 1586247 h 1909892"/>
                <a:gd name="connsiteX120" fmla="*/ 1485355 w 3879327"/>
                <a:gd name="connsiteY120" fmla="*/ 1742851 h 1909892"/>
                <a:gd name="connsiteX121" fmla="*/ 1431523 w 3879327"/>
                <a:gd name="connsiteY121" fmla="*/ 1843175 h 1909892"/>
                <a:gd name="connsiteX122" fmla="*/ 1397266 w 3879327"/>
                <a:gd name="connsiteY122" fmla="*/ 1867644 h 1909892"/>
                <a:gd name="connsiteX123" fmla="*/ 1353221 w 3879327"/>
                <a:gd name="connsiteY123" fmla="*/ 1859079 h 1909892"/>
                <a:gd name="connsiteX124" fmla="*/ 1334868 w 3879327"/>
                <a:gd name="connsiteY124" fmla="*/ 1867644 h 1909892"/>
                <a:gd name="connsiteX125" fmla="*/ 1353221 w 3879327"/>
                <a:gd name="connsiteY125" fmla="*/ 1901901 h 1909892"/>
                <a:gd name="connsiteX126" fmla="*/ 1326304 w 3879327"/>
                <a:gd name="connsiteY126" fmla="*/ 1906795 h 1909892"/>
                <a:gd name="connsiteX127" fmla="*/ 995968 w 3879327"/>
                <a:gd name="connsiteY127" fmla="*/ 1766096 h 1909892"/>
                <a:gd name="connsiteX128" fmla="*/ 956817 w 3879327"/>
                <a:gd name="connsiteY128" fmla="*/ 1708593 h 1909892"/>
                <a:gd name="connsiteX129" fmla="*/ 937242 w 3879327"/>
                <a:gd name="connsiteY129" fmla="*/ 1657208 h 1909892"/>
                <a:gd name="connsiteX130" fmla="*/ 916442 w 3879327"/>
                <a:gd name="connsiteY130" fmla="*/ 1399055 h 1909892"/>
                <a:gd name="connsiteX131" fmla="*/ 850375 w 3879327"/>
                <a:gd name="connsiteY131" fmla="*/ 1306072 h 1909892"/>
                <a:gd name="connsiteX132" fmla="*/ 682760 w 3879327"/>
                <a:gd name="connsiteY132" fmla="*/ 1107870 h 1909892"/>
                <a:gd name="connsiteX133" fmla="*/ 598340 w 3879327"/>
                <a:gd name="connsiteY133" fmla="*/ 958607 h 1909892"/>
                <a:gd name="connsiteX134" fmla="*/ 591000 w 3879327"/>
                <a:gd name="connsiteY134" fmla="*/ 864401 h 1909892"/>
                <a:gd name="connsiteX135" fmla="*/ 595893 w 3879327"/>
                <a:gd name="connsiteY135" fmla="*/ 831366 h 1909892"/>
                <a:gd name="connsiteX136" fmla="*/ 624034 w 3879327"/>
                <a:gd name="connsiteY136" fmla="*/ 701679 h 1909892"/>
                <a:gd name="connsiteX137" fmla="*/ 681536 w 3879327"/>
                <a:gd name="connsiteY137" fmla="*/ 554863 h 1909892"/>
                <a:gd name="connsiteX138" fmla="*/ 663185 w 3879327"/>
                <a:gd name="connsiteY138" fmla="*/ 486348 h 1909892"/>
                <a:gd name="connsiteX139" fmla="*/ 631375 w 3879327"/>
                <a:gd name="connsiteY139" fmla="*/ 485126 h 1909892"/>
                <a:gd name="connsiteX140" fmla="*/ 579989 w 3879327"/>
                <a:gd name="connsiteY140" fmla="*/ 494913 h 1909892"/>
                <a:gd name="connsiteX141" fmla="*/ 513922 w 3879327"/>
                <a:gd name="connsiteY141" fmla="*/ 452091 h 1909892"/>
                <a:gd name="connsiteX142" fmla="*/ 445407 w 3879327"/>
                <a:gd name="connsiteY142" fmla="*/ 343203 h 1909892"/>
                <a:gd name="connsiteX143" fmla="*/ 403810 w 3879327"/>
                <a:gd name="connsiteY143" fmla="*/ 308946 h 1909892"/>
                <a:gd name="connsiteX144" fmla="*/ 291250 w 3879327"/>
                <a:gd name="connsiteY144" fmla="*/ 235538 h 1909892"/>
                <a:gd name="connsiteX145" fmla="*/ 254546 w 3879327"/>
                <a:gd name="connsiteY145" fmla="*/ 217185 h 1909892"/>
                <a:gd name="connsiteX146" fmla="*/ 139540 w 3879327"/>
                <a:gd name="connsiteY146" fmla="*/ 189046 h 1909892"/>
                <a:gd name="connsiteX147" fmla="*/ 25757 w 3879327"/>
                <a:gd name="connsiteY147" fmla="*/ 105851 h 1909892"/>
                <a:gd name="connsiteX148" fmla="*/ 6182 w 3879327"/>
                <a:gd name="connsiteY148" fmla="*/ 31218 h 19098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Lst>
              <a:rect l="l" t="t" r="r" b="b"/>
              <a:pathLst>
                <a:path w="3879327" h="1909892">
                  <a:moveTo>
                    <a:pt x="3667412" y="737466"/>
                  </a:moveTo>
                  <a:cubicBezTo>
                    <a:pt x="3656707" y="737466"/>
                    <a:pt x="3647837" y="742665"/>
                    <a:pt x="3643554" y="757958"/>
                  </a:cubicBezTo>
                  <a:cubicBezTo>
                    <a:pt x="3638660" y="777534"/>
                    <a:pt x="3614191" y="808121"/>
                    <a:pt x="3647224" y="824025"/>
                  </a:cubicBezTo>
                  <a:cubicBezTo>
                    <a:pt x="3686376" y="842378"/>
                    <a:pt x="3685152" y="800780"/>
                    <a:pt x="3698611" y="782428"/>
                  </a:cubicBezTo>
                  <a:cubicBezTo>
                    <a:pt x="3699834" y="781205"/>
                    <a:pt x="3701058" y="777534"/>
                    <a:pt x="3702281" y="775087"/>
                  </a:cubicBezTo>
                  <a:cubicBezTo>
                    <a:pt x="3708397" y="765299"/>
                    <a:pt x="3709621" y="756735"/>
                    <a:pt x="3702281" y="748170"/>
                  </a:cubicBezTo>
                  <a:cubicBezTo>
                    <a:pt x="3690659" y="742665"/>
                    <a:pt x="3678118" y="737466"/>
                    <a:pt x="3667412" y="737466"/>
                  </a:cubicBezTo>
                  <a:close/>
                  <a:moveTo>
                    <a:pt x="3140708" y="293040"/>
                  </a:moveTo>
                  <a:cubicBezTo>
                    <a:pt x="3132143" y="289371"/>
                    <a:pt x="3127249" y="299158"/>
                    <a:pt x="3129696" y="306499"/>
                  </a:cubicBezTo>
                  <a:cubicBezTo>
                    <a:pt x="3134590" y="321181"/>
                    <a:pt x="3139484" y="338309"/>
                    <a:pt x="3159060" y="340756"/>
                  </a:cubicBezTo>
                  <a:cubicBezTo>
                    <a:pt x="3168847" y="341979"/>
                    <a:pt x="3176188" y="335862"/>
                    <a:pt x="3178635" y="324851"/>
                  </a:cubicBezTo>
                  <a:cubicBezTo>
                    <a:pt x="3166400" y="315063"/>
                    <a:pt x="3154166" y="301605"/>
                    <a:pt x="3140708" y="293040"/>
                  </a:cubicBezTo>
                  <a:close/>
                  <a:moveTo>
                    <a:pt x="1020437" y="138884"/>
                  </a:moveTo>
                  <a:cubicBezTo>
                    <a:pt x="1024108" y="141330"/>
                    <a:pt x="1031449" y="142553"/>
                    <a:pt x="1032672" y="146224"/>
                  </a:cubicBezTo>
                  <a:cubicBezTo>
                    <a:pt x="1036343" y="156012"/>
                    <a:pt x="1026555" y="157235"/>
                    <a:pt x="1020437" y="159682"/>
                  </a:cubicBezTo>
                  <a:cubicBezTo>
                    <a:pt x="1014321" y="162129"/>
                    <a:pt x="1008203" y="158459"/>
                    <a:pt x="1006980" y="152341"/>
                  </a:cubicBezTo>
                  <a:cubicBezTo>
                    <a:pt x="1002086" y="142553"/>
                    <a:pt x="1010650" y="141330"/>
                    <a:pt x="1020437" y="138884"/>
                  </a:cubicBezTo>
                  <a:close/>
                  <a:moveTo>
                    <a:pt x="726805" y="131543"/>
                  </a:moveTo>
                  <a:cubicBezTo>
                    <a:pt x="736593" y="133990"/>
                    <a:pt x="745158" y="137659"/>
                    <a:pt x="751274" y="146224"/>
                  </a:cubicBezTo>
                  <a:cubicBezTo>
                    <a:pt x="751274" y="153564"/>
                    <a:pt x="746381" y="156012"/>
                    <a:pt x="740264" y="156012"/>
                  </a:cubicBezTo>
                  <a:cubicBezTo>
                    <a:pt x="729252" y="157235"/>
                    <a:pt x="719464" y="154788"/>
                    <a:pt x="715795" y="143777"/>
                  </a:cubicBezTo>
                  <a:cubicBezTo>
                    <a:pt x="712123" y="135212"/>
                    <a:pt x="719464" y="130319"/>
                    <a:pt x="726805" y="131543"/>
                  </a:cubicBezTo>
                  <a:close/>
                  <a:moveTo>
                    <a:pt x="887079" y="96063"/>
                  </a:moveTo>
                  <a:cubicBezTo>
                    <a:pt x="926230" y="89945"/>
                    <a:pt x="948252" y="109520"/>
                    <a:pt x="970275" y="149895"/>
                  </a:cubicBezTo>
                  <a:cubicBezTo>
                    <a:pt x="928677" y="130320"/>
                    <a:pt x="896867" y="174365"/>
                    <a:pt x="861387" y="149895"/>
                  </a:cubicBezTo>
                  <a:cubicBezTo>
                    <a:pt x="857716" y="125426"/>
                    <a:pt x="846705" y="97286"/>
                    <a:pt x="887079" y="96063"/>
                  </a:cubicBezTo>
                  <a:close/>
                  <a:moveTo>
                    <a:pt x="3767952" y="0"/>
                  </a:moveTo>
                  <a:lnTo>
                    <a:pt x="3877637" y="0"/>
                  </a:lnTo>
                  <a:lnTo>
                    <a:pt x="3878460" y="111967"/>
                  </a:lnTo>
                  <a:cubicBezTo>
                    <a:pt x="3878460" y="125426"/>
                    <a:pt x="3883354" y="141330"/>
                    <a:pt x="3869895" y="153565"/>
                  </a:cubicBezTo>
                  <a:cubicBezTo>
                    <a:pt x="3833191" y="125426"/>
                    <a:pt x="3796487" y="97286"/>
                    <a:pt x="3789146" y="47124"/>
                  </a:cubicBezTo>
                  <a:cubicBezTo>
                    <a:pt x="3786699" y="28772"/>
                    <a:pt x="3778747" y="14396"/>
                    <a:pt x="3768959" y="1244"/>
                  </a:cubicBezTo>
                  <a:close/>
                  <a:moveTo>
                    <a:pt x="2364134" y="0"/>
                  </a:moveTo>
                  <a:lnTo>
                    <a:pt x="3723105" y="0"/>
                  </a:lnTo>
                  <a:lnTo>
                    <a:pt x="3753666" y="49571"/>
                  </a:lnTo>
                  <a:cubicBezTo>
                    <a:pt x="3763454" y="60582"/>
                    <a:pt x="3764677" y="76487"/>
                    <a:pt x="3765901" y="91169"/>
                  </a:cubicBezTo>
                  <a:cubicBezTo>
                    <a:pt x="3768348" y="116861"/>
                    <a:pt x="3779360" y="137661"/>
                    <a:pt x="3795264" y="157236"/>
                  </a:cubicBezTo>
                  <a:cubicBezTo>
                    <a:pt x="3822181" y="189046"/>
                    <a:pt x="3834415" y="226973"/>
                    <a:pt x="3842979" y="267348"/>
                  </a:cubicBezTo>
                  <a:cubicBezTo>
                    <a:pt x="3873566" y="286924"/>
                    <a:pt x="3862554" y="316287"/>
                    <a:pt x="3858885" y="340756"/>
                  </a:cubicBezTo>
                  <a:cubicBezTo>
                    <a:pt x="3828299" y="526723"/>
                    <a:pt x="3780583" y="707797"/>
                    <a:pt x="3697387" y="877859"/>
                  </a:cubicBezTo>
                  <a:cubicBezTo>
                    <a:pt x="3679034" y="915786"/>
                    <a:pt x="3661905" y="954937"/>
                    <a:pt x="3639884" y="990417"/>
                  </a:cubicBezTo>
                  <a:cubicBezTo>
                    <a:pt x="3633766" y="1001429"/>
                    <a:pt x="3631319" y="1016111"/>
                    <a:pt x="3614191" y="1016111"/>
                  </a:cubicBezTo>
                  <a:cubicBezTo>
                    <a:pt x="3601956" y="1008770"/>
                    <a:pt x="3601956" y="994088"/>
                    <a:pt x="3597062" y="983076"/>
                  </a:cubicBezTo>
                  <a:cubicBezTo>
                    <a:pt x="3578711" y="959831"/>
                    <a:pt x="3581157" y="929244"/>
                    <a:pt x="3567699" y="894987"/>
                  </a:cubicBezTo>
                  <a:cubicBezTo>
                    <a:pt x="3579934" y="925574"/>
                    <a:pt x="3575040" y="953713"/>
                    <a:pt x="3593391" y="974513"/>
                  </a:cubicBezTo>
                  <a:cubicBezTo>
                    <a:pt x="3601956" y="990417"/>
                    <a:pt x="3600732" y="1009993"/>
                    <a:pt x="3614191" y="1024676"/>
                  </a:cubicBezTo>
                  <a:cubicBezTo>
                    <a:pt x="3579934" y="1110318"/>
                    <a:pt x="3522430" y="1180055"/>
                    <a:pt x="3468599" y="1253463"/>
                  </a:cubicBezTo>
                  <a:cubicBezTo>
                    <a:pt x="3408648" y="1334212"/>
                    <a:pt x="3337687" y="1403951"/>
                    <a:pt x="3266726" y="1473688"/>
                  </a:cubicBezTo>
                  <a:cubicBezTo>
                    <a:pt x="3236140" y="1504274"/>
                    <a:pt x="3204329" y="1529967"/>
                    <a:pt x="3171296" y="1556883"/>
                  </a:cubicBezTo>
                  <a:cubicBezTo>
                    <a:pt x="3156614" y="1544649"/>
                    <a:pt x="3171296" y="1523849"/>
                    <a:pt x="3154167" y="1515286"/>
                  </a:cubicBezTo>
                  <a:cubicBezTo>
                    <a:pt x="3161508" y="1455335"/>
                    <a:pt x="3132145" y="1406396"/>
                    <a:pt x="3105228" y="1358682"/>
                  </a:cubicBezTo>
                  <a:cubicBezTo>
                    <a:pt x="3062406" y="1284049"/>
                    <a:pt x="3090547" y="1219206"/>
                    <a:pt x="3123580" y="1155586"/>
                  </a:cubicBezTo>
                  <a:cubicBezTo>
                    <a:pt x="3140708" y="1122553"/>
                    <a:pt x="3148049" y="1098084"/>
                    <a:pt x="3135814" y="1061380"/>
                  </a:cubicBezTo>
                  <a:cubicBezTo>
                    <a:pt x="3123580" y="1023451"/>
                    <a:pt x="3127251" y="983076"/>
                    <a:pt x="3111345" y="943925"/>
                  </a:cubicBezTo>
                  <a:cubicBezTo>
                    <a:pt x="3099110" y="914563"/>
                    <a:pt x="3094216" y="880305"/>
                    <a:pt x="3068524" y="859507"/>
                  </a:cubicBezTo>
                  <a:cubicBezTo>
                    <a:pt x="3011021" y="811791"/>
                    <a:pt x="3018361" y="751842"/>
                    <a:pt x="3034267" y="689444"/>
                  </a:cubicBezTo>
                  <a:cubicBezTo>
                    <a:pt x="3036714" y="680880"/>
                    <a:pt x="3039161" y="672315"/>
                    <a:pt x="3039161" y="663752"/>
                  </a:cubicBezTo>
                  <a:cubicBezTo>
                    <a:pt x="3042831" y="614813"/>
                    <a:pt x="3017139" y="591567"/>
                    <a:pt x="2969423" y="602578"/>
                  </a:cubicBezTo>
                  <a:cubicBezTo>
                    <a:pt x="2948624" y="607472"/>
                    <a:pt x="2933943" y="607472"/>
                    <a:pt x="2921708" y="585450"/>
                  </a:cubicBezTo>
                  <a:cubicBezTo>
                    <a:pt x="2897239" y="542628"/>
                    <a:pt x="2860535" y="531617"/>
                    <a:pt x="2816490" y="552416"/>
                  </a:cubicBezTo>
                  <a:cubicBezTo>
                    <a:pt x="2798137" y="560981"/>
                    <a:pt x="2778562" y="569544"/>
                    <a:pt x="2761433" y="579332"/>
                  </a:cubicBezTo>
                  <a:cubicBezTo>
                    <a:pt x="2739411" y="591567"/>
                    <a:pt x="2718612" y="595238"/>
                    <a:pt x="2695366" y="585450"/>
                  </a:cubicBezTo>
                  <a:cubicBezTo>
                    <a:pt x="2666003" y="573215"/>
                    <a:pt x="2635417" y="578109"/>
                    <a:pt x="2610947" y="594014"/>
                  </a:cubicBezTo>
                  <a:cubicBezTo>
                    <a:pt x="2574243" y="618483"/>
                    <a:pt x="2547327" y="598907"/>
                    <a:pt x="2525304" y="576885"/>
                  </a:cubicBezTo>
                  <a:cubicBezTo>
                    <a:pt x="2503282" y="554863"/>
                    <a:pt x="2480035" y="535287"/>
                    <a:pt x="2455566" y="516936"/>
                  </a:cubicBezTo>
                  <a:cubicBezTo>
                    <a:pt x="2442109" y="507148"/>
                    <a:pt x="2429874" y="496136"/>
                    <a:pt x="2426203" y="480232"/>
                  </a:cubicBezTo>
                  <a:cubicBezTo>
                    <a:pt x="2416415" y="432516"/>
                    <a:pt x="2382158" y="403153"/>
                    <a:pt x="2352795" y="368895"/>
                  </a:cubicBezTo>
                  <a:cubicBezTo>
                    <a:pt x="2336890" y="350544"/>
                    <a:pt x="2322209" y="280806"/>
                    <a:pt x="2330772" y="258783"/>
                  </a:cubicBezTo>
                  <a:cubicBezTo>
                    <a:pt x="2354019" y="201281"/>
                    <a:pt x="2361360" y="141330"/>
                    <a:pt x="2339337" y="80157"/>
                  </a:cubicBezTo>
                  <a:cubicBezTo>
                    <a:pt x="2335666" y="70369"/>
                    <a:pt x="2331996" y="60582"/>
                    <a:pt x="2338113" y="50794"/>
                  </a:cubicBezTo>
                  <a:close/>
                  <a:moveTo>
                    <a:pt x="578273" y="0"/>
                  </a:moveTo>
                  <a:lnTo>
                    <a:pt x="701190" y="0"/>
                  </a:lnTo>
                  <a:lnTo>
                    <a:pt x="712123" y="5526"/>
                  </a:lnTo>
                  <a:cubicBezTo>
                    <a:pt x="747605" y="31218"/>
                    <a:pt x="784309" y="52018"/>
                    <a:pt x="819789" y="80157"/>
                  </a:cubicBezTo>
                  <a:cubicBezTo>
                    <a:pt x="786756" y="89945"/>
                    <a:pt x="752499" y="109520"/>
                    <a:pt x="731699" y="64253"/>
                  </a:cubicBezTo>
                  <a:cubicBezTo>
                    <a:pt x="718241" y="36112"/>
                    <a:pt x="685207" y="36112"/>
                    <a:pt x="666856" y="15314"/>
                  </a:cubicBezTo>
                  <a:lnTo>
                    <a:pt x="664034" y="14263"/>
                  </a:lnTo>
                  <a:lnTo>
                    <a:pt x="666856" y="16537"/>
                  </a:lnTo>
                  <a:cubicBezTo>
                    <a:pt x="635046" y="14090"/>
                    <a:pt x="600789" y="-12826"/>
                    <a:pt x="568978" y="25102"/>
                  </a:cubicBezTo>
                  <a:cubicBezTo>
                    <a:pt x="569896" y="16231"/>
                    <a:pt x="572037" y="9120"/>
                    <a:pt x="575153" y="3423"/>
                  </a:cubicBezTo>
                  <a:close/>
                  <a:moveTo>
                    <a:pt x="10781" y="0"/>
                  </a:moveTo>
                  <a:lnTo>
                    <a:pt x="229452" y="0"/>
                  </a:lnTo>
                  <a:lnTo>
                    <a:pt x="227783" y="23572"/>
                  </a:lnTo>
                  <a:cubicBezTo>
                    <a:pt x="229159" y="45594"/>
                    <a:pt x="233748" y="67311"/>
                    <a:pt x="242312" y="88722"/>
                  </a:cubicBezTo>
                  <a:cubicBezTo>
                    <a:pt x="252100" y="114414"/>
                    <a:pt x="271675" y="126649"/>
                    <a:pt x="303485" y="125426"/>
                  </a:cubicBezTo>
                  <a:cubicBezTo>
                    <a:pt x="354871" y="122979"/>
                    <a:pt x="387904" y="103404"/>
                    <a:pt x="401363" y="50794"/>
                  </a:cubicBezTo>
                  <a:cubicBezTo>
                    <a:pt x="406256" y="32442"/>
                    <a:pt x="471100" y="15314"/>
                    <a:pt x="487005" y="25102"/>
                  </a:cubicBezTo>
                  <a:cubicBezTo>
                    <a:pt x="499240" y="32442"/>
                    <a:pt x="494346" y="41006"/>
                    <a:pt x="489452" y="52018"/>
                  </a:cubicBezTo>
                  <a:cubicBezTo>
                    <a:pt x="468653" y="98510"/>
                    <a:pt x="450301" y="146224"/>
                    <a:pt x="427055" y="191493"/>
                  </a:cubicBezTo>
                  <a:cubicBezTo>
                    <a:pt x="412373" y="219632"/>
                    <a:pt x="427055" y="217185"/>
                    <a:pt x="445407" y="217185"/>
                  </a:cubicBezTo>
                  <a:cubicBezTo>
                    <a:pt x="468653" y="217185"/>
                    <a:pt x="493122" y="214738"/>
                    <a:pt x="516369" y="218410"/>
                  </a:cubicBezTo>
                  <a:cubicBezTo>
                    <a:pt x="545732" y="223303"/>
                    <a:pt x="566530" y="235538"/>
                    <a:pt x="554295" y="272242"/>
                  </a:cubicBezTo>
                  <a:cubicBezTo>
                    <a:pt x="546955" y="295487"/>
                    <a:pt x="545732" y="321181"/>
                    <a:pt x="537167" y="344426"/>
                  </a:cubicBezTo>
                  <a:cubicBezTo>
                    <a:pt x="522485" y="383577"/>
                    <a:pt x="545732" y="408046"/>
                    <a:pt x="567754" y="433740"/>
                  </a:cubicBezTo>
                  <a:cubicBezTo>
                    <a:pt x="588553" y="458209"/>
                    <a:pt x="610575" y="442304"/>
                    <a:pt x="631375" y="432516"/>
                  </a:cubicBezTo>
                  <a:cubicBezTo>
                    <a:pt x="648503" y="425175"/>
                    <a:pt x="668079" y="425175"/>
                    <a:pt x="679089" y="441081"/>
                  </a:cubicBezTo>
                  <a:cubicBezTo>
                    <a:pt x="702336" y="472891"/>
                    <a:pt x="724358" y="454538"/>
                    <a:pt x="731699" y="433740"/>
                  </a:cubicBezTo>
                  <a:cubicBezTo>
                    <a:pt x="750050" y="379907"/>
                    <a:pt x="798989" y="376236"/>
                    <a:pt x="839364" y="357885"/>
                  </a:cubicBezTo>
                  <a:cubicBezTo>
                    <a:pt x="851599" y="357885"/>
                    <a:pt x="855269" y="360332"/>
                    <a:pt x="852822" y="370120"/>
                  </a:cubicBezTo>
                  <a:cubicBezTo>
                    <a:pt x="858940" y="395812"/>
                    <a:pt x="874844" y="388471"/>
                    <a:pt x="883409" y="376236"/>
                  </a:cubicBezTo>
                  <a:cubicBezTo>
                    <a:pt x="906654" y="346873"/>
                    <a:pt x="926230" y="367673"/>
                    <a:pt x="942135" y="381130"/>
                  </a:cubicBezTo>
                  <a:cubicBezTo>
                    <a:pt x="977615" y="410493"/>
                    <a:pt x="1016766" y="415387"/>
                    <a:pt x="1058364" y="401930"/>
                  </a:cubicBezTo>
                  <a:cubicBezTo>
                    <a:pt x="1075493" y="395812"/>
                    <a:pt x="1087728" y="390918"/>
                    <a:pt x="1101186" y="412940"/>
                  </a:cubicBezTo>
                  <a:cubicBezTo>
                    <a:pt x="1114644" y="434963"/>
                    <a:pt x="1141560" y="447197"/>
                    <a:pt x="1158689" y="466773"/>
                  </a:cubicBezTo>
                  <a:cubicBezTo>
                    <a:pt x="1206405" y="521830"/>
                    <a:pt x="1261460" y="553640"/>
                    <a:pt x="1334868" y="569544"/>
                  </a:cubicBezTo>
                  <a:cubicBezTo>
                    <a:pt x="1394819" y="581779"/>
                    <a:pt x="1433970" y="668646"/>
                    <a:pt x="1424182" y="721254"/>
                  </a:cubicBezTo>
                  <a:cubicBezTo>
                    <a:pt x="1420511" y="731042"/>
                    <a:pt x="1416841" y="739607"/>
                    <a:pt x="1410723" y="746948"/>
                  </a:cubicBezTo>
                  <a:cubicBezTo>
                    <a:pt x="1392372" y="765299"/>
                    <a:pt x="1418064" y="784875"/>
                    <a:pt x="1408276" y="802003"/>
                  </a:cubicBezTo>
                  <a:cubicBezTo>
                    <a:pt x="1415617" y="811791"/>
                    <a:pt x="1425405" y="805674"/>
                    <a:pt x="1433970" y="805674"/>
                  </a:cubicBezTo>
                  <a:cubicBezTo>
                    <a:pt x="1463333" y="795886"/>
                    <a:pt x="1481684" y="754288"/>
                    <a:pt x="1522059" y="773864"/>
                  </a:cubicBezTo>
                  <a:cubicBezTo>
                    <a:pt x="1563657" y="786099"/>
                    <a:pt x="1588127" y="835037"/>
                    <a:pt x="1634618" y="832590"/>
                  </a:cubicBezTo>
                  <a:cubicBezTo>
                    <a:pt x="1692121" y="830143"/>
                    <a:pt x="1737390" y="849719"/>
                    <a:pt x="1771647" y="894987"/>
                  </a:cubicBezTo>
                  <a:cubicBezTo>
                    <a:pt x="1786328" y="914562"/>
                    <a:pt x="1823032" y="894987"/>
                    <a:pt x="1831596" y="930468"/>
                  </a:cubicBezTo>
                  <a:cubicBezTo>
                    <a:pt x="1840161" y="967172"/>
                    <a:pt x="1845055" y="1002652"/>
                    <a:pt x="1826702" y="1036909"/>
                  </a:cubicBezTo>
                  <a:cubicBezTo>
                    <a:pt x="1804680" y="1078507"/>
                    <a:pt x="1772870" y="1112764"/>
                    <a:pt x="1749624" y="1153139"/>
                  </a:cubicBezTo>
                  <a:cubicBezTo>
                    <a:pt x="1736166" y="1176384"/>
                    <a:pt x="1732496" y="1195960"/>
                    <a:pt x="1734943" y="1217982"/>
                  </a:cubicBezTo>
                  <a:cubicBezTo>
                    <a:pt x="1744731" y="1298731"/>
                    <a:pt x="1726378" y="1373363"/>
                    <a:pt x="1694568" y="1445547"/>
                  </a:cubicBezTo>
                  <a:cubicBezTo>
                    <a:pt x="1687227" y="1460229"/>
                    <a:pt x="1676216" y="1482251"/>
                    <a:pt x="1651747" y="1478581"/>
                  </a:cubicBezTo>
                  <a:cubicBezTo>
                    <a:pt x="1610149" y="1473688"/>
                    <a:pt x="1584456" y="1505498"/>
                    <a:pt x="1555092" y="1523849"/>
                  </a:cubicBezTo>
                  <a:cubicBezTo>
                    <a:pt x="1535517" y="1536084"/>
                    <a:pt x="1514719" y="1560553"/>
                    <a:pt x="1522059" y="1586247"/>
                  </a:cubicBezTo>
                  <a:cubicBezTo>
                    <a:pt x="1537964" y="1646196"/>
                    <a:pt x="1503707" y="1692688"/>
                    <a:pt x="1485355" y="1742851"/>
                  </a:cubicBezTo>
                  <a:cubicBezTo>
                    <a:pt x="1473121" y="1778330"/>
                    <a:pt x="1449874" y="1810141"/>
                    <a:pt x="1431523" y="1843175"/>
                  </a:cubicBezTo>
                  <a:cubicBezTo>
                    <a:pt x="1424182" y="1856632"/>
                    <a:pt x="1414394" y="1867644"/>
                    <a:pt x="1397266" y="1867644"/>
                  </a:cubicBezTo>
                  <a:cubicBezTo>
                    <a:pt x="1383807" y="1856632"/>
                    <a:pt x="1366678" y="1868867"/>
                    <a:pt x="1353221" y="1859079"/>
                  </a:cubicBezTo>
                  <a:cubicBezTo>
                    <a:pt x="1343433" y="1855410"/>
                    <a:pt x="1331198" y="1844398"/>
                    <a:pt x="1334868" y="1867644"/>
                  </a:cubicBezTo>
                  <a:cubicBezTo>
                    <a:pt x="1340986" y="1879879"/>
                    <a:pt x="1354444" y="1887220"/>
                    <a:pt x="1353221" y="1901901"/>
                  </a:cubicBezTo>
                  <a:cubicBezTo>
                    <a:pt x="1345880" y="1912912"/>
                    <a:pt x="1336092" y="1910465"/>
                    <a:pt x="1326304" y="1906795"/>
                  </a:cubicBezTo>
                  <a:cubicBezTo>
                    <a:pt x="1212521" y="1867644"/>
                    <a:pt x="1101186" y="1823599"/>
                    <a:pt x="995968" y="1766096"/>
                  </a:cubicBezTo>
                  <a:cubicBezTo>
                    <a:pt x="969052" y="1751414"/>
                    <a:pt x="969052" y="1728169"/>
                    <a:pt x="956817" y="1708593"/>
                  </a:cubicBezTo>
                  <a:cubicBezTo>
                    <a:pt x="927454" y="1701253"/>
                    <a:pt x="938464" y="1675559"/>
                    <a:pt x="937242" y="1657208"/>
                  </a:cubicBezTo>
                  <a:cubicBezTo>
                    <a:pt x="936018" y="1570341"/>
                    <a:pt x="931124" y="1484698"/>
                    <a:pt x="916442" y="1399055"/>
                  </a:cubicBezTo>
                  <a:cubicBezTo>
                    <a:pt x="909101" y="1357458"/>
                    <a:pt x="889526" y="1320753"/>
                    <a:pt x="850375" y="1306072"/>
                  </a:cubicBezTo>
                  <a:cubicBezTo>
                    <a:pt x="756168" y="1270592"/>
                    <a:pt x="719464" y="1188619"/>
                    <a:pt x="682760" y="1107870"/>
                  </a:cubicBezTo>
                  <a:cubicBezTo>
                    <a:pt x="658291" y="1055262"/>
                    <a:pt x="635044" y="1003876"/>
                    <a:pt x="598340" y="958607"/>
                  </a:cubicBezTo>
                  <a:cubicBezTo>
                    <a:pt x="576318" y="931691"/>
                    <a:pt x="567754" y="897434"/>
                    <a:pt x="591000" y="864401"/>
                  </a:cubicBezTo>
                  <a:cubicBezTo>
                    <a:pt x="598340" y="854613"/>
                    <a:pt x="603234" y="844825"/>
                    <a:pt x="595893" y="831366"/>
                  </a:cubicBezTo>
                  <a:cubicBezTo>
                    <a:pt x="571424" y="781205"/>
                    <a:pt x="595893" y="740830"/>
                    <a:pt x="624034" y="701679"/>
                  </a:cubicBezTo>
                  <a:cubicBezTo>
                    <a:pt x="655844" y="657634"/>
                    <a:pt x="691324" y="616036"/>
                    <a:pt x="681536" y="554863"/>
                  </a:cubicBezTo>
                  <a:cubicBezTo>
                    <a:pt x="677866" y="531617"/>
                    <a:pt x="672973" y="508371"/>
                    <a:pt x="663185" y="486348"/>
                  </a:cubicBezTo>
                  <a:cubicBezTo>
                    <a:pt x="654620" y="465550"/>
                    <a:pt x="641162" y="460656"/>
                    <a:pt x="631375" y="485126"/>
                  </a:cubicBezTo>
                  <a:cubicBezTo>
                    <a:pt x="617916" y="515712"/>
                    <a:pt x="600787" y="513265"/>
                    <a:pt x="579989" y="494913"/>
                  </a:cubicBezTo>
                  <a:cubicBezTo>
                    <a:pt x="559189" y="477785"/>
                    <a:pt x="535944" y="466773"/>
                    <a:pt x="513922" y="452091"/>
                  </a:cubicBezTo>
                  <a:cubicBezTo>
                    <a:pt x="472324" y="425175"/>
                    <a:pt x="467430" y="379907"/>
                    <a:pt x="445407" y="343203"/>
                  </a:cubicBezTo>
                  <a:cubicBezTo>
                    <a:pt x="434396" y="326075"/>
                    <a:pt x="423385" y="315063"/>
                    <a:pt x="403810" y="308946"/>
                  </a:cubicBezTo>
                  <a:cubicBezTo>
                    <a:pt x="360988" y="295487"/>
                    <a:pt x="318167" y="277136"/>
                    <a:pt x="291250" y="235538"/>
                  </a:cubicBezTo>
                  <a:cubicBezTo>
                    <a:pt x="282686" y="223303"/>
                    <a:pt x="270451" y="211069"/>
                    <a:pt x="254546" y="217185"/>
                  </a:cubicBezTo>
                  <a:cubicBezTo>
                    <a:pt x="209277" y="233091"/>
                    <a:pt x="173798" y="211069"/>
                    <a:pt x="139540" y="189046"/>
                  </a:cubicBezTo>
                  <a:cubicBezTo>
                    <a:pt x="99165" y="164577"/>
                    <a:pt x="60014" y="138884"/>
                    <a:pt x="25757" y="105851"/>
                  </a:cubicBezTo>
                  <a:cubicBezTo>
                    <a:pt x="4959" y="85051"/>
                    <a:pt x="-8500" y="61806"/>
                    <a:pt x="6182" y="31218"/>
                  </a:cubicBezTo>
                  <a:close/>
                </a:path>
              </a:pathLst>
            </a:custGeom>
            <a:solidFill>
              <a:schemeClr val="accent3">
                <a:lumMod val="40000"/>
                <a:lumOff val="60000"/>
              </a:schemeClr>
            </a:solidFill>
            <a:ln w="9525" cap="flat">
              <a:noFill/>
              <a:prstDash val="solid"/>
              <a:miter/>
            </a:ln>
          </p:spPr>
          <p:txBody>
            <a:bodyPr wrap="square" rtlCol="0" anchor="ctr">
              <a:noAutofit/>
            </a:bodyPr>
            <a:lstStyle/>
            <a:p>
              <a:endParaRPr lang="en-US" dirty="0"/>
            </a:p>
          </p:txBody>
        </p:sp>
      </p:grpSp>
      <p:grpSp>
        <p:nvGrpSpPr>
          <p:cNvPr id="384" name="Group 383">
            <a:extLst>
              <a:ext uri="{FF2B5EF4-FFF2-40B4-BE49-F238E27FC236}">
                <a16:creationId xmlns:a16="http://schemas.microsoft.com/office/drawing/2014/main" id="{C0F1FD93-91A4-489B-99F2-569F7D19686B}"/>
              </a:ext>
            </a:extLst>
          </p:cNvPr>
          <p:cNvGrpSpPr/>
          <p:nvPr/>
        </p:nvGrpSpPr>
        <p:grpSpPr>
          <a:xfrm rot="18347570" flipH="1">
            <a:off x="3130320" y="2239561"/>
            <a:ext cx="1528586" cy="2331598"/>
            <a:chOff x="8121550" y="3125447"/>
            <a:chExt cx="1101023" cy="1679422"/>
          </a:xfrm>
        </p:grpSpPr>
        <p:sp>
          <p:nvSpPr>
            <p:cNvPr id="372" name="Freeform: Shape 371">
              <a:extLst>
                <a:ext uri="{FF2B5EF4-FFF2-40B4-BE49-F238E27FC236}">
                  <a16:creationId xmlns:a16="http://schemas.microsoft.com/office/drawing/2014/main" id="{7E37EF7A-E2AF-42CF-B412-7ADD05CF7613}"/>
                </a:ext>
              </a:extLst>
            </p:cNvPr>
            <p:cNvSpPr/>
            <p:nvPr/>
          </p:nvSpPr>
          <p:spPr>
            <a:xfrm>
              <a:off x="8121550" y="3125447"/>
              <a:ext cx="1101023" cy="1678680"/>
            </a:xfrm>
            <a:custGeom>
              <a:avLst/>
              <a:gdLst>
                <a:gd name="connsiteX0" fmla="*/ 0 w 1268858"/>
                <a:gd name="connsiteY0" fmla="*/ 1006972 h 1676542"/>
                <a:gd name="connsiteX1" fmla="*/ 10536 w 1268858"/>
                <a:gd name="connsiteY1" fmla="*/ 997353 h 1676542"/>
                <a:gd name="connsiteX2" fmla="*/ 1076469 w 1268858"/>
                <a:gd name="connsiteY2" fmla="*/ 1216311 h 1676542"/>
                <a:gd name="connsiteX3" fmla="*/ 1099372 w 1268858"/>
                <a:gd name="connsiteY3" fmla="*/ 1230053 h 1676542"/>
                <a:gd name="connsiteX4" fmla="*/ 1169457 w 1268858"/>
                <a:gd name="connsiteY4" fmla="*/ 1252957 h 1676542"/>
                <a:gd name="connsiteX5" fmla="*/ 1116779 w 1268858"/>
                <a:gd name="connsiteY5" fmla="*/ 1124697 h 1676542"/>
                <a:gd name="connsiteX6" fmla="*/ 953706 w 1268858"/>
                <a:gd name="connsiteY6" fmla="*/ 945591 h 1676542"/>
                <a:gd name="connsiteX7" fmla="*/ 944544 w 1268858"/>
                <a:gd name="connsiteY7" fmla="*/ 913984 h 1676542"/>
                <a:gd name="connsiteX8" fmla="*/ 940880 w 1268858"/>
                <a:gd name="connsiteY8" fmla="*/ 901158 h 1676542"/>
                <a:gd name="connsiteX9" fmla="*/ 875833 w 1268858"/>
                <a:gd name="connsiteY9" fmla="*/ 859473 h 1676542"/>
                <a:gd name="connsiteX10" fmla="*/ 820865 w 1268858"/>
                <a:gd name="connsiteY10" fmla="*/ 848937 h 1676542"/>
                <a:gd name="connsiteX11" fmla="*/ 182771 w 1268858"/>
                <a:gd name="connsiteY11" fmla="*/ 195727 h 1676542"/>
                <a:gd name="connsiteX12" fmla="*/ 171777 w 1268858"/>
                <a:gd name="connsiteY12" fmla="*/ 11582 h 1676542"/>
                <a:gd name="connsiteX13" fmla="*/ 180938 w 1268858"/>
                <a:gd name="connsiteY13" fmla="*/ 1505 h 1676542"/>
                <a:gd name="connsiteX14" fmla="*/ 229952 w 1268858"/>
                <a:gd name="connsiteY14" fmla="*/ 62886 h 1676542"/>
                <a:gd name="connsiteX15" fmla="*/ 425549 w 1268858"/>
                <a:gd name="connsiteY15" fmla="*/ 299251 h 1676542"/>
                <a:gd name="connsiteX16" fmla="*/ 636720 w 1268858"/>
                <a:gd name="connsiteY16" fmla="*/ 553481 h 1676542"/>
                <a:gd name="connsiteX17" fmla="*/ 842852 w 1268858"/>
                <a:gd name="connsiteY17" fmla="*/ 802214 h 1676542"/>
                <a:gd name="connsiteX18" fmla="*/ 877666 w 1268858"/>
                <a:gd name="connsiteY18" fmla="*/ 842983 h 1676542"/>
                <a:gd name="connsiteX19" fmla="*/ 886369 w 1268858"/>
                <a:gd name="connsiteY19" fmla="*/ 815498 h 1676542"/>
                <a:gd name="connsiteX20" fmla="*/ 917976 w 1268858"/>
                <a:gd name="connsiteY20" fmla="*/ 871383 h 1676542"/>
                <a:gd name="connsiteX21" fmla="*/ 1003177 w 1268858"/>
                <a:gd name="connsiteY21" fmla="*/ 916732 h 1676542"/>
                <a:gd name="connsiteX22" fmla="*/ 987145 w 1268858"/>
                <a:gd name="connsiteY22" fmla="*/ 850312 h 1676542"/>
                <a:gd name="connsiteX23" fmla="*/ 986687 w 1268858"/>
                <a:gd name="connsiteY23" fmla="*/ 828324 h 1676542"/>
                <a:gd name="connsiteX24" fmla="*/ 974777 w 1268858"/>
                <a:gd name="connsiteY24" fmla="*/ 782059 h 1676542"/>
                <a:gd name="connsiteX25" fmla="*/ 1097998 w 1268858"/>
                <a:gd name="connsiteY25" fmla="*/ 157707 h 1676542"/>
                <a:gd name="connsiteX26" fmla="*/ 1107618 w 1268858"/>
                <a:gd name="connsiteY26" fmla="*/ 151752 h 1676542"/>
                <a:gd name="connsiteX27" fmla="*/ 1109450 w 1268858"/>
                <a:gd name="connsiteY27" fmla="*/ 173282 h 1676542"/>
                <a:gd name="connsiteX28" fmla="*/ 1040281 w 1268858"/>
                <a:gd name="connsiteY28" fmla="*/ 574094 h 1676542"/>
                <a:gd name="connsiteX29" fmla="*/ 1003635 w 1268858"/>
                <a:gd name="connsiteY29" fmla="*/ 788472 h 1676542"/>
                <a:gd name="connsiteX30" fmla="*/ 1003177 w 1268858"/>
                <a:gd name="connsiteY30" fmla="*/ 806337 h 1676542"/>
                <a:gd name="connsiteX31" fmla="*/ 1010965 w 1268858"/>
                <a:gd name="connsiteY31" fmla="*/ 888790 h 1676542"/>
                <a:gd name="connsiteX32" fmla="*/ 1048068 w 1268858"/>
                <a:gd name="connsiteY32" fmla="*/ 948339 h 1676542"/>
                <a:gd name="connsiteX33" fmla="*/ 1067766 w 1268858"/>
                <a:gd name="connsiteY33" fmla="*/ 944216 h 1676542"/>
                <a:gd name="connsiteX34" fmla="*/ 1076011 w 1268858"/>
                <a:gd name="connsiteY34" fmla="*/ 930016 h 1676542"/>
                <a:gd name="connsiteX35" fmla="*/ 1087463 w 1268858"/>
                <a:gd name="connsiteY35" fmla="*/ 919939 h 1676542"/>
                <a:gd name="connsiteX36" fmla="*/ 1094334 w 1268858"/>
                <a:gd name="connsiteY36" fmla="*/ 933223 h 1676542"/>
                <a:gd name="connsiteX37" fmla="*/ 1100289 w 1268858"/>
                <a:gd name="connsiteY37" fmla="*/ 975823 h 1676542"/>
                <a:gd name="connsiteX38" fmla="*/ 1117237 w 1268858"/>
                <a:gd name="connsiteY38" fmla="*/ 1023921 h 1676542"/>
                <a:gd name="connsiteX39" fmla="*/ 1233587 w 1268858"/>
                <a:gd name="connsiteY39" fmla="*/ 1274944 h 1676542"/>
                <a:gd name="connsiteX40" fmla="*/ 1270691 w 1268858"/>
                <a:gd name="connsiteY40" fmla="*/ 1503522 h 1676542"/>
                <a:gd name="connsiteX41" fmla="*/ 1267027 w 1268858"/>
                <a:gd name="connsiteY41" fmla="*/ 1656518 h 1676542"/>
                <a:gd name="connsiteX42" fmla="*/ 1262446 w 1268858"/>
                <a:gd name="connsiteY42" fmla="*/ 1673467 h 1676542"/>
                <a:gd name="connsiteX43" fmla="*/ 1258323 w 1268858"/>
                <a:gd name="connsiteY43" fmla="*/ 1676673 h 1676542"/>
                <a:gd name="connsiteX44" fmla="*/ 1214349 w 1268858"/>
                <a:gd name="connsiteY44" fmla="*/ 1676215 h 1676542"/>
                <a:gd name="connsiteX45" fmla="*/ 1212516 w 1268858"/>
                <a:gd name="connsiteY45" fmla="*/ 1674383 h 1676542"/>
                <a:gd name="connsiteX46" fmla="*/ 1218471 w 1268858"/>
                <a:gd name="connsiteY46" fmla="*/ 1514058 h 1676542"/>
                <a:gd name="connsiteX47" fmla="*/ 1208852 w 1268858"/>
                <a:gd name="connsiteY47" fmla="*/ 1410533 h 1676542"/>
                <a:gd name="connsiteX48" fmla="*/ 1198316 w 1268858"/>
                <a:gd name="connsiteY48" fmla="*/ 1388088 h 1676542"/>
                <a:gd name="connsiteX49" fmla="*/ 1176787 w 1268858"/>
                <a:gd name="connsiteY49" fmla="*/ 1353733 h 1676542"/>
                <a:gd name="connsiteX50" fmla="*/ 1198316 w 1268858"/>
                <a:gd name="connsiteY50" fmla="*/ 1358313 h 1676542"/>
                <a:gd name="connsiteX51" fmla="*/ 1176328 w 1268858"/>
                <a:gd name="connsiteY51" fmla="*/ 1272654 h 1676542"/>
                <a:gd name="connsiteX52" fmla="*/ 1164419 w 1268858"/>
                <a:gd name="connsiteY52" fmla="*/ 1264409 h 1676542"/>
                <a:gd name="connsiteX53" fmla="*/ 1083798 w 1268858"/>
                <a:gd name="connsiteY53" fmla="*/ 1239673 h 1676542"/>
                <a:gd name="connsiteX54" fmla="*/ 862549 w 1268858"/>
                <a:gd name="connsiteY54" fmla="*/ 1192033 h 1676542"/>
                <a:gd name="connsiteX55" fmla="*/ 125970 w 1268858"/>
                <a:gd name="connsiteY55" fmla="*/ 1036747 h 1676542"/>
                <a:gd name="connsiteX56" fmla="*/ 16491 w 1268858"/>
                <a:gd name="connsiteY56" fmla="*/ 1013843 h 1676542"/>
                <a:gd name="connsiteX57" fmla="*/ 0 w 1268858"/>
                <a:gd name="connsiteY57" fmla="*/ 1006972 h 1676542"/>
                <a:gd name="connsiteX0" fmla="*/ 87263 w 1342448"/>
                <a:gd name="connsiteY0" fmla="*/ 1013843 h 1678680"/>
                <a:gd name="connsiteX1" fmla="*/ 81308 w 1342448"/>
                <a:gd name="connsiteY1" fmla="*/ 997353 h 1678680"/>
                <a:gd name="connsiteX2" fmla="*/ 1147241 w 1342448"/>
                <a:gd name="connsiteY2" fmla="*/ 1216311 h 1678680"/>
                <a:gd name="connsiteX3" fmla="*/ 1170144 w 1342448"/>
                <a:gd name="connsiteY3" fmla="*/ 1230053 h 1678680"/>
                <a:gd name="connsiteX4" fmla="*/ 1240229 w 1342448"/>
                <a:gd name="connsiteY4" fmla="*/ 1252957 h 1678680"/>
                <a:gd name="connsiteX5" fmla="*/ 1187551 w 1342448"/>
                <a:gd name="connsiteY5" fmla="*/ 1124697 h 1678680"/>
                <a:gd name="connsiteX6" fmla="*/ 1024478 w 1342448"/>
                <a:gd name="connsiteY6" fmla="*/ 945591 h 1678680"/>
                <a:gd name="connsiteX7" fmla="*/ 1015316 w 1342448"/>
                <a:gd name="connsiteY7" fmla="*/ 913984 h 1678680"/>
                <a:gd name="connsiteX8" fmla="*/ 1011652 w 1342448"/>
                <a:gd name="connsiteY8" fmla="*/ 901158 h 1678680"/>
                <a:gd name="connsiteX9" fmla="*/ 946605 w 1342448"/>
                <a:gd name="connsiteY9" fmla="*/ 859473 h 1678680"/>
                <a:gd name="connsiteX10" fmla="*/ 891637 w 1342448"/>
                <a:gd name="connsiteY10" fmla="*/ 848937 h 1678680"/>
                <a:gd name="connsiteX11" fmla="*/ 253543 w 1342448"/>
                <a:gd name="connsiteY11" fmla="*/ 195727 h 1678680"/>
                <a:gd name="connsiteX12" fmla="*/ 242549 w 1342448"/>
                <a:gd name="connsiteY12" fmla="*/ 11582 h 1678680"/>
                <a:gd name="connsiteX13" fmla="*/ 251710 w 1342448"/>
                <a:gd name="connsiteY13" fmla="*/ 1505 h 1678680"/>
                <a:gd name="connsiteX14" fmla="*/ 300724 w 1342448"/>
                <a:gd name="connsiteY14" fmla="*/ 62886 h 1678680"/>
                <a:gd name="connsiteX15" fmla="*/ 496321 w 1342448"/>
                <a:gd name="connsiteY15" fmla="*/ 299251 h 1678680"/>
                <a:gd name="connsiteX16" fmla="*/ 707492 w 1342448"/>
                <a:gd name="connsiteY16" fmla="*/ 553481 h 1678680"/>
                <a:gd name="connsiteX17" fmla="*/ 913624 w 1342448"/>
                <a:gd name="connsiteY17" fmla="*/ 802214 h 1678680"/>
                <a:gd name="connsiteX18" fmla="*/ 948438 w 1342448"/>
                <a:gd name="connsiteY18" fmla="*/ 842983 h 1678680"/>
                <a:gd name="connsiteX19" fmla="*/ 957141 w 1342448"/>
                <a:gd name="connsiteY19" fmla="*/ 815498 h 1678680"/>
                <a:gd name="connsiteX20" fmla="*/ 988748 w 1342448"/>
                <a:gd name="connsiteY20" fmla="*/ 871383 h 1678680"/>
                <a:gd name="connsiteX21" fmla="*/ 1073949 w 1342448"/>
                <a:gd name="connsiteY21" fmla="*/ 916732 h 1678680"/>
                <a:gd name="connsiteX22" fmla="*/ 1057917 w 1342448"/>
                <a:gd name="connsiteY22" fmla="*/ 850312 h 1678680"/>
                <a:gd name="connsiteX23" fmla="*/ 1057459 w 1342448"/>
                <a:gd name="connsiteY23" fmla="*/ 828324 h 1678680"/>
                <a:gd name="connsiteX24" fmla="*/ 1045549 w 1342448"/>
                <a:gd name="connsiteY24" fmla="*/ 782059 h 1678680"/>
                <a:gd name="connsiteX25" fmla="*/ 1168770 w 1342448"/>
                <a:gd name="connsiteY25" fmla="*/ 157707 h 1678680"/>
                <a:gd name="connsiteX26" fmla="*/ 1178390 w 1342448"/>
                <a:gd name="connsiteY26" fmla="*/ 151752 h 1678680"/>
                <a:gd name="connsiteX27" fmla="*/ 1180222 w 1342448"/>
                <a:gd name="connsiteY27" fmla="*/ 173282 h 1678680"/>
                <a:gd name="connsiteX28" fmla="*/ 1111053 w 1342448"/>
                <a:gd name="connsiteY28" fmla="*/ 574094 h 1678680"/>
                <a:gd name="connsiteX29" fmla="*/ 1074407 w 1342448"/>
                <a:gd name="connsiteY29" fmla="*/ 788472 h 1678680"/>
                <a:gd name="connsiteX30" fmla="*/ 1073949 w 1342448"/>
                <a:gd name="connsiteY30" fmla="*/ 806337 h 1678680"/>
                <a:gd name="connsiteX31" fmla="*/ 1081737 w 1342448"/>
                <a:gd name="connsiteY31" fmla="*/ 888790 h 1678680"/>
                <a:gd name="connsiteX32" fmla="*/ 1118840 w 1342448"/>
                <a:gd name="connsiteY32" fmla="*/ 948339 h 1678680"/>
                <a:gd name="connsiteX33" fmla="*/ 1138538 w 1342448"/>
                <a:gd name="connsiteY33" fmla="*/ 944216 h 1678680"/>
                <a:gd name="connsiteX34" fmla="*/ 1146783 w 1342448"/>
                <a:gd name="connsiteY34" fmla="*/ 930016 h 1678680"/>
                <a:gd name="connsiteX35" fmla="*/ 1158235 w 1342448"/>
                <a:gd name="connsiteY35" fmla="*/ 919939 h 1678680"/>
                <a:gd name="connsiteX36" fmla="*/ 1165106 w 1342448"/>
                <a:gd name="connsiteY36" fmla="*/ 933223 h 1678680"/>
                <a:gd name="connsiteX37" fmla="*/ 1171061 w 1342448"/>
                <a:gd name="connsiteY37" fmla="*/ 975823 h 1678680"/>
                <a:gd name="connsiteX38" fmla="*/ 1188009 w 1342448"/>
                <a:gd name="connsiteY38" fmla="*/ 1023921 h 1678680"/>
                <a:gd name="connsiteX39" fmla="*/ 1304359 w 1342448"/>
                <a:gd name="connsiteY39" fmla="*/ 1274944 h 1678680"/>
                <a:gd name="connsiteX40" fmla="*/ 1341463 w 1342448"/>
                <a:gd name="connsiteY40" fmla="*/ 1503522 h 1678680"/>
                <a:gd name="connsiteX41" fmla="*/ 1337799 w 1342448"/>
                <a:gd name="connsiteY41" fmla="*/ 1656518 h 1678680"/>
                <a:gd name="connsiteX42" fmla="*/ 1333218 w 1342448"/>
                <a:gd name="connsiteY42" fmla="*/ 1673467 h 1678680"/>
                <a:gd name="connsiteX43" fmla="*/ 1329095 w 1342448"/>
                <a:gd name="connsiteY43" fmla="*/ 1676673 h 1678680"/>
                <a:gd name="connsiteX44" fmla="*/ 1285121 w 1342448"/>
                <a:gd name="connsiteY44" fmla="*/ 1676215 h 1678680"/>
                <a:gd name="connsiteX45" fmla="*/ 1283288 w 1342448"/>
                <a:gd name="connsiteY45" fmla="*/ 1674383 h 1678680"/>
                <a:gd name="connsiteX46" fmla="*/ 1289243 w 1342448"/>
                <a:gd name="connsiteY46" fmla="*/ 1514058 h 1678680"/>
                <a:gd name="connsiteX47" fmla="*/ 1279624 w 1342448"/>
                <a:gd name="connsiteY47" fmla="*/ 1410533 h 1678680"/>
                <a:gd name="connsiteX48" fmla="*/ 1269088 w 1342448"/>
                <a:gd name="connsiteY48" fmla="*/ 1388088 h 1678680"/>
                <a:gd name="connsiteX49" fmla="*/ 1247559 w 1342448"/>
                <a:gd name="connsiteY49" fmla="*/ 1353733 h 1678680"/>
                <a:gd name="connsiteX50" fmla="*/ 1269088 w 1342448"/>
                <a:gd name="connsiteY50" fmla="*/ 1358313 h 1678680"/>
                <a:gd name="connsiteX51" fmla="*/ 1247100 w 1342448"/>
                <a:gd name="connsiteY51" fmla="*/ 1272654 h 1678680"/>
                <a:gd name="connsiteX52" fmla="*/ 1235191 w 1342448"/>
                <a:gd name="connsiteY52" fmla="*/ 1264409 h 1678680"/>
                <a:gd name="connsiteX53" fmla="*/ 1154570 w 1342448"/>
                <a:gd name="connsiteY53" fmla="*/ 1239673 h 1678680"/>
                <a:gd name="connsiteX54" fmla="*/ 933321 w 1342448"/>
                <a:gd name="connsiteY54" fmla="*/ 1192033 h 1678680"/>
                <a:gd name="connsiteX55" fmla="*/ 196742 w 1342448"/>
                <a:gd name="connsiteY55" fmla="*/ 1036747 h 1678680"/>
                <a:gd name="connsiteX56" fmla="*/ 87263 w 1342448"/>
                <a:gd name="connsiteY56" fmla="*/ 1013843 h 1678680"/>
                <a:gd name="connsiteX0" fmla="*/ 115434 w 1261140"/>
                <a:gd name="connsiteY0" fmla="*/ 1036747 h 1678680"/>
                <a:gd name="connsiteX1" fmla="*/ 0 w 1261140"/>
                <a:gd name="connsiteY1" fmla="*/ 997353 h 1678680"/>
                <a:gd name="connsiteX2" fmla="*/ 1065933 w 1261140"/>
                <a:gd name="connsiteY2" fmla="*/ 1216311 h 1678680"/>
                <a:gd name="connsiteX3" fmla="*/ 1088836 w 1261140"/>
                <a:gd name="connsiteY3" fmla="*/ 1230053 h 1678680"/>
                <a:gd name="connsiteX4" fmla="*/ 1158921 w 1261140"/>
                <a:gd name="connsiteY4" fmla="*/ 1252957 h 1678680"/>
                <a:gd name="connsiteX5" fmla="*/ 1106243 w 1261140"/>
                <a:gd name="connsiteY5" fmla="*/ 1124697 h 1678680"/>
                <a:gd name="connsiteX6" fmla="*/ 943170 w 1261140"/>
                <a:gd name="connsiteY6" fmla="*/ 945591 h 1678680"/>
                <a:gd name="connsiteX7" fmla="*/ 934008 w 1261140"/>
                <a:gd name="connsiteY7" fmla="*/ 913984 h 1678680"/>
                <a:gd name="connsiteX8" fmla="*/ 930344 w 1261140"/>
                <a:gd name="connsiteY8" fmla="*/ 901158 h 1678680"/>
                <a:gd name="connsiteX9" fmla="*/ 865297 w 1261140"/>
                <a:gd name="connsiteY9" fmla="*/ 859473 h 1678680"/>
                <a:gd name="connsiteX10" fmla="*/ 810329 w 1261140"/>
                <a:gd name="connsiteY10" fmla="*/ 848937 h 1678680"/>
                <a:gd name="connsiteX11" fmla="*/ 172235 w 1261140"/>
                <a:gd name="connsiteY11" fmla="*/ 195727 h 1678680"/>
                <a:gd name="connsiteX12" fmla="*/ 161241 w 1261140"/>
                <a:gd name="connsiteY12" fmla="*/ 11582 h 1678680"/>
                <a:gd name="connsiteX13" fmla="*/ 170402 w 1261140"/>
                <a:gd name="connsiteY13" fmla="*/ 1505 h 1678680"/>
                <a:gd name="connsiteX14" fmla="*/ 219416 w 1261140"/>
                <a:gd name="connsiteY14" fmla="*/ 62886 h 1678680"/>
                <a:gd name="connsiteX15" fmla="*/ 415013 w 1261140"/>
                <a:gd name="connsiteY15" fmla="*/ 299251 h 1678680"/>
                <a:gd name="connsiteX16" fmla="*/ 626184 w 1261140"/>
                <a:gd name="connsiteY16" fmla="*/ 553481 h 1678680"/>
                <a:gd name="connsiteX17" fmla="*/ 832316 w 1261140"/>
                <a:gd name="connsiteY17" fmla="*/ 802214 h 1678680"/>
                <a:gd name="connsiteX18" fmla="*/ 867130 w 1261140"/>
                <a:gd name="connsiteY18" fmla="*/ 842983 h 1678680"/>
                <a:gd name="connsiteX19" fmla="*/ 875833 w 1261140"/>
                <a:gd name="connsiteY19" fmla="*/ 815498 h 1678680"/>
                <a:gd name="connsiteX20" fmla="*/ 907440 w 1261140"/>
                <a:gd name="connsiteY20" fmla="*/ 871383 h 1678680"/>
                <a:gd name="connsiteX21" fmla="*/ 992641 w 1261140"/>
                <a:gd name="connsiteY21" fmla="*/ 916732 h 1678680"/>
                <a:gd name="connsiteX22" fmla="*/ 976609 w 1261140"/>
                <a:gd name="connsiteY22" fmla="*/ 850312 h 1678680"/>
                <a:gd name="connsiteX23" fmla="*/ 976151 w 1261140"/>
                <a:gd name="connsiteY23" fmla="*/ 828324 h 1678680"/>
                <a:gd name="connsiteX24" fmla="*/ 964241 w 1261140"/>
                <a:gd name="connsiteY24" fmla="*/ 782059 h 1678680"/>
                <a:gd name="connsiteX25" fmla="*/ 1087462 w 1261140"/>
                <a:gd name="connsiteY25" fmla="*/ 157707 h 1678680"/>
                <a:gd name="connsiteX26" fmla="*/ 1097082 w 1261140"/>
                <a:gd name="connsiteY26" fmla="*/ 151752 h 1678680"/>
                <a:gd name="connsiteX27" fmla="*/ 1098914 w 1261140"/>
                <a:gd name="connsiteY27" fmla="*/ 173282 h 1678680"/>
                <a:gd name="connsiteX28" fmla="*/ 1029745 w 1261140"/>
                <a:gd name="connsiteY28" fmla="*/ 574094 h 1678680"/>
                <a:gd name="connsiteX29" fmla="*/ 993099 w 1261140"/>
                <a:gd name="connsiteY29" fmla="*/ 788472 h 1678680"/>
                <a:gd name="connsiteX30" fmla="*/ 992641 w 1261140"/>
                <a:gd name="connsiteY30" fmla="*/ 806337 h 1678680"/>
                <a:gd name="connsiteX31" fmla="*/ 1000429 w 1261140"/>
                <a:gd name="connsiteY31" fmla="*/ 888790 h 1678680"/>
                <a:gd name="connsiteX32" fmla="*/ 1037532 w 1261140"/>
                <a:gd name="connsiteY32" fmla="*/ 948339 h 1678680"/>
                <a:gd name="connsiteX33" fmla="*/ 1057230 w 1261140"/>
                <a:gd name="connsiteY33" fmla="*/ 944216 h 1678680"/>
                <a:gd name="connsiteX34" fmla="*/ 1065475 w 1261140"/>
                <a:gd name="connsiteY34" fmla="*/ 930016 h 1678680"/>
                <a:gd name="connsiteX35" fmla="*/ 1076927 w 1261140"/>
                <a:gd name="connsiteY35" fmla="*/ 919939 h 1678680"/>
                <a:gd name="connsiteX36" fmla="*/ 1083798 w 1261140"/>
                <a:gd name="connsiteY36" fmla="*/ 933223 h 1678680"/>
                <a:gd name="connsiteX37" fmla="*/ 1089753 w 1261140"/>
                <a:gd name="connsiteY37" fmla="*/ 975823 h 1678680"/>
                <a:gd name="connsiteX38" fmla="*/ 1106701 w 1261140"/>
                <a:gd name="connsiteY38" fmla="*/ 1023921 h 1678680"/>
                <a:gd name="connsiteX39" fmla="*/ 1223051 w 1261140"/>
                <a:gd name="connsiteY39" fmla="*/ 1274944 h 1678680"/>
                <a:gd name="connsiteX40" fmla="*/ 1260155 w 1261140"/>
                <a:gd name="connsiteY40" fmla="*/ 1503522 h 1678680"/>
                <a:gd name="connsiteX41" fmla="*/ 1256491 w 1261140"/>
                <a:gd name="connsiteY41" fmla="*/ 1656518 h 1678680"/>
                <a:gd name="connsiteX42" fmla="*/ 1251910 w 1261140"/>
                <a:gd name="connsiteY42" fmla="*/ 1673467 h 1678680"/>
                <a:gd name="connsiteX43" fmla="*/ 1247787 w 1261140"/>
                <a:gd name="connsiteY43" fmla="*/ 1676673 h 1678680"/>
                <a:gd name="connsiteX44" fmla="*/ 1203813 w 1261140"/>
                <a:gd name="connsiteY44" fmla="*/ 1676215 h 1678680"/>
                <a:gd name="connsiteX45" fmla="*/ 1201980 w 1261140"/>
                <a:gd name="connsiteY45" fmla="*/ 1674383 h 1678680"/>
                <a:gd name="connsiteX46" fmla="*/ 1207935 w 1261140"/>
                <a:gd name="connsiteY46" fmla="*/ 1514058 h 1678680"/>
                <a:gd name="connsiteX47" fmla="*/ 1198316 w 1261140"/>
                <a:gd name="connsiteY47" fmla="*/ 1410533 h 1678680"/>
                <a:gd name="connsiteX48" fmla="*/ 1187780 w 1261140"/>
                <a:gd name="connsiteY48" fmla="*/ 1388088 h 1678680"/>
                <a:gd name="connsiteX49" fmla="*/ 1166251 w 1261140"/>
                <a:gd name="connsiteY49" fmla="*/ 1353733 h 1678680"/>
                <a:gd name="connsiteX50" fmla="*/ 1187780 w 1261140"/>
                <a:gd name="connsiteY50" fmla="*/ 1358313 h 1678680"/>
                <a:gd name="connsiteX51" fmla="*/ 1165792 w 1261140"/>
                <a:gd name="connsiteY51" fmla="*/ 1272654 h 1678680"/>
                <a:gd name="connsiteX52" fmla="*/ 1153883 w 1261140"/>
                <a:gd name="connsiteY52" fmla="*/ 1264409 h 1678680"/>
                <a:gd name="connsiteX53" fmla="*/ 1073262 w 1261140"/>
                <a:gd name="connsiteY53" fmla="*/ 1239673 h 1678680"/>
                <a:gd name="connsiteX54" fmla="*/ 852013 w 1261140"/>
                <a:gd name="connsiteY54" fmla="*/ 1192033 h 1678680"/>
                <a:gd name="connsiteX55" fmla="*/ 115434 w 1261140"/>
                <a:gd name="connsiteY55" fmla="*/ 1036747 h 1678680"/>
                <a:gd name="connsiteX0" fmla="*/ 0 w 1145706"/>
                <a:gd name="connsiteY0" fmla="*/ 1036747 h 1678680"/>
                <a:gd name="connsiteX1" fmla="*/ 950499 w 1145706"/>
                <a:gd name="connsiteY1" fmla="*/ 1216311 h 1678680"/>
                <a:gd name="connsiteX2" fmla="*/ 973402 w 1145706"/>
                <a:gd name="connsiteY2" fmla="*/ 1230053 h 1678680"/>
                <a:gd name="connsiteX3" fmla="*/ 1043487 w 1145706"/>
                <a:gd name="connsiteY3" fmla="*/ 1252957 h 1678680"/>
                <a:gd name="connsiteX4" fmla="*/ 990809 w 1145706"/>
                <a:gd name="connsiteY4" fmla="*/ 1124697 h 1678680"/>
                <a:gd name="connsiteX5" fmla="*/ 827736 w 1145706"/>
                <a:gd name="connsiteY5" fmla="*/ 945591 h 1678680"/>
                <a:gd name="connsiteX6" fmla="*/ 818574 w 1145706"/>
                <a:gd name="connsiteY6" fmla="*/ 913984 h 1678680"/>
                <a:gd name="connsiteX7" fmla="*/ 814910 w 1145706"/>
                <a:gd name="connsiteY7" fmla="*/ 901158 h 1678680"/>
                <a:gd name="connsiteX8" fmla="*/ 749863 w 1145706"/>
                <a:gd name="connsiteY8" fmla="*/ 859473 h 1678680"/>
                <a:gd name="connsiteX9" fmla="*/ 694895 w 1145706"/>
                <a:gd name="connsiteY9" fmla="*/ 848937 h 1678680"/>
                <a:gd name="connsiteX10" fmla="*/ 56801 w 1145706"/>
                <a:gd name="connsiteY10" fmla="*/ 195727 h 1678680"/>
                <a:gd name="connsiteX11" fmla="*/ 45807 w 1145706"/>
                <a:gd name="connsiteY11" fmla="*/ 11582 h 1678680"/>
                <a:gd name="connsiteX12" fmla="*/ 54968 w 1145706"/>
                <a:gd name="connsiteY12" fmla="*/ 1505 h 1678680"/>
                <a:gd name="connsiteX13" fmla="*/ 103982 w 1145706"/>
                <a:gd name="connsiteY13" fmla="*/ 62886 h 1678680"/>
                <a:gd name="connsiteX14" fmla="*/ 299579 w 1145706"/>
                <a:gd name="connsiteY14" fmla="*/ 299251 h 1678680"/>
                <a:gd name="connsiteX15" fmla="*/ 510750 w 1145706"/>
                <a:gd name="connsiteY15" fmla="*/ 553481 h 1678680"/>
                <a:gd name="connsiteX16" fmla="*/ 716882 w 1145706"/>
                <a:gd name="connsiteY16" fmla="*/ 802214 h 1678680"/>
                <a:gd name="connsiteX17" fmla="*/ 751696 w 1145706"/>
                <a:gd name="connsiteY17" fmla="*/ 842983 h 1678680"/>
                <a:gd name="connsiteX18" fmla="*/ 760399 w 1145706"/>
                <a:gd name="connsiteY18" fmla="*/ 815498 h 1678680"/>
                <a:gd name="connsiteX19" fmla="*/ 792006 w 1145706"/>
                <a:gd name="connsiteY19" fmla="*/ 871383 h 1678680"/>
                <a:gd name="connsiteX20" fmla="*/ 877207 w 1145706"/>
                <a:gd name="connsiteY20" fmla="*/ 916732 h 1678680"/>
                <a:gd name="connsiteX21" fmla="*/ 861175 w 1145706"/>
                <a:gd name="connsiteY21" fmla="*/ 850312 h 1678680"/>
                <a:gd name="connsiteX22" fmla="*/ 860717 w 1145706"/>
                <a:gd name="connsiteY22" fmla="*/ 828324 h 1678680"/>
                <a:gd name="connsiteX23" fmla="*/ 848807 w 1145706"/>
                <a:gd name="connsiteY23" fmla="*/ 782059 h 1678680"/>
                <a:gd name="connsiteX24" fmla="*/ 972028 w 1145706"/>
                <a:gd name="connsiteY24" fmla="*/ 157707 h 1678680"/>
                <a:gd name="connsiteX25" fmla="*/ 981648 w 1145706"/>
                <a:gd name="connsiteY25" fmla="*/ 151752 h 1678680"/>
                <a:gd name="connsiteX26" fmla="*/ 983480 w 1145706"/>
                <a:gd name="connsiteY26" fmla="*/ 173282 h 1678680"/>
                <a:gd name="connsiteX27" fmla="*/ 914311 w 1145706"/>
                <a:gd name="connsiteY27" fmla="*/ 574094 h 1678680"/>
                <a:gd name="connsiteX28" fmla="*/ 877665 w 1145706"/>
                <a:gd name="connsiteY28" fmla="*/ 788472 h 1678680"/>
                <a:gd name="connsiteX29" fmla="*/ 877207 w 1145706"/>
                <a:gd name="connsiteY29" fmla="*/ 806337 h 1678680"/>
                <a:gd name="connsiteX30" fmla="*/ 884995 w 1145706"/>
                <a:gd name="connsiteY30" fmla="*/ 888790 h 1678680"/>
                <a:gd name="connsiteX31" fmla="*/ 922098 w 1145706"/>
                <a:gd name="connsiteY31" fmla="*/ 948339 h 1678680"/>
                <a:gd name="connsiteX32" fmla="*/ 941796 w 1145706"/>
                <a:gd name="connsiteY32" fmla="*/ 944216 h 1678680"/>
                <a:gd name="connsiteX33" fmla="*/ 950041 w 1145706"/>
                <a:gd name="connsiteY33" fmla="*/ 930016 h 1678680"/>
                <a:gd name="connsiteX34" fmla="*/ 961493 w 1145706"/>
                <a:gd name="connsiteY34" fmla="*/ 919939 h 1678680"/>
                <a:gd name="connsiteX35" fmla="*/ 968364 w 1145706"/>
                <a:gd name="connsiteY35" fmla="*/ 933223 h 1678680"/>
                <a:gd name="connsiteX36" fmla="*/ 974319 w 1145706"/>
                <a:gd name="connsiteY36" fmla="*/ 975823 h 1678680"/>
                <a:gd name="connsiteX37" fmla="*/ 991267 w 1145706"/>
                <a:gd name="connsiteY37" fmla="*/ 1023921 h 1678680"/>
                <a:gd name="connsiteX38" fmla="*/ 1107617 w 1145706"/>
                <a:gd name="connsiteY38" fmla="*/ 1274944 h 1678680"/>
                <a:gd name="connsiteX39" fmla="*/ 1144721 w 1145706"/>
                <a:gd name="connsiteY39" fmla="*/ 1503522 h 1678680"/>
                <a:gd name="connsiteX40" fmla="*/ 1141057 w 1145706"/>
                <a:gd name="connsiteY40" fmla="*/ 1656518 h 1678680"/>
                <a:gd name="connsiteX41" fmla="*/ 1136476 w 1145706"/>
                <a:gd name="connsiteY41" fmla="*/ 1673467 h 1678680"/>
                <a:gd name="connsiteX42" fmla="*/ 1132353 w 1145706"/>
                <a:gd name="connsiteY42" fmla="*/ 1676673 h 1678680"/>
                <a:gd name="connsiteX43" fmla="*/ 1088379 w 1145706"/>
                <a:gd name="connsiteY43" fmla="*/ 1676215 h 1678680"/>
                <a:gd name="connsiteX44" fmla="*/ 1086546 w 1145706"/>
                <a:gd name="connsiteY44" fmla="*/ 1674383 h 1678680"/>
                <a:gd name="connsiteX45" fmla="*/ 1092501 w 1145706"/>
                <a:gd name="connsiteY45" fmla="*/ 1514058 h 1678680"/>
                <a:gd name="connsiteX46" fmla="*/ 1082882 w 1145706"/>
                <a:gd name="connsiteY46" fmla="*/ 1410533 h 1678680"/>
                <a:gd name="connsiteX47" fmla="*/ 1072346 w 1145706"/>
                <a:gd name="connsiteY47" fmla="*/ 1388088 h 1678680"/>
                <a:gd name="connsiteX48" fmla="*/ 1050817 w 1145706"/>
                <a:gd name="connsiteY48" fmla="*/ 1353733 h 1678680"/>
                <a:gd name="connsiteX49" fmla="*/ 1072346 w 1145706"/>
                <a:gd name="connsiteY49" fmla="*/ 1358313 h 1678680"/>
                <a:gd name="connsiteX50" fmla="*/ 1050358 w 1145706"/>
                <a:gd name="connsiteY50" fmla="*/ 1272654 h 1678680"/>
                <a:gd name="connsiteX51" fmla="*/ 1038449 w 1145706"/>
                <a:gd name="connsiteY51" fmla="*/ 1264409 h 1678680"/>
                <a:gd name="connsiteX52" fmla="*/ 957828 w 1145706"/>
                <a:gd name="connsiteY52" fmla="*/ 1239673 h 1678680"/>
                <a:gd name="connsiteX53" fmla="*/ 736579 w 1145706"/>
                <a:gd name="connsiteY53" fmla="*/ 1192033 h 1678680"/>
                <a:gd name="connsiteX54" fmla="*/ 0 w 1145706"/>
                <a:gd name="connsiteY54" fmla="*/ 1036747 h 1678680"/>
                <a:gd name="connsiteX0" fmla="*/ 691895 w 1101022"/>
                <a:gd name="connsiteY0" fmla="*/ 1192033 h 1678680"/>
                <a:gd name="connsiteX1" fmla="*/ 905815 w 1101022"/>
                <a:gd name="connsiteY1" fmla="*/ 1216311 h 1678680"/>
                <a:gd name="connsiteX2" fmla="*/ 928718 w 1101022"/>
                <a:gd name="connsiteY2" fmla="*/ 1230053 h 1678680"/>
                <a:gd name="connsiteX3" fmla="*/ 998803 w 1101022"/>
                <a:gd name="connsiteY3" fmla="*/ 1252957 h 1678680"/>
                <a:gd name="connsiteX4" fmla="*/ 946125 w 1101022"/>
                <a:gd name="connsiteY4" fmla="*/ 1124697 h 1678680"/>
                <a:gd name="connsiteX5" fmla="*/ 783052 w 1101022"/>
                <a:gd name="connsiteY5" fmla="*/ 945591 h 1678680"/>
                <a:gd name="connsiteX6" fmla="*/ 773890 w 1101022"/>
                <a:gd name="connsiteY6" fmla="*/ 913984 h 1678680"/>
                <a:gd name="connsiteX7" fmla="*/ 770226 w 1101022"/>
                <a:gd name="connsiteY7" fmla="*/ 901158 h 1678680"/>
                <a:gd name="connsiteX8" fmla="*/ 705179 w 1101022"/>
                <a:gd name="connsiteY8" fmla="*/ 859473 h 1678680"/>
                <a:gd name="connsiteX9" fmla="*/ 650211 w 1101022"/>
                <a:gd name="connsiteY9" fmla="*/ 848937 h 1678680"/>
                <a:gd name="connsiteX10" fmla="*/ 12117 w 1101022"/>
                <a:gd name="connsiteY10" fmla="*/ 195727 h 1678680"/>
                <a:gd name="connsiteX11" fmla="*/ 1123 w 1101022"/>
                <a:gd name="connsiteY11" fmla="*/ 11582 h 1678680"/>
                <a:gd name="connsiteX12" fmla="*/ 10284 w 1101022"/>
                <a:gd name="connsiteY12" fmla="*/ 1505 h 1678680"/>
                <a:gd name="connsiteX13" fmla="*/ 59298 w 1101022"/>
                <a:gd name="connsiteY13" fmla="*/ 62886 h 1678680"/>
                <a:gd name="connsiteX14" fmla="*/ 254895 w 1101022"/>
                <a:gd name="connsiteY14" fmla="*/ 299251 h 1678680"/>
                <a:gd name="connsiteX15" fmla="*/ 466066 w 1101022"/>
                <a:gd name="connsiteY15" fmla="*/ 553481 h 1678680"/>
                <a:gd name="connsiteX16" fmla="*/ 672198 w 1101022"/>
                <a:gd name="connsiteY16" fmla="*/ 802214 h 1678680"/>
                <a:gd name="connsiteX17" fmla="*/ 707012 w 1101022"/>
                <a:gd name="connsiteY17" fmla="*/ 842983 h 1678680"/>
                <a:gd name="connsiteX18" fmla="*/ 715715 w 1101022"/>
                <a:gd name="connsiteY18" fmla="*/ 815498 h 1678680"/>
                <a:gd name="connsiteX19" fmla="*/ 747322 w 1101022"/>
                <a:gd name="connsiteY19" fmla="*/ 871383 h 1678680"/>
                <a:gd name="connsiteX20" fmla="*/ 832523 w 1101022"/>
                <a:gd name="connsiteY20" fmla="*/ 916732 h 1678680"/>
                <a:gd name="connsiteX21" fmla="*/ 816491 w 1101022"/>
                <a:gd name="connsiteY21" fmla="*/ 850312 h 1678680"/>
                <a:gd name="connsiteX22" fmla="*/ 816033 w 1101022"/>
                <a:gd name="connsiteY22" fmla="*/ 828324 h 1678680"/>
                <a:gd name="connsiteX23" fmla="*/ 804123 w 1101022"/>
                <a:gd name="connsiteY23" fmla="*/ 782059 h 1678680"/>
                <a:gd name="connsiteX24" fmla="*/ 927344 w 1101022"/>
                <a:gd name="connsiteY24" fmla="*/ 157707 h 1678680"/>
                <a:gd name="connsiteX25" fmla="*/ 936964 w 1101022"/>
                <a:gd name="connsiteY25" fmla="*/ 151752 h 1678680"/>
                <a:gd name="connsiteX26" fmla="*/ 938796 w 1101022"/>
                <a:gd name="connsiteY26" fmla="*/ 173282 h 1678680"/>
                <a:gd name="connsiteX27" fmla="*/ 869627 w 1101022"/>
                <a:gd name="connsiteY27" fmla="*/ 574094 h 1678680"/>
                <a:gd name="connsiteX28" fmla="*/ 832981 w 1101022"/>
                <a:gd name="connsiteY28" fmla="*/ 788472 h 1678680"/>
                <a:gd name="connsiteX29" fmla="*/ 832523 w 1101022"/>
                <a:gd name="connsiteY29" fmla="*/ 806337 h 1678680"/>
                <a:gd name="connsiteX30" fmla="*/ 840311 w 1101022"/>
                <a:gd name="connsiteY30" fmla="*/ 888790 h 1678680"/>
                <a:gd name="connsiteX31" fmla="*/ 877414 w 1101022"/>
                <a:gd name="connsiteY31" fmla="*/ 948339 h 1678680"/>
                <a:gd name="connsiteX32" fmla="*/ 897112 w 1101022"/>
                <a:gd name="connsiteY32" fmla="*/ 944216 h 1678680"/>
                <a:gd name="connsiteX33" fmla="*/ 905357 w 1101022"/>
                <a:gd name="connsiteY33" fmla="*/ 930016 h 1678680"/>
                <a:gd name="connsiteX34" fmla="*/ 916809 w 1101022"/>
                <a:gd name="connsiteY34" fmla="*/ 919939 h 1678680"/>
                <a:gd name="connsiteX35" fmla="*/ 923680 w 1101022"/>
                <a:gd name="connsiteY35" fmla="*/ 933223 h 1678680"/>
                <a:gd name="connsiteX36" fmla="*/ 929635 w 1101022"/>
                <a:gd name="connsiteY36" fmla="*/ 975823 h 1678680"/>
                <a:gd name="connsiteX37" fmla="*/ 946583 w 1101022"/>
                <a:gd name="connsiteY37" fmla="*/ 1023921 h 1678680"/>
                <a:gd name="connsiteX38" fmla="*/ 1062933 w 1101022"/>
                <a:gd name="connsiteY38" fmla="*/ 1274944 h 1678680"/>
                <a:gd name="connsiteX39" fmla="*/ 1100037 w 1101022"/>
                <a:gd name="connsiteY39" fmla="*/ 1503522 h 1678680"/>
                <a:gd name="connsiteX40" fmla="*/ 1096373 w 1101022"/>
                <a:gd name="connsiteY40" fmla="*/ 1656518 h 1678680"/>
                <a:gd name="connsiteX41" fmla="*/ 1091792 w 1101022"/>
                <a:gd name="connsiteY41" fmla="*/ 1673467 h 1678680"/>
                <a:gd name="connsiteX42" fmla="*/ 1087669 w 1101022"/>
                <a:gd name="connsiteY42" fmla="*/ 1676673 h 1678680"/>
                <a:gd name="connsiteX43" fmla="*/ 1043695 w 1101022"/>
                <a:gd name="connsiteY43" fmla="*/ 1676215 h 1678680"/>
                <a:gd name="connsiteX44" fmla="*/ 1041862 w 1101022"/>
                <a:gd name="connsiteY44" fmla="*/ 1674383 h 1678680"/>
                <a:gd name="connsiteX45" fmla="*/ 1047817 w 1101022"/>
                <a:gd name="connsiteY45" fmla="*/ 1514058 h 1678680"/>
                <a:gd name="connsiteX46" fmla="*/ 1038198 w 1101022"/>
                <a:gd name="connsiteY46" fmla="*/ 1410533 h 1678680"/>
                <a:gd name="connsiteX47" fmla="*/ 1027662 w 1101022"/>
                <a:gd name="connsiteY47" fmla="*/ 1388088 h 1678680"/>
                <a:gd name="connsiteX48" fmla="*/ 1006133 w 1101022"/>
                <a:gd name="connsiteY48" fmla="*/ 1353733 h 1678680"/>
                <a:gd name="connsiteX49" fmla="*/ 1027662 w 1101022"/>
                <a:gd name="connsiteY49" fmla="*/ 1358313 h 1678680"/>
                <a:gd name="connsiteX50" fmla="*/ 1005674 w 1101022"/>
                <a:gd name="connsiteY50" fmla="*/ 1272654 h 1678680"/>
                <a:gd name="connsiteX51" fmla="*/ 993765 w 1101022"/>
                <a:gd name="connsiteY51" fmla="*/ 1264409 h 1678680"/>
                <a:gd name="connsiteX52" fmla="*/ 913144 w 1101022"/>
                <a:gd name="connsiteY52" fmla="*/ 1239673 h 1678680"/>
                <a:gd name="connsiteX53" fmla="*/ 691895 w 1101022"/>
                <a:gd name="connsiteY53" fmla="*/ 1192033 h 1678680"/>
                <a:gd name="connsiteX0" fmla="*/ 913144 w 1101022"/>
                <a:gd name="connsiteY0" fmla="*/ 1239673 h 1678680"/>
                <a:gd name="connsiteX1" fmla="*/ 905815 w 1101022"/>
                <a:gd name="connsiteY1" fmla="*/ 1216311 h 1678680"/>
                <a:gd name="connsiteX2" fmla="*/ 928718 w 1101022"/>
                <a:gd name="connsiteY2" fmla="*/ 1230053 h 1678680"/>
                <a:gd name="connsiteX3" fmla="*/ 998803 w 1101022"/>
                <a:gd name="connsiteY3" fmla="*/ 1252957 h 1678680"/>
                <a:gd name="connsiteX4" fmla="*/ 946125 w 1101022"/>
                <a:gd name="connsiteY4" fmla="*/ 1124697 h 1678680"/>
                <a:gd name="connsiteX5" fmla="*/ 783052 w 1101022"/>
                <a:gd name="connsiteY5" fmla="*/ 945591 h 1678680"/>
                <a:gd name="connsiteX6" fmla="*/ 773890 w 1101022"/>
                <a:gd name="connsiteY6" fmla="*/ 913984 h 1678680"/>
                <a:gd name="connsiteX7" fmla="*/ 770226 w 1101022"/>
                <a:gd name="connsiteY7" fmla="*/ 901158 h 1678680"/>
                <a:gd name="connsiteX8" fmla="*/ 705179 w 1101022"/>
                <a:gd name="connsiteY8" fmla="*/ 859473 h 1678680"/>
                <a:gd name="connsiteX9" fmla="*/ 650211 w 1101022"/>
                <a:gd name="connsiteY9" fmla="*/ 848937 h 1678680"/>
                <a:gd name="connsiteX10" fmla="*/ 12117 w 1101022"/>
                <a:gd name="connsiteY10" fmla="*/ 195727 h 1678680"/>
                <a:gd name="connsiteX11" fmla="*/ 1123 w 1101022"/>
                <a:gd name="connsiteY11" fmla="*/ 11582 h 1678680"/>
                <a:gd name="connsiteX12" fmla="*/ 10284 w 1101022"/>
                <a:gd name="connsiteY12" fmla="*/ 1505 h 1678680"/>
                <a:gd name="connsiteX13" fmla="*/ 59298 w 1101022"/>
                <a:gd name="connsiteY13" fmla="*/ 62886 h 1678680"/>
                <a:gd name="connsiteX14" fmla="*/ 254895 w 1101022"/>
                <a:gd name="connsiteY14" fmla="*/ 299251 h 1678680"/>
                <a:gd name="connsiteX15" fmla="*/ 466066 w 1101022"/>
                <a:gd name="connsiteY15" fmla="*/ 553481 h 1678680"/>
                <a:gd name="connsiteX16" fmla="*/ 672198 w 1101022"/>
                <a:gd name="connsiteY16" fmla="*/ 802214 h 1678680"/>
                <a:gd name="connsiteX17" fmla="*/ 707012 w 1101022"/>
                <a:gd name="connsiteY17" fmla="*/ 842983 h 1678680"/>
                <a:gd name="connsiteX18" fmla="*/ 715715 w 1101022"/>
                <a:gd name="connsiteY18" fmla="*/ 815498 h 1678680"/>
                <a:gd name="connsiteX19" fmla="*/ 747322 w 1101022"/>
                <a:gd name="connsiteY19" fmla="*/ 871383 h 1678680"/>
                <a:gd name="connsiteX20" fmla="*/ 832523 w 1101022"/>
                <a:gd name="connsiteY20" fmla="*/ 916732 h 1678680"/>
                <a:gd name="connsiteX21" fmla="*/ 816491 w 1101022"/>
                <a:gd name="connsiteY21" fmla="*/ 850312 h 1678680"/>
                <a:gd name="connsiteX22" fmla="*/ 816033 w 1101022"/>
                <a:gd name="connsiteY22" fmla="*/ 828324 h 1678680"/>
                <a:gd name="connsiteX23" fmla="*/ 804123 w 1101022"/>
                <a:gd name="connsiteY23" fmla="*/ 782059 h 1678680"/>
                <a:gd name="connsiteX24" fmla="*/ 927344 w 1101022"/>
                <a:gd name="connsiteY24" fmla="*/ 157707 h 1678680"/>
                <a:gd name="connsiteX25" fmla="*/ 936964 w 1101022"/>
                <a:gd name="connsiteY25" fmla="*/ 151752 h 1678680"/>
                <a:gd name="connsiteX26" fmla="*/ 938796 w 1101022"/>
                <a:gd name="connsiteY26" fmla="*/ 173282 h 1678680"/>
                <a:gd name="connsiteX27" fmla="*/ 869627 w 1101022"/>
                <a:gd name="connsiteY27" fmla="*/ 574094 h 1678680"/>
                <a:gd name="connsiteX28" fmla="*/ 832981 w 1101022"/>
                <a:gd name="connsiteY28" fmla="*/ 788472 h 1678680"/>
                <a:gd name="connsiteX29" fmla="*/ 832523 w 1101022"/>
                <a:gd name="connsiteY29" fmla="*/ 806337 h 1678680"/>
                <a:gd name="connsiteX30" fmla="*/ 840311 w 1101022"/>
                <a:gd name="connsiteY30" fmla="*/ 888790 h 1678680"/>
                <a:gd name="connsiteX31" fmla="*/ 877414 w 1101022"/>
                <a:gd name="connsiteY31" fmla="*/ 948339 h 1678680"/>
                <a:gd name="connsiteX32" fmla="*/ 897112 w 1101022"/>
                <a:gd name="connsiteY32" fmla="*/ 944216 h 1678680"/>
                <a:gd name="connsiteX33" fmla="*/ 905357 w 1101022"/>
                <a:gd name="connsiteY33" fmla="*/ 930016 h 1678680"/>
                <a:gd name="connsiteX34" fmla="*/ 916809 w 1101022"/>
                <a:gd name="connsiteY34" fmla="*/ 919939 h 1678680"/>
                <a:gd name="connsiteX35" fmla="*/ 923680 w 1101022"/>
                <a:gd name="connsiteY35" fmla="*/ 933223 h 1678680"/>
                <a:gd name="connsiteX36" fmla="*/ 929635 w 1101022"/>
                <a:gd name="connsiteY36" fmla="*/ 975823 h 1678680"/>
                <a:gd name="connsiteX37" fmla="*/ 946583 w 1101022"/>
                <a:gd name="connsiteY37" fmla="*/ 1023921 h 1678680"/>
                <a:gd name="connsiteX38" fmla="*/ 1062933 w 1101022"/>
                <a:gd name="connsiteY38" fmla="*/ 1274944 h 1678680"/>
                <a:gd name="connsiteX39" fmla="*/ 1100037 w 1101022"/>
                <a:gd name="connsiteY39" fmla="*/ 1503522 h 1678680"/>
                <a:gd name="connsiteX40" fmla="*/ 1096373 w 1101022"/>
                <a:gd name="connsiteY40" fmla="*/ 1656518 h 1678680"/>
                <a:gd name="connsiteX41" fmla="*/ 1091792 w 1101022"/>
                <a:gd name="connsiteY41" fmla="*/ 1673467 h 1678680"/>
                <a:gd name="connsiteX42" fmla="*/ 1087669 w 1101022"/>
                <a:gd name="connsiteY42" fmla="*/ 1676673 h 1678680"/>
                <a:gd name="connsiteX43" fmla="*/ 1043695 w 1101022"/>
                <a:gd name="connsiteY43" fmla="*/ 1676215 h 1678680"/>
                <a:gd name="connsiteX44" fmla="*/ 1041862 w 1101022"/>
                <a:gd name="connsiteY44" fmla="*/ 1674383 h 1678680"/>
                <a:gd name="connsiteX45" fmla="*/ 1047817 w 1101022"/>
                <a:gd name="connsiteY45" fmla="*/ 1514058 h 1678680"/>
                <a:gd name="connsiteX46" fmla="*/ 1038198 w 1101022"/>
                <a:gd name="connsiteY46" fmla="*/ 1410533 h 1678680"/>
                <a:gd name="connsiteX47" fmla="*/ 1027662 w 1101022"/>
                <a:gd name="connsiteY47" fmla="*/ 1388088 h 1678680"/>
                <a:gd name="connsiteX48" fmla="*/ 1006133 w 1101022"/>
                <a:gd name="connsiteY48" fmla="*/ 1353733 h 1678680"/>
                <a:gd name="connsiteX49" fmla="*/ 1027662 w 1101022"/>
                <a:gd name="connsiteY49" fmla="*/ 1358313 h 1678680"/>
                <a:gd name="connsiteX50" fmla="*/ 1005674 w 1101022"/>
                <a:gd name="connsiteY50" fmla="*/ 1272654 h 1678680"/>
                <a:gd name="connsiteX51" fmla="*/ 993765 w 1101022"/>
                <a:gd name="connsiteY51" fmla="*/ 1264409 h 1678680"/>
                <a:gd name="connsiteX52" fmla="*/ 913144 w 1101022"/>
                <a:gd name="connsiteY52" fmla="*/ 1239673 h 1678680"/>
                <a:gd name="connsiteX0" fmla="*/ 993765 w 1101022"/>
                <a:gd name="connsiteY0" fmla="*/ 1264409 h 1678680"/>
                <a:gd name="connsiteX1" fmla="*/ 905815 w 1101022"/>
                <a:gd name="connsiteY1" fmla="*/ 1216311 h 1678680"/>
                <a:gd name="connsiteX2" fmla="*/ 928718 w 1101022"/>
                <a:gd name="connsiteY2" fmla="*/ 1230053 h 1678680"/>
                <a:gd name="connsiteX3" fmla="*/ 998803 w 1101022"/>
                <a:gd name="connsiteY3" fmla="*/ 1252957 h 1678680"/>
                <a:gd name="connsiteX4" fmla="*/ 946125 w 1101022"/>
                <a:gd name="connsiteY4" fmla="*/ 1124697 h 1678680"/>
                <a:gd name="connsiteX5" fmla="*/ 783052 w 1101022"/>
                <a:gd name="connsiteY5" fmla="*/ 945591 h 1678680"/>
                <a:gd name="connsiteX6" fmla="*/ 773890 w 1101022"/>
                <a:gd name="connsiteY6" fmla="*/ 913984 h 1678680"/>
                <a:gd name="connsiteX7" fmla="*/ 770226 w 1101022"/>
                <a:gd name="connsiteY7" fmla="*/ 901158 h 1678680"/>
                <a:gd name="connsiteX8" fmla="*/ 705179 w 1101022"/>
                <a:gd name="connsiteY8" fmla="*/ 859473 h 1678680"/>
                <a:gd name="connsiteX9" fmla="*/ 650211 w 1101022"/>
                <a:gd name="connsiteY9" fmla="*/ 848937 h 1678680"/>
                <a:gd name="connsiteX10" fmla="*/ 12117 w 1101022"/>
                <a:gd name="connsiteY10" fmla="*/ 195727 h 1678680"/>
                <a:gd name="connsiteX11" fmla="*/ 1123 w 1101022"/>
                <a:gd name="connsiteY11" fmla="*/ 11582 h 1678680"/>
                <a:gd name="connsiteX12" fmla="*/ 10284 w 1101022"/>
                <a:gd name="connsiteY12" fmla="*/ 1505 h 1678680"/>
                <a:gd name="connsiteX13" fmla="*/ 59298 w 1101022"/>
                <a:gd name="connsiteY13" fmla="*/ 62886 h 1678680"/>
                <a:gd name="connsiteX14" fmla="*/ 254895 w 1101022"/>
                <a:gd name="connsiteY14" fmla="*/ 299251 h 1678680"/>
                <a:gd name="connsiteX15" fmla="*/ 466066 w 1101022"/>
                <a:gd name="connsiteY15" fmla="*/ 553481 h 1678680"/>
                <a:gd name="connsiteX16" fmla="*/ 672198 w 1101022"/>
                <a:gd name="connsiteY16" fmla="*/ 802214 h 1678680"/>
                <a:gd name="connsiteX17" fmla="*/ 707012 w 1101022"/>
                <a:gd name="connsiteY17" fmla="*/ 842983 h 1678680"/>
                <a:gd name="connsiteX18" fmla="*/ 715715 w 1101022"/>
                <a:gd name="connsiteY18" fmla="*/ 815498 h 1678680"/>
                <a:gd name="connsiteX19" fmla="*/ 747322 w 1101022"/>
                <a:gd name="connsiteY19" fmla="*/ 871383 h 1678680"/>
                <a:gd name="connsiteX20" fmla="*/ 832523 w 1101022"/>
                <a:gd name="connsiteY20" fmla="*/ 916732 h 1678680"/>
                <a:gd name="connsiteX21" fmla="*/ 816491 w 1101022"/>
                <a:gd name="connsiteY21" fmla="*/ 850312 h 1678680"/>
                <a:gd name="connsiteX22" fmla="*/ 816033 w 1101022"/>
                <a:gd name="connsiteY22" fmla="*/ 828324 h 1678680"/>
                <a:gd name="connsiteX23" fmla="*/ 804123 w 1101022"/>
                <a:gd name="connsiteY23" fmla="*/ 782059 h 1678680"/>
                <a:gd name="connsiteX24" fmla="*/ 927344 w 1101022"/>
                <a:gd name="connsiteY24" fmla="*/ 157707 h 1678680"/>
                <a:gd name="connsiteX25" fmla="*/ 936964 w 1101022"/>
                <a:gd name="connsiteY25" fmla="*/ 151752 h 1678680"/>
                <a:gd name="connsiteX26" fmla="*/ 938796 w 1101022"/>
                <a:gd name="connsiteY26" fmla="*/ 173282 h 1678680"/>
                <a:gd name="connsiteX27" fmla="*/ 869627 w 1101022"/>
                <a:gd name="connsiteY27" fmla="*/ 574094 h 1678680"/>
                <a:gd name="connsiteX28" fmla="*/ 832981 w 1101022"/>
                <a:gd name="connsiteY28" fmla="*/ 788472 h 1678680"/>
                <a:gd name="connsiteX29" fmla="*/ 832523 w 1101022"/>
                <a:gd name="connsiteY29" fmla="*/ 806337 h 1678680"/>
                <a:gd name="connsiteX30" fmla="*/ 840311 w 1101022"/>
                <a:gd name="connsiteY30" fmla="*/ 888790 h 1678680"/>
                <a:gd name="connsiteX31" fmla="*/ 877414 w 1101022"/>
                <a:gd name="connsiteY31" fmla="*/ 948339 h 1678680"/>
                <a:gd name="connsiteX32" fmla="*/ 897112 w 1101022"/>
                <a:gd name="connsiteY32" fmla="*/ 944216 h 1678680"/>
                <a:gd name="connsiteX33" fmla="*/ 905357 w 1101022"/>
                <a:gd name="connsiteY33" fmla="*/ 930016 h 1678680"/>
                <a:gd name="connsiteX34" fmla="*/ 916809 w 1101022"/>
                <a:gd name="connsiteY34" fmla="*/ 919939 h 1678680"/>
                <a:gd name="connsiteX35" fmla="*/ 923680 w 1101022"/>
                <a:gd name="connsiteY35" fmla="*/ 933223 h 1678680"/>
                <a:gd name="connsiteX36" fmla="*/ 929635 w 1101022"/>
                <a:gd name="connsiteY36" fmla="*/ 975823 h 1678680"/>
                <a:gd name="connsiteX37" fmla="*/ 946583 w 1101022"/>
                <a:gd name="connsiteY37" fmla="*/ 1023921 h 1678680"/>
                <a:gd name="connsiteX38" fmla="*/ 1062933 w 1101022"/>
                <a:gd name="connsiteY38" fmla="*/ 1274944 h 1678680"/>
                <a:gd name="connsiteX39" fmla="*/ 1100037 w 1101022"/>
                <a:gd name="connsiteY39" fmla="*/ 1503522 h 1678680"/>
                <a:gd name="connsiteX40" fmla="*/ 1096373 w 1101022"/>
                <a:gd name="connsiteY40" fmla="*/ 1656518 h 1678680"/>
                <a:gd name="connsiteX41" fmla="*/ 1091792 w 1101022"/>
                <a:gd name="connsiteY41" fmla="*/ 1673467 h 1678680"/>
                <a:gd name="connsiteX42" fmla="*/ 1087669 w 1101022"/>
                <a:gd name="connsiteY42" fmla="*/ 1676673 h 1678680"/>
                <a:gd name="connsiteX43" fmla="*/ 1043695 w 1101022"/>
                <a:gd name="connsiteY43" fmla="*/ 1676215 h 1678680"/>
                <a:gd name="connsiteX44" fmla="*/ 1041862 w 1101022"/>
                <a:gd name="connsiteY44" fmla="*/ 1674383 h 1678680"/>
                <a:gd name="connsiteX45" fmla="*/ 1047817 w 1101022"/>
                <a:gd name="connsiteY45" fmla="*/ 1514058 h 1678680"/>
                <a:gd name="connsiteX46" fmla="*/ 1038198 w 1101022"/>
                <a:gd name="connsiteY46" fmla="*/ 1410533 h 1678680"/>
                <a:gd name="connsiteX47" fmla="*/ 1027662 w 1101022"/>
                <a:gd name="connsiteY47" fmla="*/ 1388088 h 1678680"/>
                <a:gd name="connsiteX48" fmla="*/ 1006133 w 1101022"/>
                <a:gd name="connsiteY48" fmla="*/ 1353733 h 1678680"/>
                <a:gd name="connsiteX49" fmla="*/ 1027662 w 1101022"/>
                <a:gd name="connsiteY49" fmla="*/ 1358313 h 1678680"/>
                <a:gd name="connsiteX50" fmla="*/ 1005674 w 1101022"/>
                <a:gd name="connsiteY50" fmla="*/ 1272654 h 1678680"/>
                <a:gd name="connsiteX51" fmla="*/ 993765 w 1101022"/>
                <a:gd name="connsiteY51" fmla="*/ 1264409 h 1678680"/>
                <a:gd name="connsiteX0" fmla="*/ 993765 w 1101022"/>
                <a:gd name="connsiteY0" fmla="*/ 1264409 h 1678680"/>
                <a:gd name="connsiteX1" fmla="*/ 905815 w 1101022"/>
                <a:gd name="connsiteY1" fmla="*/ 1216311 h 1678680"/>
                <a:gd name="connsiteX2" fmla="*/ 998803 w 1101022"/>
                <a:gd name="connsiteY2" fmla="*/ 1252957 h 1678680"/>
                <a:gd name="connsiteX3" fmla="*/ 946125 w 1101022"/>
                <a:gd name="connsiteY3" fmla="*/ 1124697 h 1678680"/>
                <a:gd name="connsiteX4" fmla="*/ 783052 w 1101022"/>
                <a:gd name="connsiteY4" fmla="*/ 945591 h 1678680"/>
                <a:gd name="connsiteX5" fmla="*/ 773890 w 1101022"/>
                <a:gd name="connsiteY5" fmla="*/ 913984 h 1678680"/>
                <a:gd name="connsiteX6" fmla="*/ 770226 w 1101022"/>
                <a:gd name="connsiteY6" fmla="*/ 901158 h 1678680"/>
                <a:gd name="connsiteX7" fmla="*/ 705179 w 1101022"/>
                <a:gd name="connsiteY7" fmla="*/ 859473 h 1678680"/>
                <a:gd name="connsiteX8" fmla="*/ 650211 w 1101022"/>
                <a:gd name="connsiteY8" fmla="*/ 848937 h 1678680"/>
                <a:gd name="connsiteX9" fmla="*/ 12117 w 1101022"/>
                <a:gd name="connsiteY9" fmla="*/ 195727 h 1678680"/>
                <a:gd name="connsiteX10" fmla="*/ 1123 w 1101022"/>
                <a:gd name="connsiteY10" fmla="*/ 11582 h 1678680"/>
                <a:gd name="connsiteX11" fmla="*/ 10284 w 1101022"/>
                <a:gd name="connsiteY11" fmla="*/ 1505 h 1678680"/>
                <a:gd name="connsiteX12" fmla="*/ 59298 w 1101022"/>
                <a:gd name="connsiteY12" fmla="*/ 62886 h 1678680"/>
                <a:gd name="connsiteX13" fmla="*/ 254895 w 1101022"/>
                <a:gd name="connsiteY13" fmla="*/ 299251 h 1678680"/>
                <a:gd name="connsiteX14" fmla="*/ 466066 w 1101022"/>
                <a:gd name="connsiteY14" fmla="*/ 553481 h 1678680"/>
                <a:gd name="connsiteX15" fmla="*/ 672198 w 1101022"/>
                <a:gd name="connsiteY15" fmla="*/ 802214 h 1678680"/>
                <a:gd name="connsiteX16" fmla="*/ 707012 w 1101022"/>
                <a:gd name="connsiteY16" fmla="*/ 842983 h 1678680"/>
                <a:gd name="connsiteX17" fmla="*/ 715715 w 1101022"/>
                <a:gd name="connsiteY17" fmla="*/ 815498 h 1678680"/>
                <a:gd name="connsiteX18" fmla="*/ 747322 w 1101022"/>
                <a:gd name="connsiteY18" fmla="*/ 871383 h 1678680"/>
                <a:gd name="connsiteX19" fmla="*/ 832523 w 1101022"/>
                <a:gd name="connsiteY19" fmla="*/ 916732 h 1678680"/>
                <a:gd name="connsiteX20" fmla="*/ 816491 w 1101022"/>
                <a:gd name="connsiteY20" fmla="*/ 850312 h 1678680"/>
                <a:gd name="connsiteX21" fmla="*/ 816033 w 1101022"/>
                <a:gd name="connsiteY21" fmla="*/ 828324 h 1678680"/>
                <a:gd name="connsiteX22" fmla="*/ 804123 w 1101022"/>
                <a:gd name="connsiteY22" fmla="*/ 782059 h 1678680"/>
                <a:gd name="connsiteX23" fmla="*/ 927344 w 1101022"/>
                <a:gd name="connsiteY23" fmla="*/ 157707 h 1678680"/>
                <a:gd name="connsiteX24" fmla="*/ 936964 w 1101022"/>
                <a:gd name="connsiteY24" fmla="*/ 151752 h 1678680"/>
                <a:gd name="connsiteX25" fmla="*/ 938796 w 1101022"/>
                <a:gd name="connsiteY25" fmla="*/ 173282 h 1678680"/>
                <a:gd name="connsiteX26" fmla="*/ 869627 w 1101022"/>
                <a:gd name="connsiteY26" fmla="*/ 574094 h 1678680"/>
                <a:gd name="connsiteX27" fmla="*/ 832981 w 1101022"/>
                <a:gd name="connsiteY27" fmla="*/ 788472 h 1678680"/>
                <a:gd name="connsiteX28" fmla="*/ 832523 w 1101022"/>
                <a:gd name="connsiteY28" fmla="*/ 806337 h 1678680"/>
                <a:gd name="connsiteX29" fmla="*/ 840311 w 1101022"/>
                <a:gd name="connsiteY29" fmla="*/ 888790 h 1678680"/>
                <a:gd name="connsiteX30" fmla="*/ 877414 w 1101022"/>
                <a:gd name="connsiteY30" fmla="*/ 948339 h 1678680"/>
                <a:gd name="connsiteX31" fmla="*/ 897112 w 1101022"/>
                <a:gd name="connsiteY31" fmla="*/ 944216 h 1678680"/>
                <a:gd name="connsiteX32" fmla="*/ 905357 w 1101022"/>
                <a:gd name="connsiteY32" fmla="*/ 930016 h 1678680"/>
                <a:gd name="connsiteX33" fmla="*/ 916809 w 1101022"/>
                <a:gd name="connsiteY33" fmla="*/ 919939 h 1678680"/>
                <a:gd name="connsiteX34" fmla="*/ 923680 w 1101022"/>
                <a:gd name="connsiteY34" fmla="*/ 933223 h 1678680"/>
                <a:gd name="connsiteX35" fmla="*/ 929635 w 1101022"/>
                <a:gd name="connsiteY35" fmla="*/ 975823 h 1678680"/>
                <a:gd name="connsiteX36" fmla="*/ 946583 w 1101022"/>
                <a:gd name="connsiteY36" fmla="*/ 1023921 h 1678680"/>
                <a:gd name="connsiteX37" fmla="*/ 1062933 w 1101022"/>
                <a:gd name="connsiteY37" fmla="*/ 1274944 h 1678680"/>
                <a:gd name="connsiteX38" fmla="*/ 1100037 w 1101022"/>
                <a:gd name="connsiteY38" fmla="*/ 1503522 h 1678680"/>
                <a:gd name="connsiteX39" fmla="*/ 1096373 w 1101022"/>
                <a:gd name="connsiteY39" fmla="*/ 1656518 h 1678680"/>
                <a:gd name="connsiteX40" fmla="*/ 1091792 w 1101022"/>
                <a:gd name="connsiteY40" fmla="*/ 1673467 h 1678680"/>
                <a:gd name="connsiteX41" fmla="*/ 1087669 w 1101022"/>
                <a:gd name="connsiteY41" fmla="*/ 1676673 h 1678680"/>
                <a:gd name="connsiteX42" fmla="*/ 1043695 w 1101022"/>
                <a:gd name="connsiteY42" fmla="*/ 1676215 h 1678680"/>
                <a:gd name="connsiteX43" fmla="*/ 1041862 w 1101022"/>
                <a:gd name="connsiteY43" fmla="*/ 1674383 h 1678680"/>
                <a:gd name="connsiteX44" fmla="*/ 1047817 w 1101022"/>
                <a:gd name="connsiteY44" fmla="*/ 1514058 h 1678680"/>
                <a:gd name="connsiteX45" fmla="*/ 1038198 w 1101022"/>
                <a:gd name="connsiteY45" fmla="*/ 1410533 h 1678680"/>
                <a:gd name="connsiteX46" fmla="*/ 1027662 w 1101022"/>
                <a:gd name="connsiteY46" fmla="*/ 1388088 h 1678680"/>
                <a:gd name="connsiteX47" fmla="*/ 1006133 w 1101022"/>
                <a:gd name="connsiteY47" fmla="*/ 1353733 h 1678680"/>
                <a:gd name="connsiteX48" fmla="*/ 1027662 w 1101022"/>
                <a:gd name="connsiteY48" fmla="*/ 1358313 h 1678680"/>
                <a:gd name="connsiteX49" fmla="*/ 1005674 w 1101022"/>
                <a:gd name="connsiteY49" fmla="*/ 1272654 h 1678680"/>
                <a:gd name="connsiteX50" fmla="*/ 993765 w 1101022"/>
                <a:gd name="connsiteY50" fmla="*/ 1264409 h 1678680"/>
                <a:gd name="connsiteX0" fmla="*/ 993765 w 1101022"/>
                <a:gd name="connsiteY0" fmla="*/ 1264409 h 1678680"/>
                <a:gd name="connsiteX1" fmla="*/ 998803 w 1101022"/>
                <a:gd name="connsiteY1" fmla="*/ 1252957 h 1678680"/>
                <a:gd name="connsiteX2" fmla="*/ 946125 w 1101022"/>
                <a:gd name="connsiteY2" fmla="*/ 1124697 h 1678680"/>
                <a:gd name="connsiteX3" fmla="*/ 783052 w 1101022"/>
                <a:gd name="connsiteY3" fmla="*/ 945591 h 1678680"/>
                <a:gd name="connsiteX4" fmla="*/ 773890 w 1101022"/>
                <a:gd name="connsiteY4" fmla="*/ 913984 h 1678680"/>
                <a:gd name="connsiteX5" fmla="*/ 770226 w 1101022"/>
                <a:gd name="connsiteY5" fmla="*/ 901158 h 1678680"/>
                <a:gd name="connsiteX6" fmla="*/ 705179 w 1101022"/>
                <a:gd name="connsiteY6" fmla="*/ 859473 h 1678680"/>
                <a:gd name="connsiteX7" fmla="*/ 650211 w 1101022"/>
                <a:gd name="connsiteY7" fmla="*/ 848937 h 1678680"/>
                <a:gd name="connsiteX8" fmla="*/ 12117 w 1101022"/>
                <a:gd name="connsiteY8" fmla="*/ 195727 h 1678680"/>
                <a:gd name="connsiteX9" fmla="*/ 1123 w 1101022"/>
                <a:gd name="connsiteY9" fmla="*/ 11582 h 1678680"/>
                <a:gd name="connsiteX10" fmla="*/ 10284 w 1101022"/>
                <a:gd name="connsiteY10" fmla="*/ 1505 h 1678680"/>
                <a:gd name="connsiteX11" fmla="*/ 59298 w 1101022"/>
                <a:gd name="connsiteY11" fmla="*/ 62886 h 1678680"/>
                <a:gd name="connsiteX12" fmla="*/ 254895 w 1101022"/>
                <a:gd name="connsiteY12" fmla="*/ 299251 h 1678680"/>
                <a:gd name="connsiteX13" fmla="*/ 466066 w 1101022"/>
                <a:gd name="connsiteY13" fmla="*/ 553481 h 1678680"/>
                <a:gd name="connsiteX14" fmla="*/ 672198 w 1101022"/>
                <a:gd name="connsiteY14" fmla="*/ 802214 h 1678680"/>
                <a:gd name="connsiteX15" fmla="*/ 707012 w 1101022"/>
                <a:gd name="connsiteY15" fmla="*/ 842983 h 1678680"/>
                <a:gd name="connsiteX16" fmla="*/ 715715 w 1101022"/>
                <a:gd name="connsiteY16" fmla="*/ 815498 h 1678680"/>
                <a:gd name="connsiteX17" fmla="*/ 747322 w 1101022"/>
                <a:gd name="connsiteY17" fmla="*/ 871383 h 1678680"/>
                <a:gd name="connsiteX18" fmla="*/ 832523 w 1101022"/>
                <a:gd name="connsiteY18" fmla="*/ 916732 h 1678680"/>
                <a:gd name="connsiteX19" fmla="*/ 816491 w 1101022"/>
                <a:gd name="connsiteY19" fmla="*/ 850312 h 1678680"/>
                <a:gd name="connsiteX20" fmla="*/ 816033 w 1101022"/>
                <a:gd name="connsiteY20" fmla="*/ 828324 h 1678680"/>
                <a:gd name="connsiteX21" fmla="*/ 804123 w 1101022"/>
                <a:gd name="connsiteY21" fmla="*/ 782059 h 1678680"/>
                <a:gd name="connsiteX22" fmla="*/ 927344 w 1101022"/>
                <a:gd name="connsiteY22" fmla="*/ 157707 h 1678680"/>
                <a:gd name="connsiteX23" fmla="*/ 936964 w 1101022"/>
                <a:gd name="connsiteY23" fmla="*/ 151752 h 1678680"/>
                <a:gd name="connsiteX24" fmla="*/ 938796 w 1101022"/>
                <a:gd name="connsiteY24" fmla="*/ 173282 h 1678680"/>
                <a:gd name="connsiteX25" fmla="*/ 869627 w 1101022"/>
                <a:gd name="connsiteY25" fmla="*/ 574094 h 1678680"/>
                <a:gd name="connsiteX26" fmla="*/ 832981 w 1101022"/>
                <a:gd name="connsiteY26" fmla="*/ 788472 h 1678680"/>
                <a:gd name="connsiteX27" fmla="*/ 832523 w 1101022"/>
                <a:gd name="connsiteY27" fmla="*/ 806337 h 1678680"/>
                <a:gd name="connsiteX28" fmla="*/ 840311 w 1101022"/>
                <a:gd name="connsiteY28" fmla="*/ 888790 h 1678680"/>
                <a:gd name="connsiteX29" fmla="*/ 877414 w 1101022"/>
                <a:gd name="connsiteY29" fmla="*/ 948339 h 1678680"/>
                <a:gd name="connsiteX30" fmla="*/ 897112 w 1101022"/>
                <a:gd name="connsiteY30" fmla="*/ 944216 h 1678680"/>
                <a:gd name="connsiteX31" fmla="*/ 905357 w 1101022"/>
                <a:gd name="connsiteY31" fmla="*/ 930016 h 1678680"/>
                <a:gd name="connsiteX32" fmla="*/ 916809 w 1101022"/>
                <a:gd name="connsiteY32" fmla="*/ 919939 h 1678680"/>
                <a:gd name="connsiteX33" fmla="*/ 923680 w 1101022"/>
                <a:gd name="connsiteY33" fmla="*/ 933223 h 1678680"/>
                <a:gd name="connsiteX34" fmla="*/ 929635 w 1101022"/>
                <a:gd name="connsiteY34" fmla="*/ 975823 h 1678680"/>
                <a:gd name="connsiteX35" fmla="*/ 946583 w 1101022"/>
                <a:gd name="connsiteY35" fmla="*/ 1023921 h 1678680"/>
                <a:gd name="connsiteX36" fmla="*/ 1062933 w 1101022"/>
                <a:gd name="connsiteY36" fmla="*/ 1274944 h 1678680"/>
                <a:gd name="connsiteX37" fmla="*/ 1100037 w 1101022"/>
                <a:gd name="connsiteY37" fmla="*/ 1503522 h 1678680"/>
                <a:gd name="connsiteX38" fmla="*/ 1096373 w 1101022"/>
                <a:gd name="connsiteY38" fmla="*/ 1656518 h 1678680"/>
                <a:gd name="connsiteX39" fmla="*/ 1091792 w 1101022"/>
                <a:gd name="connsiteY39" fmla="*/ 1673467 h 1678680"/>
                <a:gd name="connsiteX40" fmla="*/ 1087669 w 1101022"/>
                <a:gd name="connsiteY40" fmla="*/ 1676673 h 1678680"/>
                <a:gd name="connsiteX41" fmla="*/ 1043695 w 1101022"/>
                <a:gd name="connsiteY41" fmla="*/ 1676215 h 1678680"/>
                <a:gd name="connsiteX42" fmla="*/ 1041862 w 1101022"/>
                <a:gd name="connsiteY42" fmla="*/ 1674383 h 1678680"/>
                <a:gd name="connsiteX43" fmla="*/ 1047817 w 1101022"/>
                <a:gd name="connsiteY43" fmla="*/ 1514058 h 1678680"/>
                <a:gd name="connsiteX44" fmla="*/ 1038198 w 1101022"/>
                <a:gd name="connsiteY44" fmla="*/ 1410533 h 1678680"/>
                <a:gd name="connsiteX45" fmla="*/ 1027662 w 1101022"/>
                <a:gd name="connsiteY45" fmla="*/ 1388088 h 1678680"/>
                <a:gd name="connsiteX46" fmla="*/ 1006133 w 1101022"/>
                <a:gd name="connsiteY46" fmla="*/ 1353733 h 1678680"/>
                <a:gd name="connsiteX47" fmla="*/ 1027662 w 1101022"/>
                <a:gd name="connsiteY47" fmla="*/ 1358313 h 1678680"/>
                <a:gd name="connsiteX48" fmla="*/ 1005674 w 1101022"/>
                <a:gd name="connsiteY48" fmla="*/ 1272654 h 1678680"/>
                <a:gd name="connsiteX49" fmla="*/ 993765 w 1101022"/>
                <a:gd name="connsiteY49" fmla="*/ 1264409 h 1678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101022" h="1678680">
                  <a:moveTo>
                    <a:pt x="993765" y="1264409"/>
                  </a:moveTo>
                  <a:cubicBezTo>
                    <a:pt x="992620" y="1261126"/>
                    <a:pt x="1006743" y="1276242"/>
                    <a:pt x="998803" y="1252957"/>
                  </a:cubicBezTo>
                  <a:cubicBezTo>
                    <a:pt x="984145" y="1206692"/>
                    <a:pt x="967196" y="1165007"/>
                    <a:pt x="946125" y="1124697"/>
                  </a:cubicBezTo>
                  <a:cubicBezTo>
                    <a:pt x="907189" y="1050947"/>
                    <a:pt x="857259" y="987275"/>
                    <a:pt x="783052" y="945591"/>
                  </a:cubicBezTo>
                  <a:cubicBezTo>
                    <a:pt x="769768" y="937803"/>
                    <a:pt x="767019" y="928184"/>
                    <a:pt x="773890" y="913984"/>
                  </a:cubicBezTo>
                  <a:cubicBezTo>
                    <a:pt x="777555" y="906654"/>
                    <a:pt x="774348" y="904822"/>
                    <a:pt x="770226" y="901158"/>
                  </a:cubicBezTo>
                  <a:cubicBezTo>
                    <a:pt x="750070" y="884667"/>
                    <a:pt x="727625" y="871383"/>
                    <a:pt x="705179" y="859473"/>
                  </a:cubicBezTo>
                  <a:cubicBezTo>
                    <a:pt x="689147" y="851228"/>
                    <a:pt x="668534" y="852602"/>
                    <a:pt x="650211" y="848937"/>
                  </a:cubicBezTo>
                  <a:cubicBezTo>
                    <a:pt x="325896" y="785724"/>
                    <a:pt x="67085" y="520958"/>
                    <a:pt x="12117" y="195727"/>
                  </a:cubicBezTo>
                  <a:cubicBezTo>
                    <a:pt x="1581" y="134804"/>
                    <a:pt x="-2084" y="73422"/>
                    <a:pt x="1123" y="11582"/>
                  </a:cubicBezTo>
                  <a:cubicBezTo>
                    <a:pt x="1581" y="7001"/>
                    <a:pt x="-2542" y="-3992"/>
                    <a:pt x="10284" y="1505"/>
                  </a:cubicBezTo>
                  <a:cubicBezTo>
                    <a:pt x="24485" y="23950"/>
                    <a:pt x="42807" y="42731"/>
                    <a:pt x="59298" y="62886"/>
                  </a:cubicBezTo>
                  <a:cubicBezTo>
                    <a:pt x="123886" y="142133"/>
                    <a:pt x="189849" y="220463"/>
                    <a:pt x="254895" y="299251"/>
                  </a:cubicBezTo>
                  <a:lnTo>
                    <a:pt x="466066" y="553481"/>
                  </a:lnTo>
                  <a:lnTo>
                    <a:pt x="672198" y="802214"/>
                  </a:lnTo>
                  <a:cubicBezTo>
                    <a:pt x="683650" y="815956"/>
                    <a:pt x="694644" y="829698"/>
                    <a:pt x="707012" y="842983"/>
                  </a:cubicBezTo>
                  <a:cubicBezTo>
                    <a:pt x="714799" y="834737"/>
                    <a:pt x="703347" y="821453"/>
                    <a:pt x="715715" y="815498"/>
                  </a:cubicBezTo>
                  <a:cubicBezTo>
                    <a:pt x="709760" y="843899"/>
                    <a:pt x="724876" y="856725"/>
                    <a:pt x="747322" y="871383"/>
                  </a:cubicBezTo>
                  <a:cubicBezTo>
                    <a:pt x="774348" y="888332"/>
                    <a:pt x="803207" y="901158"/>
                    <a:pt x="832523" y="916732"/>
                  </a:cubicBezTo>
                  <a:cubicBezTo>
                    <a:pt x="824278" y="894745"/>
                    <a:pt x="817865" y="873215"/>
                    <a:pt x="816491" y="850312"/>
                  </a:cubicBezTo>
                  <a:cubicBezTo>
                    <a:pt x="816033" y="842983"/>
                    <a:pt x="813742" y="834737"/>
                    <a:pt x="816033" y="828324"/>
                  </a:cubicBezTo>
                  <a:cubicBezTo>
                    <a:pt x="821530" y="810001"/>
                    <a:pt x="812368" y="796717"/>
                    <a:pt x="804123" y="782059"/>
                  </a:cubicBezTo>
                  <a:cubicBezTo>
                    <a:pt x="685940" y="571346"/>
                    <a:pt x="738161" y="306122"/>
                    <a:pt x="927344" y="157707"/>
                  </a:cubicBezTo>
                  <a:cubicBezTo>
                    <a:pt x="930551" y="155417"/>
                    <a:pt x="933757" y="153584"/>
                    <a:pt x="936964" y="151752"/>
                  </a:cubicBezTo>
                  <a:cubicBezTo>
                    <a:pt x="941545" y="158623"/>
                    <a:pt x="939712" y="165952"/>
                    <a:pt x="938796" y="173282"/>
                  </a:cubicBezTo>
                  <a:cubicBezTo>
                    <a:pt x="915892" y="307038"/>
                    <a:pt x="892531" y="440337"/>
                    <a:pt x="869627" y="574094"/>
                  </a:cubicBezTo>
                  <a:cubicBezTo>
                    <a:pt x="857259" y="645554"/>
                    <a:pt x="844891" y="717013"/>
                    <a:pt x="832981" y="788472"/>
                  </a:cubicBezTo>
                  <a:cubicBezTo>
                    <a:pt x="832065" y="794427"/>
                    <a:pt x="831149" y="800382"/>
                    <a:pt x="832523" y="806337"/>
                  </a:cubicBezTo>
                  <a:cubicBezTo>
                    <a:pt x="830691" y="834279"/>
                    <a:pt x="832523" y="861763"/>
                    <a:pt x="840311" y="888790"/>
                  </a:cubicBezTo>
                  <a:cubicBezTo>
                    <a:pt x="847182" y="912151"/>
                    <a:pt x="857717" y="932764"/>
                    <a:pt x="877414" y="948339"/>
                  </a:cubicBezTo>
                  <a:cubicBezTo>
                    <a:pt x="886118" y="955210"/>
                    <a:pt x="892073" y="955210"/>
                    <a:pt x="897112" y="944216"/>
                  </a:cubicBezTo>
                  <a:cubicBezTo>
                    <a:pt x="899402" y="939178"/>
                    <a:pt x="902150" y="934597"/>
                    <a:pt x="905357" y="930016"/>
                  </a:cubicBezTo>
                  <a:cubicBezTo>
                    <a:pt x="908563" y="925893"/>
                    <a:pt x="910396" y="919022"/>
                    <a:pt x="916809" y="919939"/>
                  </a:cubicBezTo>
                  <a:cubicBezTo>
                    <a:pt x="923680" y="920855"/>
                    <a:pt x="922764" y="928184"/>
                    <a:pt x="923680" y="933223"/>
                  </a:cubicBezTo>
                  <a:cubicBezTo>
                    <a:pt x="925970" y="947423"/>
                    <a:pt x="928260" y="961623"/>
                    <a:pt x="929635" y="975823"/>
                  </a:cubicBezTo>
                  <a:cubicBezTo>
                    <a:pt x="931009" y="993230"/>
                    <a:pt x="935590" y="1009263"/>
                    <a:pt x="946583" y="1023921"/>
                  </a:cubicBezTo>
                  <a:cubicBezTo>
                    <a:pt x="1002468" y="1099503"/>
                    <a:pt x="1038198" y="1185162"/>
                    <a:pt x="1062933" y="1274944"/>
                  </a:cubicBezTo>
                  <a:cubicBezTo>
                    <a:pt x="1083547" y="1349610"/>
                    <a:pt x="1097289" y="1425650"/>
                    <a:pt x="1100037" y="1503522"/>
                  </a:cubicBezTo>
                  <a:cubicBezTo>
                    <a:pt x="1101870" y="1554826"/>
                    <a:pt x="1101412" y="1605672"/>
                    <a:pt x="1096373" y="1656518"/>
                  </a:cubicBezTo>
                  <a:cubicBezTo>
                    <a:pt x="1095915" y="1662473"/>
                    <a:pt x="1095457" y="1668428"/>
                    <a:pt x="1091792" y="1673467"/>
                  </a:cubicBezTo>
                  <a:cubicBezTo>
                    <a:pt x="1090876" y="1674841"/>
                    <a:pt x="1089502" y="1675757"/>
                    <a:pt x="1087669" y="1676673"/>
                  </a:cubicBezTo>
                  <a:cubicBezTo>
                    <a:pt x="1073011" y="1678964"/>
                    <a:pt x="1058353" y="1679880"/>
                    <a:pt x="1043695" y="1676215"/>
                  </a:cubicBezTo>
                  <a:lnTo>
                    <a:pt x="1041862" y="1674383"/>
                  </a:lnTo>
                  <a:cubicBezTo>
                    <a:pt x="1047817" y="1621247"/>
                    <a:pt x="1050108" y="1567652"/>
                    <a:pt x="1047817" y="1514058"/>
                  </a:cubicBezTo>
                  <a:cubicBezTo>
                    <a:pt x="1046443" y="1479244"/>
                    <a:pt x="1042320" y="1444889"/>
                    <a:pt x="1038198" y="1410533"/>
                  </a:cubicBezTo>
                  <a:cubicBezTo>
                    <a:pt x="1036823" y="1401830"/>
                    <a:pt x="1031785" y="1394959"/>
                    <a:pt x="1027662" y="1388088"/>
                  </a:cubicBezTo>
                  <a:cubicBezTo>
                    <a:pt x="1020791" y="1376636"/>
                    <a:pt x="1013462" y="1365184"/>
                    <a:pt x="1006133" y="1353733"/>
                  </a:cubicBezTo>
                  <a:cubicBezTo>
                    <a:pt x="1013920" y="1351900"/>
                    <a:pt x="1019417" y="1358313"/>
                    <a:pt x="1027662" y="1358313"/>
                  </a:cubicBezTo>
                  <a:cubicBezTo>
                    <a:pt x="1022623" y="1328997"/>
                    <a:pt x="1014836" y="1300596"/>
                    <a:pt x="1005674" y="1272654"/>
                  </a:cubicBezTo>
                  <a:cubicBezTo>
                    <a:pt x="1003842" y="1267615"/>
                    <a:pt x="998345" y="1266241"/>
                    <a:pt x="993765" y="1264409"/>
                  </a:cubicBezTo>
                  <a:close/>
                </a:path>
              </a:pathLst>
            </a:custGeom>
            <a:solidFill>
              <a:schemeClr val="accent2"/>
            </a:solidFill>
            <a:ln w="4572" cap="flat">
              <a:noFill/>
              <a:prstDash val="solid"/>
              <a:miter/>
            </a:ln>
          </p:spPr>
          <p:txBody>
            <a:bodyPr rtlCol="0" anchor="ctr"/>
            <a:lstStyle/>
            <a:p>
              <a:endParaRPr lang="en-US"/>
            </a:p>
          </p:txBody>
        </p:sp>
        <p:sp>
          <p:nvSpPr>
            <p:cNvPr id="373" name="Freeform: Shape 372">
              <a:extLst>
                <a:ext uri="{FF2B5EF4-FFF2-40B4-BE49-F238E27FC236}">
                  <a16:creationId xmlns:a16="http://schemas.microsoft.com/office/drawing/2014/main" id="{54A6D57C-4C38-4FF9-9405-43BB2F3F25D5}"/>
                </a:ext>
              </a:extLst>
            </p:cNvPr>
            <p:cNvSpPr/>
            <p:nvPr/>
          </p:nvSpPr>
          <p:spPr>
            <a:xfrm>
              <a:off x="8128215" y="3126951"/>
              <a:ext cx="705431" cy="847433"/>
            </a:xfrm>
            <a:custGeom>
              <a:avLst/>
              <a:gdLst>
                <a:gd name="connsiteX0" fmla="*/ 708135 w 705430"/>
                <a:gd name="connsiteY0" fmla="*/ 814910 h 847432"/>
                <a:gd name="connsiteX1" fmla="*/ 705845 w 705430"/>
                <a:gd name="connsiteY1" fmla="*/ 839646 h 847432"/>
                <a:gd name="connsiteX2" fmla="*/ 703096 w 705430"/>
                <a:gd name="connsiteY2" fmla="*/ 848807 h 847432"/>
                <a:gd name="connsiteX3" fmla="*/ 694851 w 705430"/>
                <a:gd name="connsiteY3" fmla="*/ 843768 h 847432"/>
                <a:gd name="connsiteX4" fmla="*/ 649502 w 705430"/>
                <a:gd name="connsiteY4" fmla="*/ 788800 h 847432"/>
                <a:gd name="connsiteX5" fmla="*/ 567049 w 705430"/>
                <a:gd name="connsiteY5" fmla="*/ 689398 h 847432"/>
                <a:gd name="connsiteX6" fmla="*/ 461234 w 705430"/>
                <a:gd name="connsiteY6" fmla="*/ 561596 h 847432"/>
                <a:gd name="connsiteX7" fmla="*/ 367788 w 705430"/>
                <a:gd name="connsiteY7" fmla="*/ 448452 h 847432"/>
                <a:gd name="connsiteX8" fmla="*/ 272509 w 705430"/>
                <a:gd name="connsiteY8" fmla="*/ 333018 h 847432"/>
                <a:gd name="connsiteX9" fmla="*/ 178604 w 705430"/>
                <a:gd name="connsiteY9" fmla="*/ 220333 h 847432"/>
                <a:gd name="connsiteX10" fmla="*/ 86074 w 705430"/>
                <a:gd name="connsiteY10" fmla="*/ 108563 h 847432"/>
                <a:gd name="connsiteX11" fmla="*/ 6827 w 705430"/>
                <a:gd name="connsiteY11" fmla="*/ 12368 h 847432"/>
                <a:gd name="connsiteX12" fmla="*/ 3163 w 705430"/>
                <a:gd name="connsiteY12" fmla="*/ 0 h 847432"/>
                <a:gd name="connsiteX13" fmla="*/ 166236 w 705430"/>
                <a:gd name="connsiteY13" fmla="*/ 38020 h 847432"/>
                <a:gd name="connsiteX14" fmla="*/ 692103 w 705430"/>
                <a:gd name="connsiteY14" fmla="*/ 639010 h 847432"/>
                <a:gd name="connsiteX15" fmla="*/ 708135 w 705430"/>
                <a:gd name="connsiteY15" fmla="*/ 814910 h 84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05430" h="847432">
                  <a:moveTo>
                    <a:pt x="708135" y="814910"/>
                  </a:moveTo>
                  <a:cubicBezTo>
                    <a:pt x="703096" y="822697"/>
                    <a:pt x="706761" y="831400"/>
                    <a:pt x="705845" y="839646"/>
                  </a:cubicBezTo>
                  <a:cubicBezTo>
                    <a:pt x="705387" y="842852"/>
                    <a:pt x="707219" y="847433"/>
                    <a:pt x="703096" y="848807"/>
                  </a:cubicBezTo>
                  <a:cubicBezTo>
                    <a:pt x="698974" y="850181"/>
                    <a:pt x="696683" y="846059"/>
                    <a:pt x="694851" y="843768"/>
                  </a:cubicBezTo>
                  <a:cubicBezTo>
                    <a:pt x="679735" y="825445"/>
                    <a:pt x="664618" y="807123"/>
                    <a:pt x="649502" y="788800"/>
                  </a:cubicBezTo>
                  <a:cubicBezTo>
                    <a:pt x="622018" y="755818"/>
                    <a:pt x="594533" y="722837"/>
                    <a:pt x="567049" y="689398"/>
                  </a:cubicBezTo>
                  <a:cubicBezTo>
                    <a:pt x="531778" y="646797"/>
                    <a:pt x="496506" y="604197"/>
                    <a:pt x="461234" y="561596"/>
                  </a:cubicBezTo>
                  <a:cubicBezTo>
                    <a:pt x="430086" y="524034"/>
                    <a:pt x="398937" y="486014"/>
                    <a:pt x="367788" y="448452"/>
                  </a:cubicBezTo>
                  <a:cubicBezTo>
                    <a:pt x="336181" y="409974"/>
                    <a:pt x="304116" y="371496"/>
                    <a:pt x="272509" y="333018"/>
                  </a:cubicBezTo>
                  <a:cubicBezTo>
                    <a:pt x="241360" y="295456"/>
                    <a:pt x="209753" y="257894"/>
                    <a:pt x="178604" y="220333"/>
                  </a:cubicBezTo>
                  <a:cubicBezTo>
                    <a:pt x="147455" y="183229"/>
                    <a:pt x="116764" y="145667"/>
                    <a:pt x="86074" y="108563"/>
                  </a:cubicBezTo>
                  <a:cubicBezTo>
                    <a:pt x="59505" y="76498"/>
                    <a:pt x="33395" y="44433"/>
                    <a:pt x="6827" y="12368"/>
                  </a:cubicBezTo>
                  <a:cubicBezTo>
                    <a:pt x="4079" y="9161"/>
                    <a:pt x="-4625" y="6413"/>
                    <a:pt x="3163" y="0"/>
                  </a:cubicBezTo>
                  <a:cubicBezTo>
                    <a:pt x="59505" y="4581"/>
                    <a:pt x="114016" y="17865"/>
                    <a:pt x="166236" y="38020"/>
                  </a:cubicBezTo>
                  <a:cubicBezTo>
                    <a:pt x="447950" y="144751"/>
                    <a:pt x="623850" y="345386"/>
                    <a:pt x="692103" y="639010"/>
                  </a:cubicBezTo>
                  <a:cubicBezTo>
                    <a:pt x="705387" y="696269"/>
                    <a:pt x="710426" y="755360"/>
                    <a:pt x="708135" y="814910"/>
                  </a:cubicBezTo>
                  <a:close/>
                </a:path>
              </a:pathLst>
            </a:custGeom>
            <a:solidFill>
              <a:schemeClr val="accent2">
                <a:lumMod val="75000"/>
              </a:schemeClr>
            </a:solidFill>
            <a:ln w="4572" cap="flat">
              <a:noFill/>
              <a:prstDash val="solid"/>
              <a:miter/>
            </a:ln>
          </p:spPr>
          <p:txBody>
            <a:bodyPr rtlCol="0" anchor="ctr"/>
            <a:lstStyle/>
            <a:p>
              <a:endParaRPr lang="en-US"/>
            </a:p>
          </p:txBody>
        </p:sp>
        <p:sp>
          <p:nvSpPr>
            <p:cNvPr id="377" name="Freeform: Shape 376">
              <a:extLst>
                <a:ext uri="{FF2B5EF4-FFF2-40B4-BE49-F238E27FC236}">
                  <a16:creationId xmlns:a16="http://schemas.microsoft.com/office/drawing/2014/main" id="{7DC5A3B7-2F1E-4EE9-AF05-B03D820A5929}"/>
                </a:ext>
              </a:extLst>
            </p:cNvPr>
            <p:cNvSpPr/>
            <p:nvPr/>
          </p:nvSpPr>
          <p:spPr>
            <a:xfrm>
              <a:off x="8946943" y="3277199"/>
              <a:ext cx="192390" cy="655043"/>
            </a:xfrm>
            <a:custGeom>
              <a:avLst/>
              <a:gdLst>
                <a:gd name="connsiteX0" fmla="*/ 3925 w 192390"/>
                <a:gd name="connsiteY0" fmla="*/ 655959 h 655042"/>
                <a:gd name="connsiteX1" fmla="*/ 719 w 192390"/>
                <a:gd name="connsiteY1" fmla="*/ 642217 h 655042"/>
                <a:gd name="connsiteX2" fmla="*/ 32326 w 192390"/>
                <a:gd name="connsiteY2" fmla="*/ 463111 h 655042"/>
                <a:gd name="connsiteX3" fmla="*/ 66223 w 192390"/>
                <a:gd name="connsiteY3" fmla="*/ 262017 h 655042"/>
                <a:gd name="connsiteX4" fmla="*/ 103785 w 192390"/>
                <a:gd name="connsiteY4" fmla="*/ 48098 h 655042"/>
                <a:gd name="connsiteX5" fmla="*/ 110656 w 192390"/>
                <a:gd name="connsiteY5" fmla="*/ 0 h 655042"/>
                <a:gd name="connsiteX6" fmla="*/ 117069 w 192390"/>
                <a:gd name="connsiteY6" fmla="*/ 7787 h 655042"/>
                <a:gd name="connsiteX7" fmla="*/ 190360 w 192390"/>
                <a:gd name="connsiteY7" fmla="*/ 207048 h 655042"/>
                <a:gd name="connsiteX8" fmla="*/ 188070 w 192390"/>
                <a:gd name="connsiteY8" fmla="*/ 342638 h 655042"/>
                <a:gd name="connsiteX9" fmla="*/ 189902 w 192390"/>
                <a:gd name="connsiteY9" fmla="*/ 356838 h 655042"/>
                <a:gd name="connsiteX10" fmla="*/ 18125 w 192390"/>
                <a:gd name="connsiteY10" fmla="*/ 650004 h 655042"/>
                <a:gd name="connsiteX11" fmla="*/ 3925 w 192390"/>
                <a:gd name="connsiteY11" fmla="*/ 655959 h 655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2390" h="655042">
                  <a:moveTo>
                    <a:pt x="3925" y="655959"/>
                  </a:moveTo>
                  <a:cubicBezTo>
                    <a:pt x="-1114" y="652294"/>
                    <a:pt x="-197" y="646797"/>
                    <a:pt x="719" y="642217"/>
                  </a:cubicBezTo>
                  <a:cubicBezTo>
                    <a:pt x="11254" y="582667"/>
                    <a:pt x="21790" y="523118"/>
                    <a:pt x="32326" y="463111"/>
                  </a:cubicBezTo>
                  <a:cubicBezTo>
                    <a:pt x="43777" y="396232"/>
                    <a:pt x="54771" y="328896"/>
                    <a:pt x="66223" y="262017"/>
                  </a:cubicBezTo>
                  <a:cubicBezTo>
                    <a:pt x="78591" y="190558"/>
                    <a:pt x="91417" y="119557"/>
                    <a:pt x="103785" y="48098"/>
                  </a:cubicBezTo>
                  <a:cubicBezTo>
                    <a:pt x="106533" y="32065"/>
                    <a:pt x="108366" y="16033"/>
                    <a:pt x="110656" y="0"/>
                  </a:cubicBezTo>
                  <a:cubicBezTo>
                    <a:pt x="115695" y="458"/>
                    <a:pt x="116153" y="4123"/>
                    <a:pt x="117069" y="7787"/>
                  </a:cubicBezTo>
                  <a:cubicBezTo>
                    <a:pt x="158295" y="68253"/>
                    <a:pt x="180283" y="135589"/>
                    <a:pt x="190360" y="207048"/>
                  </a:cubicBezTo>
                  <a:cubicBezTo>
                    <a:pt x="196773" y="251939"/>
                    <a:pt x="196773" y="297289"/>
                    <a:pt x="188070" y="342638"/>
                  </a:cubicBezTo>
                  <a:cubicBezTo>
                    <a:pt x="191277" y="347218"/>
                    <a:pt x="190819" y="351799"/>
                    <a:pt x="189902" y="356838"/>
                  </a:cubicBezTo>
                  <a:cubicBezTo>
                    <a:pt x="167915" y="475020"/>
                    <a:pt x="110656" y="573048"/>
                    <a:pt x="18125" y="650004"/>
                  </a:cubicBezTo>
                  <a:cubicBezTo>
                    <a:pt x="14461" y="653210"/>
                    <a:pt x="10338" y="657333"/>
                    <a:pt x="3925" y="655959"/>
                  </a:cubicBezTo>
                  <a:close/>
                </a:path>
              </a:pathLst>
            </a:custGeom>
            <a:solidFill>
              <a:schemeClr val="accent2">
                <a:lumMod val="75000"/>
              </a:schemeClr>
            </a:solidFill>
            <a:ln w="4572" cap="flat">
              <a:noFill/>
              <a:prstDash val="solid"/>
              <a:miter/>
            </a:ln>
          </p:spPr>
          <p:txBody>
            <a:bodyPr rtlCol="0" anchor="ctr"/>
            <a:lstStyle/>
            <a:p>
              <a:endParaRPr lang="en-US"/>
            </a:p>
          </p:txBody>
        </p:sp>
        <p:sp>
          <p:nvSpPr>
            <p:cNvPr id="381" name="Freeform: Shape 380">
              <a:extLst>
                <a:ext uri="{FF2B5EF4-FFF2-40B4-BE49-F238E27FC236}">
                  <a16:creationId xmlns:a16="http://schemas.microsoft.com/office/drawing/2014/main" id="{B737C216-48FD-4206-9298-134E33D00809}"/>
                </a:ext>
              </a:extLst>
            </p:cNvPr>
            <p:cNvSpPr/>
            <p:nvPr/>
          </p:nvSpPr>
          <p:spPr>
            <a:xfrm>
              <a:off x="9162955" y="4800288"/>
              <a:ext cx="45807" cy="4581"/>
            </a:xfrm>
            <a:custGeom>
              <a:avLst/>
              <a:gdLst>
                <a:gd name="connsiteX0" fmla="*/ 45807 w 45807"/>
                <a:gd name="connsiteY0" fmla="*/ 458 h 0"/>
                <a:gd name="connsiteX1" fmla="*/ 0 w 45807"/>
                <a:gd name="connsiteY1" fmla="*/ 0 h 0"/>
                <a:gd name="connsiteX2" fmla="*/ 45807 w 45807"/>
                <a:gd name="connsiteY2" fmla="*/ 458 h 0"/>
              </a:gdLst>
              <a:ahLst/>
              <a:cxnLst>
                <a:cxn ang="0">
                  <a:pos x="connsiteX0" y="connsiteY0"/>
                </a:cxn>
                <a:cxn ang="0">
                  <a:pos x="connsiteX1" y="connsiteY1"/>
                </a:cxn>
                <a:cxn ang="0">
                  <a:pos x="connsiteX2" y="connsiteY2"/>
                </a:cxn>
              </a:cxnLst>
              <a:rect l="l" t="t" r="r" b="b"/>
              <a:pathLst>
                <a:path w="45807">
                  <a:moveTo>
                    <a:pt x="45807" y="458"/>
                  </a:moveTo>
                  <a:cubicBezTo>
                    <a:pt x="30691" y="4123"/>
                    <a:pt x="15116" y="4581"/>
                    <a:pt x="0" y="0"/>
                  </a:cubicBezTo>
                  <a:cubicBezTo>
                    <a:pt x="15116" y="458"/>
                    <a:pt x="30691" y="458"/>
                    <a:pt x="45807" y="458"/>
                  </a:cubicBezTo>
                  <a:close/>
                </a:path>
              </a:pathLst>
            </a:custGeom>
            <a:solidFill>
              <a:srgbClr val="C1531C"/>
            </a:solidFill>
            <a:ln w="4572" cap="flat">
              <a:noFill/>
              <a:prstDash val="solid"/>
              <a:miter/>
            </a:ln>
          </p:spPr>
          <p:txBody>
            <a:bodyPr rtlCol="0" anchor="ctr"/>
            <a:lstStyle/>
            <a:p>
              <a:endParaRPr lang="en-US"/>
            </a:p>
          </p:txBody>
        </p:sp>
      </p:grpSp>
      <p:grpSp>
        <p:nvGrpSpPr>
          <p:cNvPr id="391" name="Group 390">
            <a:extLst>
              <a:ext uri="{FF2B5EF4-FFF2-40B4-BE49-F238E27FC236}">
                <a16:creationId xmlns:a16="http://schemas.microsoft.com/office/drawing/2014/main" id="{A0F79E74-7863-4F84-9768-87F1D95D1B66}"/>
              </a:ext>
            </a:extLst>
          </p:cNvPr>
          <p:cNvGrpSpPr/>
          <p:nvPr/>
        </p:nvGrpSpPr>
        <p:grpSpPr>
          <a:xfrm>
            <a:off x="-28896" y="4118814"/>
            <a:ext cx="12196901" cy="2778472"/>
            <a:chOff x="-3146" y="3803889"/>
            <a:chExt cx="12196901" cy="3041068"/>
          </a:xfrm>
        </p:grpSpPr>
        <p:grpSp>
          <p:nvGrpSpPr>
            <p:cNvPr id="351" name="Graphic 349">
              <a:extLst>
                <a:ext uri="{FF2B5EF4-FFF2-40B4-BE49-F238E27FC236}">
                  <a16:creationId xmlns:a16="http://schemas.microsoft.com/office/drawing/2014/main" id="{6AAE5BC0-A965-49C8-A586-C52F08D1FAA6}"/>
                </a:ext>
              </a:extLst>
            </p:cNvPr>
            <p:cNvGrpSpPr/>
            <p:nvPr/>
          </p:nvGrpSpPr>
          <p:grpSpPr>
            <a:xfrm>
              <a:off x="802" y="3803889"/>
              <a:ext cx="12192953" cy="3041068"/>
              <a:chOff x="-953" y="1514475"/>
              <a:chExt cx="12192953" cy="3829050"/>
            </a:xfrm>
          </p:grpSpPr>
          <p:sp>
            <p:nvSpPr>
              <p:cNvPr id="129" name="Freeform: Shape 128">
                <a:extLst>
                  <a:ext uri="{FF2B5EF4-FFF2-40B4-BE49-F238E27FC236}">
                    <a16:creationId xmlns:a16="http://schemas.microsoft.com/office/drawing/2014/main" id="{E763ECF9-1217-4C2B-BC2D-C3F301931A10}"/>
                  </a:ext>
                </a:extLst>
              </p:cNvPr>
              <p:cNvSpPr/>
              <p:nvPr/>
            </p:nvSpPr>
            <p:spPr>
              <a:xfrm>
                <a:off x="0" y="4151037"/>
                <a:ext cx="4867275" cy="904875"/>
              </a:xfrm>
              <a:custGeom>
                <a:avLst/>
                <a:gdLst>
                  <a:gd name="connsiteX0" fmla="*/ 3367088 w 4867275"/>
                  <a:gd name="connsiteY0" fmla="*/ 86082 h 904875"/>
                  <a:gd name="connsiteX1" fmla="*/ 2744153 w 4867275"/>
                  <a:gd name="connsiteY1" fmla="*/ 68937 h 904875"/>
                  <a:gd name="connsiteX2" fmla="*/ 2684145 w 4867275"/>
                  <a:gd name="connsiteY2" fmla="*/ 80367 h 904875"/>
                  <a:gd name="connsiteX3" fmla="*/ 4870133 w 4867275"/>
                  <a:gd name="connsiteY3" fmla="*/ 529947 h 904875"/>
                  <a:gd name="connsiteX4" fmla="*/ 4868228 w 4867275"/>
                  <a:gd name="connsiteY4" fmla="*/ 542330 h 904875"/>
                  <a:gd name="connsiteX5" fmla="*/ 4690110 w 4867275"/>
                  <a:gd name="connsiteY5" fmla="*/ 508992 h 904875"/>
                  <a:gd name="connsiteX6" fmla="*/ 3483293 w 4867275"/>
                  <a:gd name="connsiteY6" fmla="*/ 348020 h 904875"/>
                  <a:gd name="connsiteX7" fmla="*/ 2422208 w 4867275"/>
                  <a:gd name="connsiteY7" fmla="*/ 342305 h 904875"/>
                  <a:gd name="connsiteX8" fmla="*/ 31433 w 4867275"/>
                  <a:gd name="connsiteY8" fmla="*/ 902374 h 904875"/>
                  <a:gd name="connsiteX9" fmla="*/ 0 w 4867275"/>
                  <a:gd name="connsiteY9" fmla="*/ 911899 h 904875"/>
                  <a:gd name="connsiteX10" fmla="*/ 0 w 4867275"/>
                  <a:gd name="connsiteY10" fmla="*/ 321349 h 904875"/>
                  <a:gd name="connsiteX11" fmla="*/ 27623 w 4867275"/>
                  <a:gd name="connsiteY11" fmla="*/ 316587 h 904875"/>
                  <a:gd name="connsiteX12" fmla="*/ 1003935 w 4867275"/>
                  <a:gd name="connsiteY12" fmla="*/ 71795 h 904875"/>
                  <a:gd name="connsiteX13" fmla="*/ 2651760 w 4867275"/>
                  <a:gd name="connsiteY13" fmla="*/ 5120 h 904875"/>
                  <a:gd name="connsiteX14" fmla="*/ 3345180 w 4867275"/>
                  <a:gd name="connsiteY14" fmla="*/ 81320 h 904875"/>
                  <a:gd name="connsiteX15" fmla="*/ 3367088 w 4867275"/>
                  <a:gd name="connsiteY15" fmla="*/ 86082 h 904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867275" h="904875">
                    <a:moveTo>
                      <a:pt x="3367088" y="86082"/>
                    </a:moveTo>
                    <a:cubicBezTo>
                      <a:pt x="3159443" y="75605"/>
                      <a:pt x="2951798" y="66080"/>
                      <a:pt x="2744153" y="68937"/>
                    </a:cubicBezTo>
                    <a:cubicBezTo>
                      <a:pt x="2726055" y="68937"/>
                      <a:pt x="2707005" y="64174"/>
                      <a:pt x="2684145" y="80367"/>
                    </a:cubicBezTo>
                    <a:cubicBezTo>
                      <a:pt x="3433763" y="147042"/>
                      <a:pt x="4161473" y="293727"/>
                      <a:pt x="4870133" y="529947"/>
                    </a:cubicBezTo>
                    <a:cubicBezTo>
                      <a:pt x="4869180" y="533757"/>
                      <a:pt x="4868228" y="538520"/>
                      <a:pt x="4868228" y="542330"/>
                    </a:cubicBezTo>
                    <a:cubicBezTo>
                      <a:pt x="4809173" y="530899"/>
                      <a:pt x="4749165" y="520422"/>
                      <a:pt x="4690110" y="508992"/>
                    </a:cubicBezTo>
                    <a:cubicBezTo>
                      <a:pt x="4291013" y="429934"/>
                      <a:pt x="3889058" y="376595"/>
                      <a:pt x="3483293" y="348020"/>
                    </a:cubicBezTo>
                    <a:cubicBezTo>
                      <a:pt x="3129915" y="324207"/>
                      <a:pt x="2775585" y="320397"/>
                      <a:pt x="2422208" y="342305"/>
                    </a:cubicBezTo>
                    <a:cubicBezTo>
                      <a:pt x="1593533" y="393739"/>
                      <a:pt x="793433" y="567095"/>
                      <a:pt x="31433" y="902374"/>
                    </a:cubicBezTo>
                    <a:cubicBezTo>
                      <a:pt x="21908" y="907137"/>
                      <a:pt x="10478" y="909042"/>
                      <a:pt x="0" y="911899"/>
                    </a:cubicBezTo>
                    <a:cubicBezTo>
                      <a:pt x="0" y="714732"/>
                      <a:pt x="0" y="518517"/>
                      <a:pt x="0" y="321349"/>
                    </a:cubicBezTo>
                    <a:cubicBezTo>
                      <a:pt x="9525" y="319445"/>
                      <a:pt x="19050" y="319445"/>
                      <a:pt x="27623" y="316587"/>
                    </a:cubicBezTo>
                    <a:cubicBezTo>
                      <a:pt x="345758" y="206097"/>
                      <a:pt x="671513" y="127992"/>
                      <a:pt x="1003935" y="71795"/>
                    </a:cubicBezTo>
                    <a:cubicBezTo>
                      <a:pt x="1211580" y="36552"/>
                      <a:pt x="2363153" y="-16788"/>
                      <a:pt x="2651760" y="5120"/>
                    </a:cubicBezTo>
                    <a:cubicBezTo>
                      <a:pt x="2884170" y="23217"/>
                      <a:pt x="3114675" y="49887"/>
                      <a:pt x="3345180" y="81320"/>
                    </a:cubicBezTo>
                    <a:cubicBezTo>
                      <a:pt x="3352800" y="82272"/>
                      <a:pt x="3359468" y="84177"/>
                      <a:pt x="3367088" y="86082"/>
                    </a:cubicBezTo>
                    <a:close/>
                  </a:path>
                </a:pathLst>
              </a:custGeom>
              <a:solidFill>
                <a:schemeClr val="accent1">
                  <a:lumMod val="40000"/>
                  <a:lumOff val="60000"/>
                </a:schemeClr>
              </a:solidFill>
              <a:ln w="9525" cap="flat">
                <a:noFill/>
                <a:prstDash val="solid"/>
                <a:miter/>
              </a:ln>
            </p:spPr>
            <p:txBody>
              <a:bodyPr rtlCol="0" anchor="ctr"/>
              <a:lstStyle/>
              <a:p>
                <a:endParaRPr lang="en-US"/>
              </a:p>
            </p:txBody>
          </p:sp>
          <p:sp>
            <p:nvSpPr>
              <p:cNvPr id="130" name="Freeform: Shape 129">
                <a:extLst>
                  <a:ext uri="{FF2B5EF4-FFF2-40B4-BE49-F238E27FC236}">
                    <a16:creationId xmlns:a16="http://schemas.microsoft.com/office/drawing/2014/main" id="{3FD31BFE-8D18-4A1D-AF17-983FEE9B8C3D}"/>
                  </a:ext>
                </a:extLst>
              </p:cNvPr>
              <p:cNvSpPr/>
              <p:nvPr/>
            </p:nvSpPr>
            <p:spPr>
              <a:xfrm>
                <a:off x="7269480" y="3256597"/>
                <a:ext cx="4914900" cy="1352550"/>
              </a:xfrm>
              <a:custGeom>
                <a:avLst/>
                <a:gdLst>
                  <a:gd name="connsiteX0" fmla="*/ 4913947 w 4914900"/>
                  <a:gd name="connsiteY0" fmla="*/ 0 h 1352550"/>
                  <a:gd name="connsiteX1" fmla="*/ 4640580 w 4914900"/>
                  <a:gd name="connsiteY1" fmla="*/ 204788 h 1352550"/>
                  <a:gd name="connsiteX2" fmla="*/ 4413885 w 4914900"/>
                  <a:gd name="connsiteY2" fmla="*/ 350520 h 1352550"/>
                  <a:gd name="connsiteX3" fmla="*/ 3948112 w 4914900"/>
                  <a:gd name="connsiteY3" fmla="*/ 570548 h 1352550"/>
                  <a:gd name="connsiteX4" fmla="*/ 3041333 w 4914900"/>
                  <a:gd name="connsiteY4" fmla="*/ 811530 h 1352550"/>
                  <a:gd name="connsiteX5" fmla="*/ 2436495 w 4914900"/>
                  <a:gd name="connsiteY5" fmla="*/ 864870 h 1352550"/>
                  <a:gd name="connsiteX6" fmla="*/ 1454468 w 4914900"/>
                  <a:gd name="connsiteY6" fmla="*/ 805815 h 1352550"/>
                  <a:gd name="connsiteX7" fmla="*/ 44768 w 4914900"/>
                  <a:gd name="connsiteY7" fmla="*/ 455295 h 1352550"/>
                  <a:gd name="connsiteX8" fmla="*/ 0 w 4914900"/>
                  <a:gd name="connsiteY8" fmla="*/ 450533 h 1352550"/>
                  <a:gd name="connsiteX9" fmla="*/ 10477 w 4914900"/>
                  <a:gd name="connsiteY9" fmla="*/ 459105 h 1352550"/>
                  <a:gd name="connsiteX10" fmla="*/ 549593 w 4914900"/>
                  <a:gd name="connsiteY10" fmla="*/ 739140 h 1352550"/>
                  <a:gd name="connsiteX11" fmla="*/ 1250632 w 4914900"/>
                  <a:gd name="connsiteY11" fmla="*/ 1040130 h 1352550"/>
                  <a:gd name="connsiteX12" fmla="*/ 1898332 w 4914900"/>
                  <a:gd name="connsiteY12" fmla="*/ 1231583 h 1352550"/>
                  <a:gd name="connsiteX13" fmla="*/ 2636520 w 4914900"/>
                  <a:gd name="connsiteY13" fmla="*/ 1341120 h 1352550"/>
                  <a:gd name="connsiteX14" fmla="*/ 3229928 w 4914900"/>
                  <a:gd name="connsiteY14" fmla="*/ 1342073 h 1352550"/>
                  <a:gd name="connsiteX15" fmla="*/ 3962400 w 4914900"/>
                  <a:gd name="connsiteY15" fmla="*/ 1213485 h 1352550"/>
                  <a:gd name="connsiteX16" fmla="*/ 4923472 w 4914900"/>
                  <a:gd name="connsiteY16" fmla="*/ 731520 h 1352550"/>
                  <a:gd name="connsiteX17" fmla="*/ 4913947 w 4914900"/>
                  <a:gd name="connsiteY17" fmla="*/ 0 h 1352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914900" h="1352550">
                    <a:moveTo>
                      <a:pt x="4913947" y="0"/>
                    </a:moveTo>
                    <a:cubicBezTo>
                      <a:pt x="4825366" y="71438"/>
                      <a:pt x="4734878" y="141923"/>
                      <a:pt x="4640580" y="204788"/>
                    </a:cubicBezTo>
                    <a:cubicBezTo>
                      <a:pt x="4565333" y="254318"/>
                      <a:pt x="4491991" y="307658"/>
                      <a:pt x="4413885" y="350520"/>
                    </a:cubicBezTo>
                    <a:cubicBezTo>
                      <a:pt x="4292918" y="416243"/>
                      <a:pt x="3958590" y="566738"/>
                      <a:pt x="3948112" y="570548"/>
                    </a:cubicBezTo>
                    <a:cubicBezTo>
                      <a:pt x="3655695" y="686753"/>
                      <a:pt x="3352800" y="764858"/>
                      <a:pt x="3041333" y="811530"/>
                    </a:cubicBezTo>
                    <a:cubicBezTo>
                      <a:pt x="2856547" y="840105"/>
                      <a:pt x="2451735" y="864870"/>
                      <a:pt x="2436495" y="864870"/>
                    </a:cubicBezTo>
                    <a:cubicBezTo>
                      <a:pt x="2106930" y="872490"/>
                      <a:pt x="1780222" y="852488"/>
                      <a:pt x="1454468" y="805815"/>
                    </a:cubicBezTo>
                    <a:cubicBezTo>
                      <a:pt x="972502" y="737235"/>
                      <a:pt x="502920" y="621030"/>
                      <a:pt x="44768" y="455295"/>
                    </a:cubicBezTo>
                    <a:cubicBezTo>
                      <a:pt x="31432" y="450533"/>
                      <a:pt x="18097" y="438150"/>
                      <a:pt x="0" y="450533"/>
                    </a:cubicBezTo>
                    <a:cubicBezTo>
                      <a:pt x="3810" y="453390"/>
                      <a:pt x="7620" y="457200"/>
                      <a:pt x="10477" y="459105"/>
                    </a:cubicBezTo>
                    <a:cubicBezTo>
                      <a:pt x="192405" y="547688"/>
                      <a:pt x="367665" y="649605"/>
                      <a:pt x="549593" y="739140"/>
                    </a:cubicBezTo>
                    <a:cubicBezTo>
                      <a:pt x="778193" y="852488"/>
                      <a:pt x="1011555" y="952500"/>
                      <a:pt x="1250632" y="1040130"/>
                    </a:cubicBezTo>
                    <a:cubicBezTo>
                      <a:pt x="1462088" y="1118235"/>
                      <a:pt x="1679257" y="1180148"/>
                      <a:pt x="1898332" y="1231583"/>
                    </a:cubicBezTo>
                    <a:cubicBezTo>
                      <a:pt x="2109788" y="1281113"/>
                      <a:pt x="2629853" y="1341120"/>
                      <a:pt x="2636520" y="1341120"/>
                    </a:cubicBezTo>
                    <a:cubicBezTo>
                      <a:pt x="2833687" y="1360170"/>
                      <a:pt x="3031808" y="1356360"/>
                      <a:pt x="3229928" y="1342073"/>
                    </a:cubicBezTo>
                    <a:cubicBezTo>
                      <a:pt x="3478530" y="1324928"/>
                      <a:pt x="3723322" y="1283970"/>
                      <a:pt x="3962400" y="1213485"/>
                    </a:cubicBezTo>
                    <a:cubicBezTo>
                      <a:pt x="4297680" y="1122998"/>
                      <a:pt x="4923472" y="756285"/>
                      <a:pt x="4923472" y="731520"/>
                    </a:cubicBezTo>
                    <a:cubicBezTo>
                      <a:pt x="4922520" y="500063"/>
                      <a:pt x="4928235" y="12383"/>
                      <a:pt x="4913947" y="0"/>
                    </a:cubicBezTo>
                    <a:close/>
                  </a:path>
                </a:pathLst>
              </a:custGeom>
              <a:solidFill>
                <a:schemeClr val="accent1">
                  <a:lumMod val="60000"/>
                  <a:lumOff val="40000"/>
                </a:schemeClr>
              </a:solidFill>
              <a:ln w="9525" cap="flat">
                <a:noFill/>
                <a:prstDash val="solid"/>
                <a:miter/>
              </a:ln>
            </p:spPr>
            <p:txBody>
              <a:bodyPr rtlCol="0" anchor="ctr"/>
              <a:lstStyle/>
              <a:p>
                <a:endParaRPr lang="en-US"/>
              </a:p>
            </p:txBody>
          </p:sp>
          <p:sp>
            <p:nvSpPr>
              <p:cNvPr id="352" name="Freeform: Shape 351">
                <a:extLst>
                  <a:ext uri="{FF2B5EF4-FFF2-40B4-BE49-F238E27FC236}">
                    <a16:creationId xmlns:a16="http://schemas.microsoft.com/office/drawing/2014/main" id="{4530FCFB-B2EF-45D5-8D3D-4D287DAF9CA0}"/>
                  </a:ext>
                </a:extLst>
              </p:cNvPr>
              <p:cNvSpPr/>
              <p:nvPr/>
            </p:nvSpPr>
            <p:spPr>
              <a:xfrm>
                <a:off x="0" y="1514475"/>
                <a:ext cx="12192000" cy="3829050"/>
              </a:xfrm>
              <a:custGeom>
                <a:avLst/>
                <a:gdLst>
                  <a:gd name="connsiteX0" fmla="*/ 12189142 w 12192000"/>
                  <a:gd name="connsiteY0" fmla="*/ 2646998 h 3829050"/>
                  <a:gd name="connsiteX1" fmla="*/ 12141517 w 12192000"/>
                  <a:gd name="connsiteY1" fmla="*/ 2670810 h 3829050"/>
                  <a:gd name="connsiteX2" fmla="*/ 11187112 w 12192000"/>
                  <a:gd name="connsiteY2" fmla="*/ 3076575 h 3829050"/>
                  <a:gd name="connsiteX3" fmla="*/ 10240327 w 12192000"/>
                  <a:gd name="connsiteY3" fmla="*/ 3248978 h 3829050"/>
                  <a:gd name="connsiteX4" fmla="*/ 9317355 w 12192000"/>
                  <a:gd name="connsiteY4" fmla="*/ 3191828 h 3829050"/>
                  <a:gd name="connsiteX5" fmla="*/ 8830627 w 12192000"/>
                  <a:gd name="connsiteY5" fmla="*/ 3085148 h 3829050"/>
                  <a:gd name="connsiteX6" fmla="*/ 8441055 w 12192000"/>
                  <a:gd name="connsiteY6" fmla="*/ 2957513 h 3829050"/>
                  <a:gd name="connsiteX7" fmla="*/ 7615238 w 12192000"/>
                  <a:gd name="connsiteY7" fmla="*/ 2605088 h 3829050"/>
                  <a:gd name="connsiteX8" fmla="*/ 5779770 w 12192000"/>
                  <a:gd name="connsiteY8" fmla="*/ 1497330 h 3829050"/>
                  <a:gd name="connsiteX9" fmla="*/ 3469005 w 12192000"/>
                  <a:gd name="connsiteY9" fmla="*/ 353378 h 3829050"/>
                  <a:gd name="connsiteX10" fmla="*/ 2181225 w 12192000"/>
                  <a:gd name="connsiteY10" fmla="*/ 64770 h 3829050"/>
                  <a:gd name="connsiteX11" fmla="*/ 1381125 w 12192000"/>
                  <a:gd name="connsiteY11" fmla="*/ 0 h 3829050"/>
                  <a:gd name="connsiteX12" fmla="*/ 466725 w 12192000"/>
                  <a:gd name="connsiteY12" fmla="*/ 26670 h 3829050"/>
                  <a:gd name="connsiteX13" fmla="*/ 0 w 12192000"/>
                  <a:gd name="connsiteY13" fmla="*/ 83820 h 3829050"/>
                  <a:gd name="connsiteX14" fmla="*/ 0 w 12192000"/>
                  <a:gd name="connsiteY14" fmla="*/ 2274570 h 3829050"/>
                  <a:gd name="connsiteX15" fmla="*/ 647700 w 12192000"/>
                  <a:gd name="connsiteY15" fmla="*/ 2130743 h 3829050"/>
                  <a:gd name="connsiteX16" fmla="*/ 647700 w 12192000"/>
                  <a:gd name="connsiteY16" fmla="*/ 2130743 h 3829050"/>
                  <a:gd name="connsiteX17" fmla="*/ 1829753 w 12192000"/>
                  <a:gd name="connsiteY17" fmla="*/ 2048828 h 3829050"/>
                  <a:gd name="connsiteX18" fmla="*/ 3505200 w 12192000"/>
                  <a:gd name="connsiteY18" fmla="*/ 2263140 h 3829050"/>
                  <a:gd name="connsiteX19" fmla="*/ 3523298 w 12192000"/>
                  <a:gd name="connsiteY19" fmla="*/ 2266950 h 3829050"/>
                  <a:gd name="connsiteX20" fmla="*/ 3525203 w 12192000"/>
                  <a:gd name="connsiteY20" fmla="*/ 2273618 h 3829050"/>
                  <a:gd name="connsiteX21" fmla="*/ 3963353 w 12192000"/>
                  <a:gd name="connsiteY21" fmla="*/ 2388870 h 3829050"/>
                  <a:gd name="connsiteX22" fmla="*/ 5601653 w 12192000"/>
                  <a:gd name="connsiteY22" fmla="*/ 3054668 h 3829050"/>
                  <a:gd name="connsiteX23" fmla="*/ 6131243 w 12192000"/>
                  <a:gd name="connsiteY23" fmla="*/ 3321368 h 3829050"/>
                  <a:gd name="connsiteX24" fmla="*/ 6838950 w 12192000"/>
                  <a:gd name="connsiteY24" fmla="*/ 3539490 h 3829050"/>
                  <a:gd name="connsiteX25" fmla="*/ 6838950 w 12192000"/>
                  <a:gd name="connsiteY25" fmla="*/ 3539490 h 3829050"/>
                  <a:gd name="connsiteX26" fmla="*/ 7459028 w 12192000"/>
                  <a:gd name="connsiteY26" fmla="*/ 3684270 h 3829050"/>
                  <a:gd name="connsiteX27" fmla="*/ 8358188 w 12192000"/>
                  <a:gd name="connsiteY27" fmla="*/ 3806190 h 3829050"/>
                  <a:gd name="connsiteX28" fmla="*/ 9299257 w 12192000"/>
                  <a:gd name="connsiteY28" fmla="*/ 3832860 h 3829050"/>
                  <a:gd name="connsiteX29" fmla="*/ 11129962 w 12192000"/>
                  <a:gd name="connsiteY29" fmla="*/ 3469005 h 3829050"/>
                  <a:gd name="connsiteX30" fmla="*/ 11737658 w 12192000"/>
                  <a:gd name="connsiteY30" fmla="*/ 3139440 h 3829050"/>
                  <a:gd name="connsiteX31" fmla="*/ 12151042 w 12192000"/>
                  <a:gd name="connsiteY31" fmla="*/ 2790825 h 3829050"/>
                  <a:gd name="connsiteX32" fmla="*/ 12189142 w 12192000"/>
                  <a:gd name="connsiteY32" fmla="*/ 2646998 h 3829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2192000" h="3829050">
                    <a:moveTo>
                      <a:pt x="12189142" y="2646998"/>
                    </a:moveTo>
                    <a:cubicBezTo>
                      <a:pt x="12171998" y="2655570"/>
                      <a:pt x="12155805" y="2663190"/>
                      <a:pt x="12141517" y="2670810"/>
                    </a:cubicBezTo>
                    <a:cubicBezTo>
                      <a:pt x="11835765" y="2834640"/>
                      <a:pt x="11519535" y="2975610"/>
                      <a:pt x="11187112" y="3076575"/>
                    </a:cubicBezTo>
                    <a:cubicBezTo>
                      <a:pt x="10877550" y="3170873"/>
                      <a:pt x="10562273" y="3228023"/>
                      <a:pt x="10240327" y="3248978"/>
                    </a:cubicBezTo>
                    <a:cubicBezTo>
                      <a:pt x="10189845" y="3250883"/>
                      <a:pt x="9434512" y="3210878"/>
                      <a:pt x="9317355" y="3191828"/>
                    </a:cubicBezTo>
                    <a:cubicBezTo>
                      <a:pt x="9153525" y="3165158"/>
                      <a:pt x="8992552" y="3122295"/>
                      <a:pt x="8830627" y="3085148"/>
                    </a:cubicBezTo>
                    <a:cubicBezTo>
                      <a:pt x="8827770" y="3084195"/>
                      <a:pt x="8547735" y="2997518"/>
                      <a:pt x="8441055" y="2957513"/>
                    </a:cubicBezTo>
                    <a:cubicBezTo>
                      <a:pt x="8285798" y="2900363"/>
                      <a:pt x="7646670" y="2621280"/>
                      <a:pt x="7615238" y="2605088"/>
                    </a:cubicBezTo>
                    <a:cubicBezTo>
                      <a:pt x="6972300" y="2286953"/>
                      <a:pt x="6367463" y="1905000"/>
                      <a:pt x="5779770" y="1497330"/>
                    </a:cubicBezTo>
                    <a:cubicBezTo>
                      <a:pt x="5065395" y="1002030"/>
                      <a:pt x="4297680" y="615315"/>
                      <a:pt x="3469005" y="353378"/>
                    </a:cubicBezTo>
                    <a:cubicBezTo>
                      <a:pt x="3279458" y="293370"/>
                      <a:pt x="2514600" y="93345"/>
                      <a:pt x="2181225" y="64770"/>
                    </a:cubicBezTo>
                    <a:cubicBezTo>
                      <a:pt x="2171700" y="63818"/>
                      <a:pt x="1553528" y="0"/>
                      <a:pt x="1381125" y="0"/>
                    </a:cubicBezTo>
                    <a:cubicBezTo>
                      <a:pt x="1359218" y="0"/>
                      <a:pt x="576263" y="8573"/>
                      <a:pt x="466725" y="26670"/>
                    </a:cubicBezTo>
                    <a:cubicBezTo>
                      <a:pt x="309563" y="36195"/>
                      <a:pt x="154305" y="55245"/>
                      <a:pt x="0" y="83820"/>
                    </a:cubicBezTo>
                    <a:cubicBezTo>
                      <a:pt x="0" y="814388"/>
                      <a:pt x="0" y="1544003"/>
                      <a:pt x="0" y="2274570"/>
                    </a:cubicBezTo>
                    <a:cubicBezTo>
                      <a:pt x="212408" y="2212658"/>
                      <a:pt x="430530" y="2172653"/>
                      <a:pt x="647700" y="2130743"/>
                    </a:cubicBezTo>
                    <a:cubicBezTo>
                      <a:pt x="647700" y="2130743"/>
                      <a:pt x="647700" y="2130743"/>
                      <a:pt x="647700" y="2130743"/>
                    </a:cubicBezTo>
                    <a:cubicBezTo>
                      <a:pt x="748665" y="2117408"/>
                      <a:pt x="1756410" y="2044065"/>
                      <a:pt x="1829753" y="2048828"/>
                    </a:cubicBezTo>
                    <a:cubicBezTo>
                      <a:pt x="2273618" y="2045970"/>
                      <a:pt x="2845118" y="2131695"/>
                      <a:pt x="3505200" y="2263140"/>
                    </a:cubicBezTo>
                    <a:cubicBezTo>
                      <a:pt x="3510915" y="2264093"/>
                      <a:pt x="3517583" y="2265998"/>
                      <a:pt x="3523298" y="2266950"/>
                    </a:cubicBezTo>
                    <a:cubicBezTo>
                      <a:pt x="3524250" y="2268855"/>
                      <a:pt x="3524250" y="2271713"/>
                      <a:pt x="3525203" y="2273618"/>
                    </a:cubicBezTo>
                    <a:cubicBezTo>
                      <a:pt x="3671888" y="2308860"/>
                      <a:pt x="3818573" y="2345055"/>
                      <a:pt x="3963353" y="2388870"/>
                    </a:cubicBezTo>
                    <a:cubicBezTo>
                      <a:pt x="4530090" y="2559368"/>
                      <a:pt x="5077778" y="2778443"/>
                      <a:pt x="5601653" y="3054668"/>
                    </a:cubicBezTo>
                    <a:cubicBezTo>
                      <a:pt x="5703570" y="3108960"/>
                      <a:pt x="6059805" y="3296603"/>
                      <a:pt x="6131243" y="3321368"/>
                    </a:cubicBezTo>
                    <a:cubicBezTo>
                      <a:pt x="6364605" y="3403283"/>
                      <a:pt x="6598920" y="3481388"/>
                      <a:pt x="6838950" y="3539490"/>
                    </a:cubicBezTo>
                    <a:lnTo>
                      <a:pt x="6838950" y="3539490"/>
                    </a:lnTo>
                    <a:cubicBezTo>
                      <a:pt x="7042785" y="3599498"/>
                      <a:pt x="7250430" y="3644265"/>
                      <a:pt x="7459028" y="3684270"/>
                    </a:cubicBezTo>
                    <a:cubicBezTo>
                      <a:pt x="7756208" y="3741420"/>
                      <a:pt x="8056245" y="3780473"/>
                      <a:pt x="8358188" y="3806190"/>
                    </a:cubicBezTo>
                    <a:cubicBezTo>
                      <a:pt x="8528685" y="3820478"/>
                      <a:pt x="9156382" y="3832860"/>
                      <a:pt x="9299257" y="3832860"/>
                    </a:cubicBezTo>
                    <a:cubicBezTo>
                      <a:pt x="9731693" y="3832860"/>
                      <a:pt x="10402252" y="3750945"/>
                      <a:pt x="11129962" y="3469005"/>
                    </a:cubicBezTo>
                    <a:cubicBezTo>
                      <a:pt x="11346180" y="3385185"/>
                      <a:pt x="11549062" y="3276600"/>
                      <a:pt x="11737658" y="3139440"/>
                    </a:cubicBezTo>
                    <a:cubicBezTo>
                      <a:pt x="11884342" y="3032760"/>
                      <a:pt x="12031980" y="2929890"/>
                      <a:pt x="12151042" y="2790825"/>
                    </a:cubicBezTo>
                    <a:cubicBezTo>
                      <a:pt x="12185333" y="2749868"/>
                      <a:pt x="12198667" y="2704148"/>
                      <a:pt x="12189142" y="2646998"/>
                    </a:cubicBezTo>
                    <a:close/>
                  </a:path>
                </a:pathLst>
              </a:custGeom>
              <a:solidFill>
                <a:schemeClr val="accent2">
                  <a:lumMod val="60000"/>
                  <a:lumOff val="40000"/>
                </a:schemeClr>
              </a:solidFill>
              <a:ln w="9525" cap="flat">
                <a:noFill/>
                <a:prstDash val="solid"/>
                <a:miter/>
              </a:ln>
            </p:spPr>
            <p:txBody>
              <a:bodyPr rtlCol="0" anchor="ctr"/>
              <a:lstStyle/>
              <a:p>
                <a:endParaRPr lang="en-US"/>
              </a:p>
            </p:txBody>
          </p:sp>
          <p:sp>
            <p:nvSpPr>
              <p:cNvPr id="131" name="Freeform: Shape 130">
                <a:extLst>
                  <a:ext uri="{FF2B5EF4-FFF2-40B4-BE49-F238E27FC236}">
                    <a16:creationId xmlns:a16="http://schemas.microsoft.com/office/drawing/2014/main" id="{40309ABF-4CC7-44F7-9A48-F67189F0D932}"/>
                  </a:ext>
                </a:extLst>
              </p:cNvPr>
              <p:cNvSpPr/>
              <p:nvPr/>
            </p:nvSpPr>
            <p:spPr>
              <a:xfrm>
                <a:off x="-953" y="3549998"/>
                <a:ext cx="5915025" cy="1371600"/>
              </a:xfrm>
              <a:custGeom>
                <a:avLst/>
                <a:gdLst>
                  <a:gd name="connsiteX0" fmla="*/ 5905500 w 5915025"/>
                  <a:gd name="connsiteY0" fmla="*/ 1174801 h 1371600"/>
                  <a:gd name="connsiteX1" fmla="*/ 5602605 w 5915025"/>
                  <a:gd name="connsiteY1" fmla="*/ 1006209 h 1371600"/>
                  <a:gd name="connsiteX2" fmla="*/ 3964305 w 5915025"/>
                  <a:gd name="connsiteY2" fmla="*/ 340411 h 1371600"/>
                  <a:gd name="connsiteX3" fmla="*/ 3505200 w 5915025"/>
                  <a:gd name="connsiteY3" fmla="*/ 214681 h 1371600"/>
                  <a:gd name="connsiteX4" fmla="*/ 3086100 w 5915025"/>
                  <a:gd name="connsiteY4" fmla="*/ 128956 h 1371600"/>
                  <a:gd name="connsiteX5" fmla="*/ 1829753 w 5915025"/>
                  <a:gd name="connsiteY5" fmla="*/ 369 h 1371600"/>
                  <a:gd name="connsiteX6" fmla="*/ 951548 w 5915025"/>
                  <a:gd name="connsiteY6" fmla="*/ 44183 h 1371600"/>
                  <a:gd name="connsiteX7" fmla="*/ 647700 w 5915025"/>
                  <a:gd name="connsiteY7" fmla="*/ 82283 h 1371600"/>
                  <a:gd name="connsiteX8" fmla="*/ 0 w 5915025"/>
                  <a:gd name="connsiteY8" fmla="*/ 226111 h 1371600"/>
                  <a:gd name="connsiteX9" fmla="*/ 0 w 5915025"/>
                  <a:gd name="connsiteY9" fmla="*/ 921436 h 1371600"/>
                  <a:gd name="connsiteX10" fmla="*/ 27623 w 5915025"/>
                  <a:gd name="connsiteY10" fmla="*/ 916673 h 1371600"/>
                  <a:gd name="connsiteX11" fmla="*/ 1003935 w 5915025"/>
                  <a:gd name="connsiteY11" fmla="*/ 671881 h 1371600"/>
                  <a:gd name="connsiteX12" fmla="*/ 2651760 w 5915025"/>
                  <a:gd name="connsiteY12" fmla="*/ 605206 h 1371600"/>
                  <a:gd name="connsiteX13" fmla="*/ 3636645 w 5915025"/>
                  <a:gd name="connsiteY13" fmla="*/ 733794 h 1371600"/>
                  <a:gd name="connsiteX14" fmla="*/ 5668328 w 5915025"/>
                  <a:gd name="connsiteY14" fmla="*/ 1356729 h 1371600"/>
                  <a:gd name="connsiteX15" fmla="*/ 5753100 w 5915025"/>
                  <a:gd name="connsiteY15" fmla="*/ 1371969 h 1371600"/>
                  <a:gd name="connsiteX16" fmla="*/ 4879658 w 5915025"/>
                  <a:gd name="connsiteY16" fmla="*/ 926198 h 1371600"/>
                  <a:gd name="connsiteX17" fmla="*/ 3968115 w 5915025"/>
                  <a:gd name="connsiteY17" fmla="*/ 569963 h 1371600"/>
                  <a:gd name="connsiteX18" fmla="*/ 5295900 w 5915025"/>
                  <a:gd name="connsiteY18" fmla="*/ 950011 h 1371600"/>
                  <a:gd name="connsiteX19" fmla="*/ 5700713 w 5915025"/>
                  <a:gd name="connsiteY19" fmla="*/ 1102411 h 1371600"/>
                  <a:gd name="connsiteX20" fmla="*/ 5920740 w 5915025"/>
                  <a:gd name="connsiteY20" fmla="*/ 1190041 h 1371600"/>
                  <a:gd name="connsiteX21" fmla="*/ 5905500 w 5915025"/>
                  <a:gd name="connsiteY21" fmla="*/ 1174801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915025" h="1371600">
                    <a:moveTo>
                      <a:pt x="5905500" y="1174801"/>
                    </a:moveTo>
                    <a:cubicBezTo>
                      <a:pt x="5804535" y="1117651"/>
                      <a:pt x="5704523" y="1059548"/>
                      <a:pt x="5602605" y="1006209"/>
                    </a:cubicBezTo>
                    <a:cubicBezTo>
                      <a:pt x="5078730" y="729984"/>
                      <a:pt x="4531043" y="511861"/>
                      <a:pt x="3964305" y="340411"/>
                    </a:cubicBezTo>
                    <a:cubicBezTo>
                      <a:pt x="3819525" y="296596"/>
                      <a:pt x="3510915" y="215633"/>
                      <a:pt x="3505200" y="214681"/>
                    </a:cubicBezTo>
                    <a:cubicBezTo>
                      <a:pt x="3494723" y="214681"/>
                      <a:pt x="3216593" y="154674"/>
                      <a:pt x="3086100" y="128956"/>
                    </a:cubicBezTo>
                    <a:cubicBezTo>
                      <a:pt x="2921318" y="96571"/>
                      <a:pt x="2266950" y="18466"/>
                      <a:pt x="1829753" y="369"/>
                    </a:cubicBezTo>
                    <a:cubicBezTo>
                      <a:pt x="1756410" y="-4394"/>
                      <a:pt x="1012508" y="38469"/>
                      <a:pt x="951548" y="44183"/>
                    </a:cubicBezTo>
                    <a:cubicBezTo>
                      <a:pt x="849630" y="53708"/>
                      <a:pt x="748665" y="69901"/>
                      <a:pt x="647700" y="82283"/>
                    </a:cubicBezTo>
                    <a:cubicBezTo>
                      <a:pt x="430530" y="124194"/>
                      <a:pt x="212408" y="164199"/>
                      <a:pt x="0" y="226111"/>
                    </a:cubicBezTo>
                    <a:cubicBezTo>
                      <a:pt x="0" y="457569"/>
                      <a:pt x="0" y="689979"/>
                      <a:pt x="0" y="921436"/>
                    </a:cubicBezTo>
                    <a:cubicBezTo>
                      <a:pt x="9525" y="919531"/>
                      <a:pt x="19050" y="919531"/>
                      <a:pt x="27623" y="916673"/>
                    </a:cubicBezTo>
                    <a:cubicBezTo>
                      <a:pt x="345758" y="806184"/>
                      <a:pt x="671513" y="728079"/>
                      <a:pt x="1003935" y="671881"/>
                    </a:cubicBezTo>
                    <a:cubicBezTo>
                      <a:pt x="1211580" y="636638"/>
                      <a:pt x="2363153" y="583298"/>
                      <a:pt x="2651760" y="605206"/>
                    </a:cubicBezTo>
                    <a:cubicBezTo>
                      <a:pt x="2884170" y="623304"/>
                      <a:pt x="3548063" y="715696"/>
                      <a:pt x="3636645" y="733794"/>
                    </a:cubicBezTo>
                    <a:cubicBezTo>
                      <a:pt x="4334828" y="871906"/>
                      <a:pt x="5013008" y="1078598"/>
                      <a:pt x="5668328" y="1356729"/>
                    </a:cubicBezTo>
                    <a:cubicBezTo>
                      <a:pt x="5720715" y="1378636"/>
                      <a:pt x="5720715" y="1378636"/>
                      <a:pt x="5753100" y="1371969"/>
                    </a:cubicBezTo>
                    <a:cubicBezTo>
                      <a:pt x="5472113" y="1197661"/>
                      <a:pt x="5177790" y="1058596"/>
                      <a:pt x="4879658" y="926198"/>
                    </a:cubicBezTo>
                    <a:cubicBezTo>
                      <a:pt x="4581525" y="793801"/>
                      <a:pt x="4275773" y="680454"/>
                      <a:pt x="3968115" y="569963"/>
                    </a:cubicBezTo>
                    <a:cubicBezTo>
                      <a:pt x="4411980" y="657594"/>
                      <a:pt x="5289233" y="941438"/>
                      <a:pt x="5295900" y="950011"/>
                    </a:cubicBezTo>
                    <a:cubicBezTo>
                      <a:pt x="5434013" y="990969"/>
                      <a:pt x="5566410" y="1050023"/>
                      <a:pt x="5700713" y="1102411"/>
                    </a:cubicBezTo>
                    <a:cubicBezTo>
                      <a:pt x="5744528" y="1119556"/>
                      <a:pt x="5894070" y="1192898"/>
                      <a:pt x="5920740" y="1190041"/>
                    </a:cubicBezTo>
                    <a:cubicBezTo>
                      <a:pt x="5916930" y="1185279"/>
                      <a:pt x="5912168" y="1178611"/>
                      <a:pt x="5905500" y="1174801"/>
                    </a:cubicBezTo>
                    <a:close/>
                  </a:path>
                </a:pathLst>
              </a:custGeom>
              <a:solidFill>
                <a:schemeClr val="accent1">
                  <a:lumMod val="60000"/>
                  <a:lumOff val="40000"/>
                </a:schemeClr>
              </a:solidFill>
              <a:ln w="9525" cap="flat">
                <a:noFill/>
                <a:prstDash val="solid"/>
                <a:miter/>
              </a:ln>
            </p:spPr>
            <p:txBody>
              <a:bodyPr rtlCol="0" anchor="ctr"/>
              <a:lstStyle/>
              <a:p>
                <a:endParaRPr lang="en-US" dirty="0"/>
              </a:p>
            </p:txBody>
          </p:sp>
        </p:grpSp>
        <p:sp>
          <p:nvSpPr>
            <p:cNvPr id="363" name="Freeform: Shape 362">
              <a:extLst>
                <a:ext uri="{FF2B5EF4-FFF2-40B4-BE49-F238E27FC236}">
                  <a16:creationId xmlns:a16="http://schemas.microsoft.com/office/drawing/2014/main" id="{97ED828F-D50C-47E6-9CE8-85238F75A386}"/>
                </a:ext>
              </a:extLst>
            </p:cNvPr>
            <p:cNvSpPr/>
            <p:nvPr/>
          </p:nvSpPr>
          <p:spPr>
            <a:xfrm>
              <a:off x="-3146" y="3925479"/>
              <a:ext cx="8373665" cy="2439302"/>
            </a:xfrm>
            <a:custGeom>
              <a:avLst/>
              <a:gdLst>
                <a:gd name="connsiteX0" fmla="*/ 1384936 w 8373665"/>
                <a:gd name="connsiteY0" fmla="*/ 0 h 2439302"/>
                <a:gd name="connsiteX1" fmla="*/ 2187243 w 8373665"/>
                <a:gd name="connsiteY1" fmla="*/ 54074 h 2439302"/>
                <a:gd name="connsiteX2" fmla="*/ 3478575 w 8373665"/>
                <a:gd name="connsiteY2" fmla="*/ 295021 h 2439302"/>
                <a:gd name="connsiteX3" fmla="*/ 5795715 w 8373665"/>
                <a:gd name="connsiteY3" fmla="*/ 1250062 h 2439302"/>
                <a:gd name="connsiteX4" fmla="*/ 7636247 w 8373665"/>
                <a:gd name="connsiteY4" fmla="*/ 2174885 h 2439302"/>
                <a:gd name="connsiteX5" fmla="*/ 8273705 w 8373665"/>
                <a:gd name="connsiteY5" fmla="*/ 2404910 h 2439302"/>
                <a:gd name="connsiteX6" fmla="*/ 8373665 w 8373665"/>
                <a:gd name="connsiteY6" fmla="*/ 2439302 h 2439302"/>
                <a:gd name="connsiteX7" fmla="*/ 8364039 w 8373665"/>
                <a:gd name="connsiteY7" fmla="*/ 2436304 h 2439302"/>
                <a:gd name="connsiteX8" fmla="*/ 7616993 w 8373665"/>
                <a:gd name="connsiteY8" fmla="*/ 2180936 h 2439302"/>
                <a:gd name="connsiteX9" fmla="*/ 5781525 w 8373665"/>
                <a:gd name="connsiteY9" fmla="*/ 1301144 h 2439302"/>
                <a:gd name="connsiteX10" fmla="*/ 3470760 w 8373665"/>
                <a:gd name="connsiteY10" fmla="*/ 392606 h 2439302"/>
                <a:gd name="connsiteX11" fmla="*/ 2182980 w 8373665"/>
                <a:gd name="connsiteY11" fmla="*/ 163391 h 2439302"/>
                <a:gd name="connsiteX12" fmla="*/ 1382880 w 8373665"/>
                <a:gd name="connsiteY12" fmla="*/ 111950 h 2439302"/>
                <a:gd name="connsiteX13" fmla="*/ 468480 w 8373665"/>
                <a:gd name="connsiteY13" fmla="*/ 133132 h 2439302"/>
                <a:gd name="connsiteX14" fmla="*/ 1755 w 8373665"/>
                <a:gd name="connsiteY14" fmla="*/ 178521 h 2439302"/>
                <a:gd name="connsiteX15" fmla="*/ 1755 w 8373665"/>
                <a:gd name="connsiteY15" fmla="*/ 1898588 h 2439302"/>
                <a:gd name="connsiteX16" fmla="*/ 0 w 8373665"/>
                <a:gd name="connsiteY16" fmla="*/ 1898948 h 2439302"/>
                <a:gd name="connsiteX17" fmla="*/ 0 w 8373665"/>
                <a:gd name="connsiteY17" fmla="*/ 69978 h 2439302"/>
                <a:gd name="connsiteX18" fmla="*/ 468013 w 8373665"/>
                <a:gd name="connsiteY18" fmla="*/ 22266 h 2439302"/>
                <a:gd name="connsiteX19" fmla="*/ 1384936 w 8373665"/>
                <a:gd name="connsiteY19" fmla="*/ 0 h 24393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8373665" h="2439302">
                  <a:moveTo>
                    <a:pt x="1384936" y="0"/>
                  </a:moveTo>
                  <a:cubicBezTo>
                    <a:pt x="1557814" y="0"/>
                    <a:pt x="2177692" y="53279"/>
                    <a:pt x="2187243" y="54074"/>
                  </a:cubicBezTo>
                  <a:cubicBezTo>
                    <a:pt x="2521538" y="77930"/>
                    <a:pt x="3288505" y="244923"/>
                    <a:pt x="3478575" y="295021"/>
                  </a:cubicBezTo>
                  <a:cubicBezTo>
                    <a:pt x="4309537" y="513702"/>
                    <a:pt x="5079369" y="836555"/>
                    <a:pt x="5795715" y="1250062"/>
                  </a:cubicBezTo>
                  <a:cubicBezTo>
                    <a:pt x="6385030" y="1590409"/>
                    <a:pt x="6991535" y="1909286"/>
                    <a:pt x="7636247" y="2174885"/>
                  </a:cubicBezTo>
                  <a:cubicBezTo>
                    <a:pt x="7659886" y="2185023"/>
                    <a:pt x="8026297" y="2318618"/>
                    <a:pt x="8273705" y="2404910"/>
                  </a:cubicBezTo>
                  <a:lnTo>
                    <a:pt x="8373665" y="2439302"/>
                  </a:lnTo>
                  <a:lnTo>
                    <a:pt x="8364039" y="2436304"/>
                  </a:lnTo>
                  <a:cubicBezTo>
                    <a:pt x="8137266" y="2363296"/>
                    <a:pt x="7644496" y="2192188"/>
                    <a:pt x="7616993" y="2180936"/>
                  </a:cubicBezTo>
                  <a:cubicBezTo>
                    <a:pt x="6974055" y="1928270"/>
                    <a:pt x="6369219" y="1624919"/>
                    <a:pt x="5781525" y="1301144"/>
                  </a:cubicBezTo>
                  <a:cubicBezTo>
                    <a:pt x="5067150" y="907772"/>
                    <a:pt x="4299435" y="600639"/>
                    <a:pt x="3470760" y="392606"/>
                  </a:cubicBezTo>
                  <a:cubicBezTo>
                    <a:pt x="3281213" y="344947"/>
                    <a:pt x="2516356" y="186086"/>
                    <a:pt x="2182980" y="163391"/>
                  </a:cubicBezTo>
                  <a:cubicBezTo>
                    <a:pt x="2173455" y="162635"/>
                    <a:pt x="1555283" y="111950"/>
                    <a:pt x="1382880" y="111950"/>
                  </a:cubicBezTo>
                  <a:cubicBezTo>
                    <a:pt x="1360973" y="111950"/>
                    <a:pt x="578019" y="118759"/>
                    <a:pt x="468480" y="133132"/>
                  </a:cubicBezTo>
                  <a:cubicBezTo>
                    <a:pt x="311318" y="140697"/>
                    <a:pt x="156060" y="155826"/>
                    <a:pt x="1755" y="178521"/>
                  </a:cubicBezTo>
                  <a:lnTo>
                    <a:pt x="1755" y="1898588"/>
                  </a:lnTo>
                  <a:lnTo>
                    <a:pt x="0" y="1898948"/>
                  </a:lnTo>
                  <a:cubicBezTo>
                    <a:pt x="0" y="1289027"/>
                    <a:pt x="0" y="679900"/>
                    <a:pt x="0" y="69978"/>
                  </a:cubicBezTo>
                  <a:cubicBezTo>
                    <a:pt x="154731" y="46122"/>
                    <a:pt x="310417" y="30218"/>
                    <a:pt x="468013" y="22266"/>
                  </a:cubicBezTo>
                  <a:cubicBezTo>
                    <a:pt x="577853" y="7157"/>
                    <a:pt x="1362968" y="0"/>
                    <a:pt x="1384936" y="0"/>
                  </a:cubicBezTo>
                  <a:close/>
                </a:path>
              </a:pathLst>
            </a:custGeom>
            <a:solidFill>
              <a:schemeClr val="accent2"/>
            </a:solidFill>
            <a:ln w="9525" cap="flat">
              <a:noFill/>
              <a:prstDash val="solid"/>
              <a:miter/>
            </a:ln>
          </p:spPr>
          <p:txBody>
            <a:bodyPr rtlCol="0" anchor="ctr"/>
            <a:lstStyle/>
            <a:p>
              <a:endParaRPr lang="en-US"/>
            </a:p>
          </p:txBody>
        </p:sp>
        <p:sp>
          <p:nvSpPr>
            <p:cNvPr id="365" name="Freeform: Shape 364">
              <a:extLst>
                <a:ext uri="{FF2B5EF4-FFF2-40B4-BE49-F238E27FC236}">
                  <a16:creationId xmlns:a16="http://schemas.microsoft.com/office/drawing/2014/main" id="{4316EBCC-FC65-4E99-B0E7-26C8006C5613}"/>
                </a:ext>
              </a:extLst>
            </p:cNvPr>
            <p:cNvSpPr/>
            <p:nvPr/>
          </p:nvSpPr>
          <p:spPr>
            <a:xfrm>
              <a:off x="5400296" y="5939303"/>
              <a:ext cx="6785839" cy="798186"/>
            </a:xfrm>
            <a:custGeom>
              <a:avLst/>
              <a:gdLst>
                <a:gd name="connsiteX0" fmla="*/ 0 w 6785839"/>
                <a:gd name="connsiteY0" fmla="*/ 0 h 798186"/>
                <a:gd name="connsiteX1" fmla="*/ 346779 w 6785839"/>
                <a:gd name="connsiteY1" fmla="*/ 136280 h 798186"/>
                <a:gd name="connsiteX2" fmla="*/ 876369 w 6785839"/>
                <a:gd name="connsiteY2" fmla="*/ 348095 h 798186"/>
                <a:gd name="connsiteX3" fmla="*/ 1584076 w 6785839"/>
                <a:gd name="connsiteY3" fmla="*/ 521330 h 798186"/>
                <a:gd name="connsiteX4" fmla="*/ 2204154 w 6785839"/>
                <a:gd name="connsiteY4" fmla="*/ 636315 h 798186"/>
                <a:gd name="connsiteX5" fmla="*/ 3103314 w 6785839"/>
                <a:gd name="connsiteY5" fmla="*/ 733145 h 798186"/>
                <a:gd name="connsiteX6" fmla="*/ 4044383 w 6785839"/>
                <a:gd name="connsiteY6" fmla="*/ 754327 h 798186"/>
                <a:gd name="connsiteX7" fmla="*/ 5875088 w 6785839"/>
                <a:gd name="connsiteY7" fmla="*/ 465350 h 798186"/>
                <a:gd name="connsiteX8" fmla="*/ 6482784 w 6785839"/>
                <a:gd name="connsiteY8" fmla="*/ 203606 h 798186"/>
                <a:gd name="connsiteX9" fmla="*/ 6699834 w 6785839"/>
                <a:gd name="connsiteY9" fmla="*/ 74815 h 798186"/>
                <a:gd name="connsiteX10" fmla="*/ 6785839 w 6785839"/>
                <a:gd name="connsiteY10" fmla="*/ 15755 h 798186"/>
                <a:gd name="connsiteX11" fmla="*/ 6785839 w 6785839"/>
                <a:gd name="connsiteY11" fmla="*/ 44461 h 798186"/>
                <a:gd name="connsiteX12" fmla="*/ 6731061 w 6785839"/>
                <a:gd name="connsiteY12" fmla="*/ 83894 h 798186"/>
                <a:gd name="connsiteX13" fmla="*/ 6513412 w 6785839"/>
                <a:gd name="connsiteY13" fmla="*/ 219277 h 798186"/>
                <a:gd name="connsiteX14" fmla="*/ 5904039 w 6785839"/>
                <a:gd name="connsiteY14" fmla="*/ 494418 h 798186"/>
                <a:gd name="connsiteX15" fmla="*/ 4068283 w 6785839"/>
                <a:gd name="connsiteY15" fmla="*/ 798186 h 798186"/>
                <a:gd name="connsiteX16" fmla="*/ 3124618 w 6785839"/>
                <a:gd name="connsiteY16" fmla="*/ 775920 h 798186"/>
                <a:gd name="connsiteX17" fmla="*/ 2222978 w 6785839"/>
                <a:gd name="connsiteY17" fmla="*/ 674134 h 798186"/>
                <a:gd name="connsiteX18" fmla="*/ 1601188 w 6785839"/>
                <a:gd name="connsiteY18" fmla="*/ 553263 h 798186"/>
                <a:gd name="connsiteX19" fmla="*/ 891529 w 6785839"/>
                <a:gd name="connsiteY19" fmla="*/ 371162 h 798186"/>
                <a:gd name="connsiteX20" fmla="*/ 360478 w 6785839"/>
                <a:gd name="connsiteY20" fmla="*/ 148504 h 798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6785839" h="798186">
                  <a:moveTo>
                    <a:pt x="0" y="0"/>
                  </a:moveTo>
                  <a:lnTo>
                    <a:pt x="346779" y="136280"/>
                  </a:lnTo>
                  <a:cubicBezTo>
                    <a:pt x="448696" y="179399"/>
                    <a:pt x="804931" y="328427"/>
                    <a:pt x="876369" y="348095"/>
                  </a:cubicBezTo>
                  <a:cubicBezTo>
                    <a:pt x="1109731" y="413153"/>
                    <a:pt x="1344046" y="475185"/>
                    <a:pt x="1584076" y="521330"/>
                  </a:cubicBezTo>
                  <a:cubicBezTo>
                    <a:pt x="1787911" y="568989"/>
                    <a:pt x="1995556" y="604543"/>
                    <a:pt x="2204154" y="636315"/>
                  </a:cubicBezTo>
                  <a:cubicBezTo>
                    <a:pt x="2501334" y="681705"/>
                    <a:pt x="2801371" y="712721"/>
                    <a:pt x="3103314" y="733145"/>
                  </a:cubicBezTo>
                  <a:cubicBezTo>
                    <a:pt x="3273811" y="744493"/>
                    <a:pt x="3901508" y="754327"/>
                    <a:pt x="4044383" y="754327"/>
                  </a:cubicBezTo>
                  <a:cubicBezTo>
                    <a:pt x="4476819" y="754327"/>
                    <a:pt x="5147378" y="689269"/>
                    <a:pt x="5875088" y="465350"/>
                  </a:cubicBezTo>
                  <a:cubicBezTo>
                    <a:pt x="6091306" y="398779"/>
                    <a:pt x="6294188" y="312540"/>
                    <a:pt x="6482784" y="203606"/>
                  </a:cubicBezTo>
                  <a:cubicBezTo>
                    <a:pt x="6556126" y="161243"/>
                    <a:pt x="6629706" y="119637"/>
                    <a:pt x="6699834" y="74815"/>
                  </a:cubicBezTo>
                  <a:lnTo>
                    <a:pt x="6785839" y="15755"/>
                  </a:lnTo>
                  <a:lnTo>
                    <a:pt x="6785839" y="44461"/>
                  </a:lnTo>
                  <a:lnTo>
                    <a:pt x="6731061" y="83894"/>
                  </a:lnTo>
                  <a:cubicBezTo>
                    <a:pt x="6660739" y="131009"/>
                    <a:pt x="6586956" y="174746"/>
                    <a:pt x="6513412" y="219277"/>
                  </a:cubicBezTo>
                  <a:cubicBezTo>
                    <a:pt x="6324294" y="333787"/>
                    <a:pt x="6120854" y="424440"/>
                    <a:pt x="5904039" y="494418"/>
                  </a:cubicBezTo>
                  <a:cubicBezTo>
                    <a:pt x="5174321" y="729798"/>
                    <a:pt x="4501912" y="798186"/>
                    <a:pt x="4068283" y="798186"/>
                  </a:cubicBezTo>
                  <a:cubicBezTo>
                    <a:pt x="3925014" y="798186"/>
                    <a:pt x="3295585" y="787849"/>
                    <a:pt x="3124618" y="775920"/>
                  </a:cubicBezTo>
                  <a:cubicBezTo>
                    <a:pt x="2821842" y="754450"/>
                    <a:pt x="2520978" y="721846"/>
                    <a:pt x="2222978" y="674134"/>
                  </a:cubicBezTo>
                  <a:cubicBezTo>
                    <a:pt x="2013804" y="640735"/>
                    <a:pt x="1805586" y="603361"/>
                    <a:pt x="1601188" y="553263"/>
                  </a:cubicBezTo>
                  <a:cubicBezTo>
                    <a:pt x="1360496" y="504756"/>
                    <a:pt x="1125535" y="439549"/>
                    <a:pt x="891529" y="371162"/>
                  </a:cubicBezTo>
                  <a:cubicBezTo>
                    <a:pt x="819894" y="350486"/>
                    <a:pt x="462676" y="193831"/>
                    <a:pt x="360478" y="148504"/>
                  </a:cubicBezTo>
                  <a:close/>
                </a:path>
              </a:pathLst>
            </a:custGeom>
            <a:solidFill>
              <a:schemeClr val="accent2"/>
            </a:solidFill>
            <a:ln w="9525" cap="flat">
              <a:noFill/>
              <a:prstDash val="solid"/>
              <a:miter/>
            </a:ln>
          </p:spPr>
          <p:txBody>
            <a:bodyPr rtlCol="0" anchor="ctr"/>
            <a:lstStyle/>
            <a:p>
              <a:endParaRPr lang="en-US"/>
            </a:p>
          </p:txBody>
        </p:sp>
      </p:grpSp>
      <p:sp>
        <p:nvSpPr>
          <p:cNvPr id="397" name="Oval 396">
            <a:extLst>
              <a:ext uri="{FF2B5EF4-FFF2-40B4-BE49-F238E27FC236}">
                <a16:creationId xmlns:a16="http://schemas.microsoft.com/office/drawing/2014/main" id="{FF1C2410-8239-4CC9-A974-074BEEBDE0C6}"/>
              </a:ext>
            </a:extLst>
          </p:cNvPr>
          <p:cNvSpPr/>
          <p:nvPr/>
        </p:nvSpPr>
        <p:spPr>
          <a:xfrm>
            <a:off x="481123" y="4439471"/>
            <a:ext cx="762187" cy="762187"/>
          </a:xfrm>
          <a:prstGeom prst="ellips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8" name="Oval 397">
            <a:extLst>
              <a:ext uri="{FF2B5EF4-FFF2-40B4-BE49-F238E27FC236}">
                <a16:creationId xmlns:a16="http://schemas.microsoft.com/office/drawing/2014/main" id="{38B78EB2-C665-41D3-B81F-591E2A88BDEC}"/>
              </a:ext>
            </a:extLst>
          </p:cNvPr>
          <p:cNvSpPr/>
          <p:nvPr/>
        </p:nvSpPr>
        <p:spPr>
          <a:xfrm>
            <a:off x="10520003" y="5103756"/>
            <a:ext cx="464131" cy="464131"/>
          </a:xfrm>
          <a:prstGeom prst="ellips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9" name="Chord 398">
            <a:extLst>
              <a:ext uri="{FF2B5EF4-FFF2-40B4-BE49-F238E27FC236}">
                <a16:creationId xmlns:a16="http://schemas.microsoft.com/office/drawing/2014/main" id="{D247781B-136F-4851-843B-F4CA5D814057}"/>
              </a:ext>
            </a:extLst>
          </p:cNvPr>
          <p:cNvSpPr/>
          <p:nvPr/>
        </p:nvSpPr>
        <p:spPr>
          <a:xfrm>
            <a:off x="7393628" y="5763577"/>
            <a:ext cx="2121738" cy="2121738"/>
          </a:xfrm>
          <a:prstGeom prst="chord">
            <a:avLst>
              <a:gd name="adj1" fmla="val 10803306"/>
              <a:gd name="adj2" fmla="val 21583073"/>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0" name="Oval 399">
            <a:extLst>
              <a:ext uri="{FF2B5EF4-FFF2-40B4-BE49-F238E27FC236}">
                <a16:creationId xmlns:a16="http://schemas.microsoft.com/office/drawing/2014/main" id="{874F8737-877D-44A1-96FA-332073373BCD}"/>
              </a:ext>
            </a:extLst>
          </p:cNvPr>
          <p:cNvSpPr/>
          <p:nvPr/>
        </p:nvSpPr>
        <p:spPr>
          <a:xfrm>
            <a:off x="9256939" y="6160415"/>
            <a:ext cx="516853" cy="516853"/>
          </a:xfrm>
          <a:prstGeom prst="ellips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1" name="Oval 400">
            <a:extLst>
              <a:ext uri="{FF2B5EF4-FFF2-40B4-BE49-F238E27FC236}">
                <a16:creationId xmlns:a16="http://schemas.microsoft.com/office/drawing/2014/main" id="{28DC8FB9-559E-4914-9461-64DFB59B3929}"/>
              </a:ext>
            </a:extLst>
          </p:cNvPr>
          <p:cNvSpPr/>
          <p:nvPr/>
        </p:nvSpPr>
        <p:spPr>
          <a:xfrm>
            <a:off x="10858712" y="5119682"/>
            <a:ext cx="826317" cy="826317"/>
          </a:xfrm>
          <a:prstGeom prst="ellips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2" name="Chord 401">
            <a:extLst>
              <a:ext uri="{FF2B5EF4-FFF2-40B4-BE49-F238E27FC236}">
                <a16:creationId xmlns:a16="http://schemas.microsoft.com/office/drawing/2014/main" id="{3C3D465C-9B15-468F-8ACB-64184D90AFDF}"/>
              </a:ext>
            </a:extLst>
          </p:cNvPr>
          <p:cNvSpPr/>
          <p:nvPr/>
        </p:nvSpPr>
        <p:spPr>
          <a:xfrm>
            <a:off x="-1045273" y="4745071"/>
            <a:ext cx="2121738" cy="2121738"/>
          </a:xfrm>
          <a:prstGeom prst="chord">
            <a:avLst>
              <a:gd name="adj1" fmla="val 16143856"/>
              <a:gd name="adj2" fmla="val 5473657"/>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3" name="Oval 402">
            <a:extLst>
              <a:ext uri="{FF2B5EF4-FFF2-40B4-BE49-F238E27FC236}">
                <a16:creationId xmlns:a16="http://schemas.microsoft.com/office/drawing/2014/main" id="{74FC5B2C-91FA-4BDC-904A-7FBF5E9FE4CD}"/>
              </a:ext>
            </a:extLst>
          </p:cNvPr>
          <p:cNvSpPr/>
          <p:nvPr/>
        </p:nvSpPr>
        <p:spPr>
          <a:xfrm>
            <a:off x="3742364" y="4841417"/>
            <a:ext cx="962308" cy="962308"/>
          </a:xfrm>
          <a:prstGeom prst="ellips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4" name="Oval 403">
            <a:extLst>
              <a:ext uri="{FF2B5EF4-FFF2-40B4-BE49-F238E27FC236}">
                <a16:creationId xmlns:a16="http://schemas.microsoft.com/office/drawing/2014/main" id="{E74566E0-6CBC-416D-80E4-A4DEAE36D71B}"/>
              </a:ext>
            </a:extLst>
          </p:cNvPr>
          <p:cNvSpPr/>
          <p:nvPr/>
        </p:nvSpPr>
        <p:spPr>
          <a:xfrm>
            <a:off x="3227515" y="5371302"/>
            <a:ext cx="286720" cy="286720"/>
          </a:xfrm>
          <a:prstGeom prst="ellips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5" name="Oval 404">
            <a:extLst>
              <a:ext uri="{FF2B5EF4-FFF2-40B4-BE49-F238E27FC236}">
                <a16:creationId xmlns:a16="http://schemas.microsoft.com/office/drawing/2014/main" id="{FCA99BF4-A745-405E-B005-3BD12D3D8E49}"/>
              </a:ext>
            </a:extLst>
          </p:cNvPr>
          <p:cNvSpPr/>
          <p:nvPr/>
        </p:nvSpPr>
        <p:spPr>
          <a:xfrm>
            <a:off x="2712665" y="5604458"/>
            <a:ext cx="656604" cy="656604"/>
          </a:xfrm>
          <a:prstGeom prst="ellips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6" name="Oval 405">
            <a:extLst>
              <a:ext uri="{FF2B5EF4-FFF2-40B4-BE49-F238E27FC236}">
                <a16:creationId xmlns:a16="http://schemas.microsoft.com/office/drawing/2014/main" id="{C49C93BC-E520-457B-9EBA-E4BCDF2FB7C4}"/>
              </a:ext>
            </a:extLst>
          </p:cNvPr>
          <p:cNvSpPr/>
          <p:nvPr/>
        </p:nvSpPr>
        <p:spPr>
          <a:xfrm>
            <a:off x="1751580" y="4816286"/>
            <a:ext cx="682849" cy="682849"/>
          </a:xfrm>
          <a:prstGeom prst="ellips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7" name="Oval 406">
            <a:extLst>
              <a:ext uri="{FF2B5EF4-FFF2-40B4-BE49-F238E27FC236}">
                <a16:creationId xmlns:a16="http://schemas.microsoft.com/office/drawing/2014/main" id="{CD091B21-FA27-451B-ADC4-DCEFA8E2C329}"/>
              </a:ext>
            </a:extLst>
          </p:cNvPr>
          <p:cNvSpPr/>
          <p:nvPr/>
        </p:nvSpPr>
        <p:spPr>
          <a:xfrm>
            <a:off x="4783042" y="6104314"/>
            <a:ext cx="776344" cy="776344"/>
          </a:xfrm>
          <a:prstGeom prst="ellips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8" name="Oval 407">
            <a:extLst>
              <a:ext uri="{FF2B5EF4-FFF2-40B4-BE49-F238E27FC236}">
                <a16:creationId xmlns:a16="http://schemas.microsoft.com/office/drawing/2014/main" id="{2B68114F-8910-48B3-AEB3-FC20586E39DC}"/>
              </a:ext>
            </a:extLst>
          </p:cNvPr>
          <p:cNvSpPr/>
          <p:nvPr/>
        </p:nvSpPr>
        <p:spPr>
          <a:xfrm>
            <a:off x="6596238" y="5110970"/>
            <a:ext cx="242979" cy="242979"/>
          </a:xfrm>
          <a:prstGeom prst="ellips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9" name="Oval 408">
            <a:extLst>
              <a:ext uri="{FF2B5EF4-FFF2-40B4-BE49-F238E27FC236}">
                <a16:creationId xmlns:a16="http://schemas.microsoft.com/office/drawing/2014/main" id="{E368C620-9726-4CCF-A0F2-E7F656242FC1}"/>
              </a:ext>
            </a:extLst>
          </p:cNvPr>
          <p:cNvSpPr/>
          <p:nvPr/>
        </p:nvSpPr>
        <p:spPr>
          <a:xfrm>
            <a:off x="5928058" y="5854759"/>
            <a:ext cx="242979" cy="242979"/>
          </a:xfrm>
          <a:prstGeom prst="ellips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0" name="Oval 409">
            <a:extLst>
              <a:ext uri="{FF2B5EF4-FFF2-40B4-BE49-F238E27FC236}">
                <a16:creationId xmlns:a16="http://schemas.microsoft.com/office/drawing/2014/main" id="{785F3BF7-06B0-4ED6-99A7-8CDAD372C356}"/>
              </a:ext>
            </a:extLst>
          </p:cNvPr>
          <p:cNvSpPr/>
          <p:nvPr/>
        </p:nvSpPr>
        <p:spPr>
          <a:xfrm>
            <a:off x="1171043" y="6561831"/>
            <a:ext cx="219607" cy="219607"/>
          </a:xfrm>
          <a:prstGeom prst="ellips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1" name="Oval 410">
            <a:extLst>
              <a:ext uri="{FF2B5EF4-FFF2-40B4-BE49-F238E27FC236}">
                <a16:creationId xmlns:a16="http://schemas.microsoft.com/office/drawing/2014/main" id="{8AAD40CC-E01C-486A-A9D1-3C0E074D1195}"/>
              </a:ext>
            </a:extLst>
          </p:cNvPr>
          <p:cNvSpPr/>
          <p:nvPr/>
        </p:nvSpPr>
        <p:spPr>
          <a:xfrm>
            <a:off x="10896490" y="3035713"/>
            <a:ext cx="506393" cy="506393"/>
          </a:xfrm>
          <a:prstGeom prst="ellipse">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2" name="Chord 411">
            <a:extLst>
              <a:ext uri="{FF2B5EF4-FFF2-40B4-BE49-F238E27FC236}">
                <a16:creationId xmlns:a16="http://schemas.microsoft.com/office/drawing/2014/main" id="{76F12C84-42BD-4B2F-A51A-C8C2779F3D14}"/>
              </a:ext>
            </a:extLst>
          </p:cNvPr>
          <p:cNvSpPr/>
          <p:nvPr/>
        </p:nvSpPr>
        <p:spPr>
          <a:xfrm rot="10800000">
            <a:off x="9256939" y="-261200"/>
            <a:ext cx="2121738" cy="2121738"/>
          </a:xfrm>
          <a:prstGeom prst="chord">
            <a:avLst>
              <a:gd name="adj1" fmla="val 10803306"/>
              <a:gd name="adj2" fmla="val 21583073"/>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3" name="Oval 412">
            <a:extLst>
              <a:ext uri="{FF2B5EF4-FFF2-40B4-BE49-F238E27FC236}">
                <a16:creationId xmlns:a16="http://schemas.microsoft.com/office/drawing/2014/main" id="{3D388600-F15F-4F81-9B4A-68AA0D3B13F5}"/>
              </a:ext>
            </a:extLst>
          </p:cNvPr>
          <p:cNvSpPr/>
          <p:nvPr/>
        </p:nvSpPr>
        <p:spPr>
          <a:xfrm>
            <a:off x="9761427" y="781194"/>
            <a:ext cx="516853" cy="516853"/>
          </a:xfrm>
          <a:prstGeom prst="ellipse">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4" name="Oval 413">
            <a:extLst>
              <a:ext uri="{FF2B5EF4-FFF2-40B4-BE49-F238E27FC236}">
                <a16:creationId xmlns:a16="http://schemas.microsoft.com/office/drawing/2014/main" id="{6A4DB6EE-4C58-45E9-B481-6136CDC486A7}"/>
              </a:ext>
            </a:extLst>
          </p:cNvPr>
          <p:cNvSpPr/>
          <p:nvPr/>
        </p:nvSpPr>
        <p:spPr>
          <a:xfrm>
            <a:off x="10197311" y="2949370"/>
            <a:ext cx="901558" cy="901558"/>
          </a:xfrm>
          <a:prstGeom prst="ellipse">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5" name="Oval 414">
            <a:extLst>
              <a:ext uri="{FF2B5EF4-FFF2-40B4-BE49-F238E27FC236}">
                <a16:creationId xmlns:a16="http://schemas.microsoft.com/office/drawing/2014/main" id="{C9BAA264-D5AB-4103-9197-45E6CFE46199}"/>
              </a:ext>
            </a:extLst>
          </p:cNvPr>
          <p:cNvSpPr/>
          <p:nvPr/>
        </p:nvSpPr>
        <p:spPr>
          <a:xfrm>
            <a:off x="2432698" y="1815596"/>
            <a:ext cx="962308" cy="962308"/>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6" name="Oval 415">
            <a:extLst>
              <a:ext uri="{FF2B5EF4-FFF2-40B4-BE49-F238E27FC236}">
                <a16:creationId xmlns:a16="http://schemas.microsoft.com/office/drawing/2014/main" id="{F4F35ECB-1730-49E3-B79E-799BA338EA42}"/>
              </a:ext>
            </a:extLst>
          </p:cNvPr>
          <p:cNvSpPr/>
          <p:nvPr/>
        </p:nvSpPr>
        <p:spPr>
          <a:xfrm>
            <a:off x="2668257" y="844212"/>
            <a:ext cx="656604" cy="656604"/>
          </a:xfrm>
          <a:prstGeom prst="ellipse">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7" name="Oval 416">
            <a:extLst>
              <a:ext uri="{FF2B5EF4-FFF2-40B4-BE49-F238E27FC236}">
                <a16:creationId xmlns:a16="http://schemas.microsoft.com/office/drawing/2014/main" id="{ADD1E8FC-E10C-4CD9-9399-1889CF295034}"/>
              </a:ext>
            </a:extLst>
          </p:cNvPr>
          <p:cNvSpPr/>
          <p:nvPr/>
        </p:nvSpPr>
        <p:spPr>
          <a:xfrm>
            <a:off x="6484593" y="318742"/>
            <a:ext cx="242979" cy="242979"/>
          </a:xfrm>
          <a:prstGeom prst="ellipse">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8" name="Oval 417">
            <a:extLst>
              <a:ext uri="{FF2B5EF4-FFF2-40B4-BE49-F238E27FC236}">
                <a16:creationId xmlns:a16="http://schemas.microsoft.com/office/drawing/2014/main" id="{4A19C330-744D-45DD-9A0F-DB162F2A49A8}"/>
              </a:ext>
            </a:extLst>
          </p:cNvPr>
          <p:cNvSpPr/>
          <p:nvPr/>
        </p:nvSpPr>
        <p:spPr>
          <a:xfrm>
            <a:off x="4779981" y="745824"/>
            <a:ext cx="404592" cy="404592"/>
          </a:xfrm>
          <a:prstGeom prst="ellipse">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9" name="Oval 418">
            <a:extLst>
              <a:ext uri="{FF2B5EF4-FFF2-40B4-BE49-F238E27FC236}">
                <a16:creationId xmlns:a16="http://schemas.microsoft.com/office/drawing/2014/main" id="{ACE1280B-4981-4843-B4C6-991944FB31A7}"/>
              </a:ext>
            </a:extLst>
          </p:cNvPr>
          <p:cNvSpPr/>
          <p:nvPr/>
        </p:nvSpPr>
        <p:spPr>
          <a:xfrm>
            <a:off x="2348624" y="2503039"/>
            <a:ext cx="404592" cy="404592"/>
          </a:xfrm>
          <a:prstGeom prst="ellipse">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1" name="Oval 420">
            <a:extLst>
              <a:ext uri="{FF2B5EF4-FFF2-40B4-BE49-F238E27FC236}">
                <a16:creationId xmlns:a16="http://schemas.microsoft.com/office/drawing/2014/main" id="{8100CF61-F101-46AB-B1AA-9E0EFA565455}"/>
              </a:ext>
            </a:extLst>
          </p:cNvPr>
          <p:cNvSpPr/>
          <p:nvPr/>
        </p:nvSpPr>
        <p:spPr>
          <a:xfrm>
            <a:off x="1357837" y="2406633"/>
            <a:ext cx="498826" cy="498826"/>
          </a:xfrm>
          <a:prstGeom prst="ellipse">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2" name="Oval 421">
            <a:extLst>
              <a:ext uri="{FF2B5EF4-FFF2-40B4-BE49-F238E27FC236}">
                <a16:creationId xmlns:a16="http://schemas.microsoft.com/office/drawing/2014/main" id="{3D29A4A4-F7AA-4DB9-9083-2D40F1FBAB8F}"/>
              </a:ext>
            </a:extLst>
          </p:cNvPr>
          <p:cNvSpPr/>
          <p:nvPr/>
        </p:nvSpPr>
        <p:spPr>
          <a:xfrm>
            <a:off x="37811" y="2276039"/>
            <a:ext cx="1344768" cy="1344768"/>
          </a:xfrm>
          <a:prstGeom prst="ellipse">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3" name="Oval 422">
            <a:extLst>
              <a:ext uri="{FF2B5EF4-FFF2-40B4-BE49-F238E27FC236}">
                <a16:creationId xmlns:a16="http://schemas.microsoft.com/office/drawing/2014/main" id="{EB93909C-7E89-4A71-A703-5CF038A07B3C}"/>
              </a:ext>
            </a:extLst>
          </p:cNvPr>
          <p:cNvSpPr/>
          <p:nvPr/>
        </p:nvSpPr>
        <p:spPr>
          <a:xfrm>
            <a:off x="10938453" y="708766"/>
            <a:ext cx="1106829" cy="1106829"/>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4" name="Oval 423">
            <a:extLst>
              <a:ext uri="{FF2B5EF4-FFF2-40B4-BE49-F238E27FC236}">
                <a16:creationId xmlns:a16="http://schemas.microsoft.com/office/drawing/2014/main" id="{9EC30C8C-2EBB-403B-AC2C-2A1FAE54EB08}"/>
              </a:ext>
            </a:extLst>
          </p:cNvPr>
          <p:cNvSpPr/>
          <p:nvPr/>
        </p:nvSpPr>
        <p:spPr>
          <a:xfrm>
            <a:off x="2454804" y="880520"/>
            <a:ext cx="331383" cy="331383"/>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5" name="Oval 424">
            <a:extLst>
              <a:ext uri="{FF2B5EF4-FFF2-40B4-BE49-F238E27FC236}">
                <a16:creationId xmlns:a16="http://schemas.microsoft.com/office/drawing/2014/main" id="{1EBE3AC2-4215-4ECB-812A-5E312393F472}"/>
              </a:ext>
            </a:extLst>
          </p:cNvPr>
          <p:cNvSpPr/>
          <p:nvPr/>
        </p:nvSpPr>
        <p:spPr>
          <a:xfrm>
            <a:off x="145136" y="277276"/>
            <a:ext cx="820878" cy="820878"/>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6" name="TextBox 435">
            <a:extLst>
              <a:ext uri="{FF2B5EF4-FFF2-40B4-BE49-F238E27FC236}">
                <a16:creationId xmlns:a16="http://schemas.microsoft.com/office/drawing/2014/main" id="{F49BC060-094A-490B-8BEF-FA9CA398A063}"/>
              </a:ext>
            </a:extLst>
          </p:cNvPr>
          <p:cNvSpPr txBox="1"/>
          <p:nvPr/>
        </p:nvSpPr>
        <p:spPr>
          <a:xfrm>
            <a:off x="222483" y="4885758"/>
            <a:ext cx="11114409" cy="1754326"/>
          </a:xfrm>
          <a:prstGeom prst="rect">
            <a:avLst/>
          </a:prstGeom>
          <a:noFill/>
        </p:spPr>
        <p:txBody>
          <a:bodyPr wrap="square" rtlCol="0" anchor="ctr">
            <a:spAutoFit/>
          </a:bodyPr>
          <a:lstStyle/>
          <a:p>
            <a:r>
              <a:rPr lang="uk-UA" altLang="ko-KR" sz="3600" b="1" i="1" dirty="0">
                <a:solidFill>
                  <a:srgbClr val="0070C0"/>
                </a:solidFill>
                <a:cs typeface="Arial" pitchFamily="34" charset="0"/>
              </a:rPr>
              <a:t>Впровадження енергоефективних технологій компаніями для підвищення</a:t>
            </a:r>
          </a:p>
          <a:p>
            <a:r>
              <a:rPr lang="uk-UA" altLang="ko-KR" sz="3600" b="1" i="1" dirty="0">
                <a:solidFill>
                  <a:srgbClr val="0070C0"/>
                </a:solidFill>
                <a:cs typeface="Arial" pitchFamily="34" charset="0"/>
              </a:rPr>
              <a:t>конкурентоспроможності та стійкості</a:t>
            </a:r>
          </a:p>
        </p:txBody>
      </p:sp>
      <p:grpSp>
        <p:nvGrpSpPr>
          <p:cNvPr id="445" name="Group 444">
            <a:extLst>
              <a:ext uri="{FF2B5EF4-FFF2-40B4-BE49-F238E27FC236}">
                <a16:creationId xmlns:a16="http://schemas.microsoft.com/office/drawing/2014/main" id="{5F98764B-AE26-42DD-8889-13B26F768170}"/>
              </a:ext>
            </a:extLst>
          </p:cNvPr>
          <p:cNvGrpSpPr/>
          <p:nvPr/>
        </p:nvGrpSpPr>
        <p:grpSpPr>
          <a:xfrm>
            <a:off x="4294429" y="3176411"/>
            <a:ext cx="2911312" cy="954599"/>
            <a:chOff x="4544783" y="3476752"/>
            <a:chExt cx="2911312" cy="954599"/>
          </a:xfrm>
          <a:solidFill>
            <a:schemeClr val="accent1"/>
          </a:solidFill>
        </p:grpSpPr>
        <p:sp>
          <p:nvSpPr>
            <p:cNvPr id="442" name="Freeform: Shape 441">
              <a:extLst>
                <a:ext uri="{FF2B5EF4-FFF2-40B4-BE49-F238E27FC236}">
                  <a16:creationId xmlns:a16="http://schemas.microsoft.com/office/drawing/2014/main" id="{7FD89977-D42A-4241-98AA-EB063326B00D}"/>
                </a:ext>
              </a:extLst>
            </p:cNvPr>
            <p:cNvSpPr/>
            <p:nvPr/>
          </p:nvSpPr>
          <p:spPr>
            <a:xfrm>
              <a:off x="4544783" y="3476752"/>
              <a:ext cx="1982170" cy="401293"/>
            </a:xfrm>
            <a:custGeom>
              <a:avLst/>
              <a:gdLst/>
              <a:ahLst/>
              <a:cxnLst/>
              <a:rect l="l" t="t" r="r" b="b"/>
              <a:pathLst>
                <a:path w="2507531" h="507653">
                  <a:moveTo>
                    <a:pt x="1719802" y="135620"/>
                  </a:moveTo>
                  <a:lnTo>
                    <a:pt x="1666182" y="312093"/>
                  </a:lnTo>
                  <a:lnTo>
                    <a:pt x="1773987" y="312093"/>
                  </a:lnTo>
                  <a:close/>
                  <a:moveTo>
                    <a:pt x="2038052" y="8371"/>
                  </a:moveTo>
                  <a:lnTo>
                    <a:pt x="2179699" y="8371"/>
                  </a:lnTo>
                  <a:lnTo>
                    <a:pt x="2364544" y="279967"/>
                  </a:lnTo>
                  <a:lnTo>
                    <a:pt x="2364544" y="8371"/>
                  </a:lnTo>
                  <a:lnTo>
                    <a:pt x="2507531" y="8371"/>
                  </a:lnTo>
                  <a:lnTo>
                    <a:pt x="2507531" y="499281"/>
                  </a:lnTo>
                  <a:lnTo>
                    <a:pt x="2364544" y="499281"/>
                  </a:lnTo>
                  <a:lnTo>
                    <a:pt x="2180704" y="229737"/>
                  </a:lnTo>
                  <a:lnTo>
                    <a:pt x="2180704" y="499281"/>
                  </a:lnTo>
                  <a:lnTo>
                    <a:pt x="2038052" y="499281"/>
                  </a:lnTo>
                  <a:close/>
                  <a:moveTo>
                    <a:pt x="1638933" y="8371"/>
                  </a:moveTo>
                  <a:lnTo>
                    <a:pt x="1804397" y="8371"/>
                  </a:lnTo>
                  <a:lnTo>
                    <a:pt x="1988865" y="499281"/>
                  </a:lnTo>
                  <a:lnTo>
                    <a:pt x="1830014" y="499281"/>
                  </a:lnTo>
                  <a:lnTo>
                    <a:pt x="1805454" y="418244"/>
                  </a:lnTo>
                  <a:lnTo>
                    <a:pt x="1633235" y="418244"/>
                  </a:lnTo>
                  <a:lnTo>
                    <a:pt x="1609308" y="499281"/>
                  </a:lnTo>
                  <a:lnTo>
                    <a:pt x="1454423" y="499281"/>
                  </a:lnTo>
                  <a:close/>
                  <a:moveTo>
                    <a:pt x="1008013" y="8371"/>
                  </a:moveTo>
                  <a:lnTo>
                    <a:pt x="1414537" y="8371"/>
                  </a:lnTo>
                  <a:lnTo>
                    <a:pt x="1414537" y="113184"/>
                  </a:lnTo>
                  <a:lnTo>
                    <a:pt x="1160041" y="113184"/>
                  </a:lnTo>
                  <a:lnTo>
                    <a:pt x="1160041" y="191207"/>
                  </a:lnTo>
                  <a:lnTo>
                    <a:pt x="1396119" y="191207"/>
                  </a:lnTo>
                  <a:lnTo>
                    <a:pt x="1396119" y="291331"/>
                  </a:lnTo>
                  <a:lnTo>
                    <a:pt x="1160041" y="291331"/>
                  </a:lnTo>
                  <a:lnTo>
                    <a:pt x="1160041" y="388107"/>
                  </a:lnTo>
                  <a:lnTo>
                    <a:pt x="1421904" y="388107"/>
                  </a:lnTo>
                  <a:lnTo>
                    <a:pt x="1421904" y="499281"/>
                  </a:lnTo>
                  <a:lnTo>
                    <a:pt x="1008013" y="499281"/>
                  </a:lnTo>
                  <a:close/>
                  <a:moveTo>
                    <a:pt x="551148" y="8371"/>
                  </a:moveTo>
                  <a:lnTo>
                    <a:pt x="702841" y="8371"/>
                  </a:lnTo>
                  <a:lnTo>
                    <a:pt x="702841" y="378395"/>
                  </a:lnTo>
                  <a:lnTo>
                    <a:pt x="939589" y="378395"/>
                  </a:lnTo>
                  <a:lnTo>
                    <a:pt x="939589" y="499281"/>
                  </a:lnTo>
                  <a:lnTo>
                    <a:pt x="551148" y="499281"/>
                  </a:lnTo>
                  <a:close/>
                  <a:moveTo>
                    <a:pt x="248134" y="0"/>
                  </a:moveTo>
                  <a:cubicBezTo>
                    <a:pt x="309972" y="0"/>
                    <a:pt x="358583" y="12501"/>
                    <a:pt x="393966" y="37505"/>
                  </a:cubicBezTo>
                  <a:cubicBezTo>
                    <a:pt x="429350" y="62508"/>
                    <a:pt x="455637" y="100905"/>
                    <a:pt x="472827" y="152698"/>
                  </a:cubicBezTo>
                  <a:lnTo>
                    <a:pt x="338882" y="182500"/>
                  </a:lnTo>
                  <a:cubicBezTo>
                    <a:pt x="334193" y="167543"/>
                    <a:pt x="329282" y="156604"/>
                    <a:pt x="324148" y="149684"/>
                  </a:cubicBezTo>
                  <a:cubicBezTo>
                    <a:pt x="315664" y="138075"/>
                    <a:pt x="305284" y="129146"/>
                    <a:pt x="293005" y="122895"/>
                  </a:cubicBezTo>
                  <a:cubicBezTo>
                    <a:pt x="280727" y="116644"/>
                    <a:pt x="266998" y="113519"/>
                    <a:pt x="251817" y="113519"/>
                  </a:cubicBezTo>
                  <a:cubicBezTo>
                    <a:pt x="217438" y="113519"/>
                    <a:pt x="191095" y="127344"/>
                    <a:pt x="172789" y="154995"/>
                  </a:cubicBezTo>
                  <a:cubicBezTo>
                    <a:pt x="158948" y="175508"/>
                    <a:pt x="152028" y="207727"/>
                    <a:pt x="152028" y="251650"/>
                  </a:cubicBezTo>
                  <a:cubicBezTo>
                    <a:pt x="152028" y="306058"/>
                    <a:pt x="160288" y="343352"/>
                    <a:pt x="176808" y="363531"/>
                  </a:cubicBezTo>
                  <a:cubicBezTo>
                    <a:pt x="193328" y="383710"/>
                    <a:pt x="216545" y="393799"/>
                    <a:pt x="246459" y="393799"/>
                  </a:cubicBezTo>
                  <a:cubicBezTo>
                    <a:pt x="275481" y="393799"/>
                    <a:pt x="297414" y="385651"/>
                    <a:pt x="312260" y="369354"/>
                  </a:cubicBezTo>
                  <a:cubicBezTo>
                    <a:pt x="327106" y="353057"/>
                    <a:pt x="337877" y="329394"/>
                    <a:pt x="344574" y="298363"/>
                  </a:cubicBezTo>
                  <a:lnTo>
                    <a:pt x="477515" y="338547"/>
                  </a:lnTo>
                  <a:cubicBezTo>
                    <a:pt x="468585" y="375828"/>
                    <a:pt x="454521" y="406970"/>
                    <a:pt x="435322" y="431974"/>
                  </a:cubicBezTo>
                  <a:cubicBezTo>
                    <a:pt x="416123" y="456977"/>
                    <a:pt x="392292" y="475841"/>
                    <a:pt x="363829" y="488565"/>
                  </a:cubicBezTo>
                  <a:cubicBezTo>
                    <a:pt x="335366" y="501290"/>
                    <a:pt x="299144" y="507653"/>
                    <a:pt x="255166" y="507653"/>
                  </a:cubicBezTo>
                  <a:cubicBezTo>
                    <a:pt x="201811" y="507653"/>
                    <a:pt x="158223" y="499900"/>
                    <a:pt x="124402" y="484395"/>
                  </a:cubicBezTo>
                  <a:cubicBezTo>
                    <a:pt x="90580" y="468891"/>
                    <a:pt x="61391" y="441617"/>
                    <a:pt x="36835" y="402576"/>
                  </a:cubicBezTo>
                  <a:cubicBezTo>
                    <a:pt x="12278" y="363535"/>
                    <a:pt x="0" y="313561"/>
                    <a:pt x="0" y="252654"/>
                  </a:cubicBezTo>
                  <a:cubicBezTo>
                    <a:pt x="0" y="171450"/>
                    <a:pt x="21599" y="109040"/>
                    <a:pt x="64796" y="65424"/>
                  </a:cubicBezTo>
                  <a:cubicBezTo>
                    <a:pt x="107993" y="21808"/>
                    <a:pt x="169106" y="0"/>
                    <a:pt x="24813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3" name="Freeform: Shape 442">
              <a:extLst>
                <a:ext uri="{FF2B5EF4-FFF2-40B4-BE49-F238E27FC236}">
                  <a16:creationId xmlns:a16="http://schemas.microsoft.com/office/drawing/2014/main" id="{B29D219B-1BEC-4492-8F9C-B6CDFA92E57F}"/>
                </a:ext>
              </a:extLst>
            </p:cNvPr>
            <p:cNvSpPr/>
            <p:nvPr/>
          </p:nvSpPr>
          <p:spPr>
            <a:xfrm>
              <a:off x="4972104" y="4030058"/>
              <a:ext cx="2483991" cy="401293"/>
            </a:xfrm>
            <a:custGeom>
              <a:avLst/>
              <a:gdLst/>
              <a:ahLst/>
              <a:cxnLst/>
              <a:rect l="l" t="t" r="r" b="b"/>
              <a:pathLst>
                <a:path w="3142357" h="507653">
                  <a:moveTo>
                    <a:pt x="1716807" y="107491"/>
                  </a:moveTo>
                  <a:lnTo>
                    <a:pt x="1716807" y="207280"/>
                  </a:lnTo>
                  <a:lnTo>
                    <a:pt x="1780766" y="207280"/>
                  </a:lnTo>
                  <a:cubicBezTo>
                    <a:pt x="1787686" y="207280"/>
                    <a:pt x="1801081" y="205048"/>
                    <a:pt x="1820949" y="200583"/>
                  </a:cubicBezTo>
                  <a:cubicBezTo>
                    <a:pt x="1830995" y="198574"/>
                    <a:pt x="1839199" y="193439"/>
                    <a:pt x="1845562" y="185179"/>
                  </a:cubicBezTo>
                  <a:cubicBezTo>
                    <a:pt x="1851924" y="176919"/>
                    <a:pt x="1855105" y="167432"/>
                    <a:pt x="1855105" y="156716"/>
                  </a:cubicBezTo>
                  <a:cubicBezTo>
                    <a:pt x="1855105" y="140866"/>
                    <a:pt x="1850082" y="128699"/>
                    <a:pt x="1840036" y="120216"/>
                  </a:cubicBezTo>
                  <a:cubicBezTo>
                    <a:pt x="1829990" y="111733"/>
                    <a:pt x="1811127" y="107491"/>
                    <a:pt x="1783445" y="107491"/>
                  </a:cubicBezTo>
                  <a:close/>
                  <a:moveTo>
                    <a:pt x="2608250" y="8372"/>
                  </a:moveTo>
                  <a:lnTo>
                    <a:pt x="2776749" y="8372"/>
                  </a:lnTo>
                  <a:lnTo>
                    <a:pt x="2875654" y="173982"/>
                  </a:lnTo>
                  <a:lnTo>
                    <a:pt x="2974763" y="8372"/>
                  </a:lnTo>
                  <a:lnTo>
                    <a:pt x="3142357" y="8372"/>
                  </a:lnTo>
                  <a:lnTo>
                    <a:pt x="2951485" y="293675"/>
                  </a:lnTo>
                  <a:lnTo>
                    <a:pt x="2951485" y="499281"/>
                  </a:lnTo>
                  <a:lnTo>
                    <a:pt x="2799457" y="499281"/>
                  </a:lnTo>
                  <a:lnTo>
                    <a:pt x="2799457" y="293675"/>
                  </a:lnTo>
                  <a:close/>
                  <a:moveTo>
                    <a:pt x="1564444" y="8372"/>
                  </a:moveTo>
                  <a:lnTo>
                    <a:pt x="1817266" y="8372"/>
                  </a:lnTo>
                  <a:cubicBezTo>
                    <a:pt x="1864147" y="8372"/>
                    <a:pt x="1899977" y="12390"/>
                    <a:pt x="1924757" y="20427"/>
                  </a:cubicBezTo>
                  <a:cubicBezTo>
                    <a:pt x="1949537" y="28463"/>
                    <a:pt x="1969517" y="43365"/>
                    <a:pt x="1984697" y="65131"/>
                  </a:cubicBezTo>
                  <a:cubicBezTo>
                    <a:pt x="1999878" y="86897"/>
                    <a:pt x="2007468" y="113407"/>
                    <a:pt x="2007468" y="144661"/>
                  </a:cubicBezTo>
                  <a:cubicBezTo>
                    <a:pt x="2007468" y="171896"/>
                    <a:pt x="2001660" y="195393"/>
                    <a:pt x="1990045" y="215150"/>
                  </a:cubicBezTo>
                  <a:cubicBezTo>
                    <a:pt x="1978429" y="234907"/>
                    <a:pt x="1962459" y="250924"/>
                    <a:pt x="1942133" y="263203"/>
                  </a:cubicBezTo>
                  <a:cubicBezTo>
                    <a:pt x="1929178" y="271016"/>
                    <a:pt x="1911420" y="277490"/>
                    <a:pt x="1888858" y="282625"/>
                  </a:cubicBezTo>
                  <a:cubicBezTo>
                    <a:pt x="1906927" y="288659"/>
                    <a:pt x="1920090" y="294692"/>
                    <a:pt x="1928346" y="300723"/>
                  </a:cubicBezTo>
                  <a:cubicBezTo>
                    <a:pt x="1933924" y="304745"/>
                    <a:pt x="1942011" y="313347"/>
                    <a:pt x="1952608" y="326531"/>
                  </a:cubicBezTo>
                  <a:cubicBezTo>
                    <a:pt x="1963205" y="339714"/>
                    <a:pt x="1970288" y="349882"/>
                    <a:pt x="1973856" y="357032"/>
                  </a:cubicBezTo>
                  <a:lnTo>
                    <a:pt x="2047317" y="499281"/>
                  </a:lnTo>
                  <a:lnTo>
                    <a:pt x="1875914" y="499281"/>
                  </a:lnTo>
                  <a:lnTo>
                    <a:pt x="1794830" y="349262"/>
                  </a:lnTo>
                  <a:cubicBezTo>
                    <a:pt x="1784561" y="329840"/>
                    <a:pt x="1775408" y="317227"/>
                    <a:pt x="1767371" y="311423"/>
                  </a:cubicBezTo>
                  <a:cubicBezTo>
                    <a:pt x="1756432" y="303833"/>
                    <a:pt x="1744042" y="300038"/>
                    <a:pt x="1730201" y="300038"/>
                  </a:cubicBezTo>
                  <a:lnTo>
                    <a:pt x="1716807" y="300038"/>
                  </a:lnTo>
                  <a:lnTo>
                    <a:pt x="1716807" y="499281"/>
                  </a:lnTo>
                  <a:lnTo>
                    <a:pt x="1564444" y="499281"/>
                  </a:lnTo>
                  <a:close/>
                  <a:moveTo>
                    <a:pt x="1066800" y="8372"/>
                  </a:moveTo>
                  <a:lnTo>
                    <a:pt x="1473324" y="8372"/>
                  </a:lnTo>
                  <a:lnTo>
                    <a:pt x="1473324" y="113184"/>
                  </a:lnTo>
                  <a:lnTo>
                    <a:pt x="1218828" y="113184"/>
                  </a:lnTo>
                  <a:lnTo>
                    <a:pt x="1218828" y="191207"/>
                  </a:lnTo>
                  <a:lnTo>
                    <a:pt x="1454906" y="191207"/>
                  </a:lnTo>
                  <a:lnTo>
                    <a:pt x="1454906" y="291331"/>
                  </a:lnTo>
                  <a:lnTo>
                    <a:pt x="1218828" y="291331"/>
                  </a:lnTo>
                  <a:lnTo>
                    <a:pt x="1218828" y="388107"/>
                  </a:lnTo>
                  <a:lnTo>
                    <a:pt x="1480691" y="388107"/>
                  </a:lnTo>
                  <a:lnTo>
                    <a:pt x="1480691" y="499281"/>
                  </a:lnTo>
                  <a:lnTo>
                    <a:pt x="1066800" y="499281"/>
                  </a:lnTo>
                  <a:close/>
                  <a:moveTo>
                    <a:pt x="496639" y="8372"/>
                  </a:moveTo>
                  <a:lnTo>
                    <a:pt x="638286" y="8372"/>
                  </a:lnTo>
                  <a:lnTo>
                    <a:pt x="823131" y="279967"/>
                  </a:lnTo>
                  <a:lnTo>
                    <a:pt x="823131" y="8372"/>
                  </a:lnTo>
                  <a:lnTo>
                    <a:pt x="966118" y="8372"/>
                  </a:lnTo>
                  <a:lnTo>
                    <a:pt x="966118" y="499281"/>
                  </a:lnTo>
                  <a:lnTo>
                    <a:pt x="823131" y="499281"/>
                  </a:lnTo>
                  <a:lnTo>
                    <a:pt x="639291" y="229737"/>
                  </a:lnTo>
                  <a:lnTo>
                    <a:pt x="639291" y="499281"/>
                  </a:lnTo>
                  <a:lnTo>
                    <a:pt x="496639" y="499281"/>
                  </a:lnTo>
                  <a:close/>
                  <a:moveTo>
                    <a:pt x="0" y="8372"/>
                  </a:moveTo>
                  <a:lnTo>
                    <a:pt x="406524" y="8372"/>
                  </a:lnTo>
                  <a:lnTo>
                    <a:pt x="406524" y="113184"/>
                  </a:lnTo>
                  <a:lnTo>
                    <a:pt x="152028" y="113184"/>
                  </a:lnTo>
                  <a:lnTo>
                    <a:pt x="152028" y="191207"/>
                  </a:lnTo>
                  <a:lnTo>
                    <a:pt x="388106" y="191207"/>
                  </a:lnTo>
                  <a:lnTo>
                    <a:pt x="388106" y="291331"/>
                  </a:lnTo>
                  <a:lnTo>
                    <a:pt x="152028" y="291331"/>
                  </a:lnTo>
                  <a:lnTo>
                    <a:pt x="152028" y="388107"/>
                  </a:lnTo>
                  <a:lnTo>
                    <a:pt x="413891" y="388107"/>
                  </a:lnTo>
                  <a:lnTo>
                    <a:pt x="413891" y="499281"/>
                  </a:lnTo>
                  <a:lnTo>
                    <a:pt x="0" y="499281"/>
                  </a:lnTo>
                  <a:close/>
                  <a:moveTo>
                    <a:pt x="2332099" y="0"/>
                  </a:moveTo>
                  <a:cubicBezTo>
                    <a:pt x="2386347" y="0"/>
                    <a:pt x="2426921" y="4911"/>
                    <a:pt x="2453822" y="14734"/>
                  </a:cubicBezTo>
                  <a:cubicBezTo>
                    <a:pt x="2480723" y="24557"/>
                    <a:pt x="2503047" y="39793"/>
                    <a:pt x="2520795" y="60443"/>
                  </a:cubicBezTo>
                  <a:cubicBezTo>
                    <a:pt x="2538543" y="81093"/>
                    <a:pt x="2551881" y="107268"/>
                    <a:pt x="2560811" y="138968"/>
                  </a:cubicBezTo>
                  <a:lnTo>
                    <a:pt x="2414476" y="165088"/>
                  </a:lnTo>
                  <a:cubicBezTo>
                    <a:pt x="2408448" y="146559"/>
                    <a:pt x="2398235" y="132383"/>
                    <a:pt x="2383836" y="122560"/>
                  </a:cubicBezTo>
                  <a:cubicBezTo>
                    <a:pt x="2369437" y="112737"/>
                    <a:pt x="2351075" y="107826"/>
                    <a:pt x="2328751" y="107826"/>
                  </a:cubicBezTo>
                  <a:cubicBezTo>
                    <a:pt x="2295488" y="107826"/>
                    <a:pt x="2268978" y="119379"/>
                    <a:pt x="2249221" y="142484"/>
                  </a:cubicBezTo>
                  <a:cubicBezTo>
                    <a:pt x="2229464" y="165590"/>
                    <a:pt x="2219585" y="202146"/>
                    <a:pt x="2219585" y="252152"/>
                  </a:cubicBezTo>
                  <a:cubicBezTo>
                    <a:pt x="2219585" y="305284"/>
                    <a:pt x="2229575" y="343235"/>
                    <a:pt x="2249556" y="366006"/>
                  </a:cubicBezTo>
                  <a:cubicBezTo>
                    <a:pt x="2269536" y="388776"/>
                    <a:pt x="2297385" y="400162"/>
                    <a:pt x="2333104" y="400162"/>
                  </a:cubicBezTo>
                  <a:cubicBezTo>
                    <a:pt x="2350070" y="400162"/>
                    <a:pt x="2366255" y="397706"/>
                    <a:pt x="2381659" y="392795"/>
                  </a:cubicBezTo>
                  <a:cubicBezTo>
                    <a:pt x="2397063" y="387883"/>
                    <a:pt x="2414699" y="379512"/>
                    <a:pt x="2434567" y="367680"/>
                  </a:cubicBezTo>
                  <a:lnTo>
                    <a:pt x="2434567" y="321469"/>
                  </a:lnTo>
                  <a:lnTo>
                    <a:pt x="2333104" y="321469"/>
                  </a:lnTo>
                  <a:lnTo>
                    <a:pt x="2333104" y="219335"/>
                  </a:lnTo>
                  <a:lnTo>
                    <a:pt x="2567508" y="219335"/>
                  </a:lnTo>
                  <a:lnTo>
                    <a:pt x="2567508" y="428625"/>
                  </a:lnTo>
                  <a:cubicBezTo>
                    <a:pt x="2522637" y="459209"/>
                    <a:pt x="2482955" y="480027"/>
                    <a:pt x="2448464" y="491077"/>
                  </a:cubicBezTo>
                  <a:cubicBezTo>
                    <a:pt x="2413973" y="502128"/>
                    <a:pt x="2373064" y="507653"/>
                    <a:pt x="2325737" y="507653"/>
                  </a:cubicBezTo>
                  <a:cubicBezTo>
                    <a:pt x="2267471" y="507653"/>
                    <a:pt x="2219976" y="497718"/>
                    <a:pt x="2183253" y="477850"/>
                  </a:cubicBezTo>
                  <a:cubicBezTo>
                    <a:pt x="2146529" y="457981"/>
                    <a:pt x="2118066" y="428402"/>
                    <a:pt x="2097862" y="389111"/>
                  </a:cubicBezTo>
                  <a:cubicBezTo>
                    <a:pt x="2077659" y="349821"/>
                    <a:pt x="2067557" y="304726"/>
                    <a:pt x="2067557" y="253826"/>
                  </a:cubicBezTo>
                  <a:cubicBezTo>
                    <a:pt x="2067557" y="200248"/>
                    <a:pt x="2078608" y="153646"/>
                    <a:pt x="2100709" y="114021"/>
                  </a:cubicBezTo>
                  <a:cubicBezTo>
                    <a:pt x="2122810" y="74395"/>
                    <a:pt x="2155180" y="44314"/>
                    <a:pt x="2197819" y="23775"/>
                  </a:cubicBezTo>
                  <a:cubicBezTo>
                    <a:pt x="2231082" y="7925"/>
                    <a:pt x="2275842" y="0"/>
                    <a:pt x="2332099"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49" name="Group 448">
            <a:extLst>
              <a:ext uri="{FF2B5EF4-FFF2-40B4-BE49-F238E27FC236}">
                <a16:creationId xmlns:a16="http://schemas.microsoft.com/office/drawing/2014/main" id="{053D0694-84ED-41E3-B9E2-59912B7245D9}"/>
              </a:ext>
            </a:extLst>
          </p:cNvPr>
          <p:cNvGrpSpPr/>
          <p:nvPr/>
        </p:nvGrpSpPr>
        <p:grpSpPr>
          <a:xfrm>
            <a:off x="3574450" y="731533"/>
            <a:ext cx="4237028" cy="2047282"/>
            <a:chOff x="3897923" y="1031874"/>
            <a:chExt cx="4237028" cy="2047282"/>
          </a:xfrm>
        </p:grpSpPr>
        <p:grpSp>
          <p:nvGrpSpPr>
            <p:cNvPr id="315" name="Group 314">
              <a:extLst>
                <a:ext uri="{FF2B5EF4-FFF2-40B4-BE49-F238E27FC236}">
                  <a16:creationId xmlns:a16="http://schemas.microsoft.com/office/drawing/2014/main" id="{D7994479-5D67-41F8-9C55-8A1BEABB4A53}"/>
                </a:ext>
              </a:extLst>
            </p:cNvPr>
            <p:cNvGrpSpPr/>
            <p:nvPr/>
          </p:nvGrpSpPr>
          <p:grpSpPr>
            <a:xfrm>
              <a:off x="5130243" y="1779420"/>
              <a:ext cx="979496" cy="1186636"/>
              <a:chOff x="5966554" y="1888017"/>
              <a:chExt cx="893221" cy="1082116"/>
            </a:xfrm>
          </p:grpSpPr>
          <p:sp>
            <p:nvSpPr>
              <p:cNvPr id="290" name="Graphic 12">
                <a:extLst>
                  <a:ext uri="{FF2B5EF4-FFF2-40B4-BE49-F238E27FC236}">
                    <a16:creationId xmlns:a16="http://schemas.microsoft.com/office/drawing/2014/main" id="{0D3033F6-D2A2-4FEF-B2AC-8705BB9A7CDF}"/>
                  </a:ext>
                </a:extLst>
              </p:cNvPr>
              <p:cNvSpPr/>
              <p:nvPr/>
            </p:nvSpPr>
            <p:spPr>
              <a:xfrm>
                <a:off x="5966554" y="1888017"/>
                <a:ext cx="573868" cy="326290"/>
              </a:xfrm>
              <a:custGeom>
                <a:avLst/>
                <a:gdLst>
                  <a:gd name="connsiteX0" fmla="*/ 11922847 w 11944350"/>
                  <a:gd name="connsiteY0" fmla="*/ 958396 h 6791325"/>
                  <a:gd name="connsiteX1" fmla="*/ 9884497 w 11944350"/>
                  <a:gd name="connsiteY1" fmla="*/ 6848 h 6791325"/>
                  <a:gd name="connsiteX2" fmla="*/ 6293573 w 11944350"/>
                  <a:gd name="connsiteY2" fmla="*/ 1401308 h 6791325"/>
                  <a:gd name="connsiteX3" fmla="*/ 1673948 w 11944350"/>
                  <a:gd name="connsiteY3" fmla="*/ 996496 h 6791325"/>
                  <a:gd name="connsiteX4" fmla="*/ 1488210 w 11944350"/>
                  <a:gd name="connsiteY4" fmla="*/ 2358571 h 6791325"/>
                  <a:gd name="connsiteX5" fmla="*/ 1841588 w 11944350"/>
                  <a:gd name="connsiteY5" fmla="*/ 3539671 h 6791325"/>
                  <a:gd name="connsiteX6" fmla="*/ 155663 w 11944350"/>
                  <a:gd name="connsiteY6" fmla="*/ 4530271 h 6791325"/>
                  <a:gd name="connsiteX7" fmla="*/ 1294853 w 11944350"/>
                  <a:gd name="connsiteY7" fmla="*/ 6156188 h 6791325"/>
                  <a:gd name="connsiteX8" fmla="*/ 1816823 w 11944350"/>
                  <a:gd name="connsiteY8" fmla="*/ 6426699 h 6791325"/>
                  <a:gd name="connsiteX9" fmla="*/ 2181630 w 11944350"/>
                  <a:gd name="connsiteY9" fmla="*/ 6753406 h 6791325"/>
                  <a:gd name="connsiteX10" fmla="*/ 2930295 w 11944350"/>
                  <a:gd name="connsiteY10" fmla="*/ 6784838 h 6791325"/>
                  <a:gd name="connsiteX11" fmla="*/ 2451188 w 11944350"/>
                  <a:gd name="connsiteY11" fmla="*/ 6126661 h 6791325"/>
                  <a:gd name="connsiteX12" fmla="*/ 2352128 w 11944350"/>
                  <a:gd name="connsiteY12" fmla="*/ 5419906 h 6791325"/>
                  <a:gd name="connsiteX13" fmla="*/ 3638003 w 11944350"/>
                  <a:gd name="connsiteY13" fmla="*/ 4676003 h 6791325"/>
                  <a:gd name="connsiteX14" fmla="*/ 3425595 w 11944350"/>
                  <a:gd name="connsiteY14" fmla="*/ 3607298 h 6791325"/>
                  <a:gd name="connsiteX15" fmla="*/ 5353456 w 11944350"/>
                  <a:gd name="connsiteY15" fmla="*/ 3782558 h 6791325"/>
                  <a:gd name="connsiteX16" fmla="*/ 7006995 w 11944350"/>
                  <a:gd name="connsiteY16" fmla="*/ 3392986 h 6791325"/>
                  <a:gd name="connsiteX17" fmla="*/ 8492895 w 11944350"/>
                  <a:gd name="connsiteY17" fmla="*/ 2407148 h 6791325"/>
                  <a:gd name="connsiteX18" fmla="*/ 10588395 w 11944350"/>
                  <a:gd name="connsiteY18" fmla="*/ 2607173 h 6791325"/>
                  <a:gd name="connsiteX19" fmla="*/ 11922847 w 11944350"/>
                  <a:gd name="connsiteY19" fmla="*/ 958396 h 6791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1944350" h="6791325">
                    <a:moveTo>
                      <a:pt x="11922847" y="958396"/>
                    </a:moveTo>
                    <a:cubicBezTo>
                      <a:pt x="11710441" y="147818"/>
                      <a:pt x="10620780" y="-40777"/>
                      <a:pt x="9884497" y="6848"/>
                    </a:cubicBezTo>
                    <a:cubicBezTo>
                      <a:pt x="8818650" y="76381"/>
                      <a:pt x="7229881" y="1044121"/>
                      <a:pt x="6293573" y="1401308"/>
                    </a:cubicBezTo>
                    <a:cubicBezTo>
                      <a:pt x="4570501" y="2059486"/>
                      <a:pt x="3269385" y="-370342"/>
                      <a:pt x="1673948" y="996496"/>
                    </a:cubicBezTo>
                    <a:cubicBezTo>
                      <a:pt x="1366290" y="1260338"/>
                      <a:pt x="1319618" y="1964236"/>
                      <a:pt x="1488210" y="2358571"/>
                    </a:cubicBezTo>
                    <a:cubicBezTo>
                      <a:pt x="1616798" y="2657656"/>
                      <a:pt x="1783485" y="3209153"/>
                      <a:pt x="1841588" y="3539671"/>
                    </a:cubicBezTo>
                    <a:cubicBezTo>
                      <a:pt x="1971128" y="4275953"/>
                      <a:pt x="487133" y="3938768"/>
                      <a:pt x="155663" y="4530271"/>
                    </a:cubicBezTo>
                    <a:cubicBezTo>
                      <a:pt x="-386310" y="5498011"/>
                      <a:pt x="607148" y="5906633"/>
                      <a:pt x="1294853" y="6156188"/>
                    </a:cubicBezTo>
                    <a:cubicBezTo>
                      <a:pt x="1482495" y="6223816"/>
                      <a:pt x="1677758" y="6279061"/>
                      <a:pt x="1816823" y="6426699"/>
                    </a:cubicBezTo>
                    <a:cubicBezTo>
                      <a:pt x="1829205" y="6440033"/>
                      <a:pt x="2205443" y="6767693"/>
                      <a:pt x="2181630" y="6753406"/>
                    </a:cubicBezTo>
                    <a:cubicBezTo>
                      <a:pt x="2294025" y="6823891"/>
                      <a:pt x="2802660" y="6784838"/>
                      <a:pt x="2930295" y="6784838"/>
                    </a:cubicBezTo>
                    <a:cubicBezTo>
                      <a:pt x="2831235" y="6709591"/>
                      <a:pt x="2550248" y="6259058"/>
                      <a:pt x="2451188" y="6126661"/>
                    </a:cubicBezTo>
                    <a:cubicBezTo>
                      <a:pt x="2279738" y="5898061"/>
                      <a:pt x="2165438" y="5698036"/>
                      <a:pt x="2352128" y="5419906"/>
                    </a:cubicBezTo>
                    <a:cubicBezTo>
                      <a:pt x="2632163" y="5002711"/>
                      <a:pt x="3646575" y="5310368"/>
                      <a:pt x="3638003" y="4676003"/>
                    </a:cubicBezTo>
                    <a:cubicBezTo>
                      <a:pt x="3631335" y="4198801"/>
                      <a:pt x="2949345" y="4121648"/>
                      <a:pt x="3425595" y="3607298"/>
                    </a:cubicBezTo>
                    <a:cubicBezTo>
                      <a:pt x="3972330" y="3016748"/>
                      <a:pt x="4710518" y="3607298"/>
                      <a:pt x="5353456" y="3782558"/>
                    </a:cubicBezTo>
                    <a:cubicBezTo>
                      <a:pt x="5906858" y="3934006"/>
                      <a:pt x="6559320" y="3850186"/>
                      <a:pt x="7006995" y="3392986"/>
                    </a:cubicBezTo>
                    <a:cubicBezTo>
                      <a:pt x="7565160" y="2821486"/>
                      <a:pt x="7475626" y="2466203"/>
                      <a:pt x="8492895" y="2407148"/>
                    </a:cubicBezTo>
                    <a:cubicBezTo>
                      <a:pt x="9212985" y="2365238"/>
                      <a:pt x="9866400" y="2736713"/>
                      <a:pt x="10588395" y="2607173"/>
                    </a:cubicBezTo>
                    <a:cubicBezTo>
                      <a:pt x="11225618" y="2491921"/>
                      <a:pt x="12105728" y="1653721"/>
                      <a:pt x="11922847" y="958396"/>
                    </a:cubicBezTo>
                    <a:close/>
                  </a:path>
                </a:pathLst>
              </a:custGeom>
              <a:solidFill>
                <a:schemeClr val="accent1"/>
              </a:solidFill>
              <a:ln w="9525" cap="flat">
                <a:noFill/>
                <a:prstDash val="solid"/>
                <a:miter/>
              </a:ln>
            </p:spPr>
            <p:txBody>
              <a:bodyPr rtlCol="0" anchor="ctr"/>
              <a:lstStyle/>
              <a:p>
                <a:endParaRPr lang="en-US"/>
              </a:p>
            </p:txBody>
          </p:sp>
          <p:grpSp>
            <p:nvGrpSpPr>
              <p:cNvPr id="223" name="Group 222">
                <a:extLst>
                  <a:ext uri="{FF2B5EF4-FFF2-40B4-BE49-F238E27FC236}">
                    <a16:creationId xmlns:a16="http://schemas.microsoft.com/office/drawing/2014/main" id="{45093142-4C00-4C99-99C5-C988AAE06B9E}"/>
                  </a:ext>
                </a:extLst>
              </p:cNvPr>
              <p:cNvGrpSpPr/>
              <p:nvPr/>
            </p:nvGrpSpPr>
            <p:grpSpPr>
              <a:xfrm>
                <a:off x="5973140" y="2116070"/>
                <a:ext cx="886635" cy="854063"/>
                <a:chOff x="6892390" y="1213970"/>
                <a:chExt cx="4754685" cy="4580013"/>
              </a:xfrm>
            </p:grpSpPr>
            <p:grpSp>
              <p:nvGrpSpPr>
                <p:cNvPr id="224" name="Group 223">
                  <a:extLst>
                    <a:ext uri="{FF2B5EF4-FFF2-40B4-BE49-F238E27FC236}">
                      <a16:creationId xmlns:a16="http://schemas.microsoft.com/office/drawing/2014/main" id="{400080F0-F09F-4D70-AD36-4F8957A000F8}"/>
                    </a:ext>
                  </a:extLst>
                </p:cNvPr>
                <p:cNvGrpSpPr/>
                <p:nvPr/>
              </p:nvGrpSpPr>
              <p:grpSpPr>
                <a:xfrm>
                  <a:off x="6892390" y="1621878"/>
                  <a:ext cx="1097280" cy="4172105"/>
                  <a:chOff x="6599258" y="1944858"/>
                  <a:chExt cx="1097280" cy="4172105"/>
                </a:xfrm>
              </p:grpSpPr>
              <p:sp>
                <p:nvSpPr>
                  <p:cNvPr id="277" name="Rectangle 276">
                    <a:extLst>
                      <a:ext uri="{FF2B5EF4-FFF2-40B4-BE49-F238E27FC236}">
                        <a16:creationId xmlns:a16="http://schemas.microsoft.com/office/drawing/2014/main" id="{ADDF2859-9AE5-471D-A6D4-A36E95731AE3}"/>
                      </a:ext>
                    </a:extLst>
                  </p:cNvPr>
                  <p:cNvSpPr/>
                  <p:nvPr/>
                </p:nvSpPr>
                <p:spPr>
                  <a:xfrm>
                    <a:off x="6599259" y="3642459"/>
                    <a:ext cx="1097279" cy="2470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8" name="Rectangle 277">
                    <a:extLst>
                      <a:ext uri="{FF2B5EF4-FFF2-40B4-BE49-F238E27FC236}">
                        <a16:creationId xmlns:a16="http://schemas.microsoft.com/office/drawing/2014/main" id="{055EB97B-6EFC-4DF1-80FD-E5BD1593B7FA}"/>
                      </a:ext>
                    </a:extLst>
                  </p:cNvPr>
                  <p:cNvSpPr/>
                  <p:nvPr/>
                </p:nvSpPr>
                <p:spPr>
                  <a:xfrm>
                    <a:off x="7147898" y="3640420"/>
                    <a:ext cx="548640" cy="2473038"/>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79" name="Group 278">
                    <a:extLst>
                      <a:ext uri="{FF2B5EF4-FFF2-40B4-BE49-F238E27FC236}">
                        <a16:creationId xmlns:a16="http://schemas.microsoft.com/office/drawing/2014/main" id="{75A3CC07-968A-4E5C-A671-69CE7092C621}"/>
                      </a:ext>
                    </a:extLst>
                  </p:cNvPr>
                  <p:cNvGrpSpPr/>
                  <p:nvPr/>
                </p:nvGrpSpPr>
                <p:grpSpPr>
                  <a:xfrm>
                    <a:off x="6801135" y="1944858"/>
                    <a:ext cx="640082" cy="1722534"/>
                    <a:chOff x="6913575" y="1813492"/>
                    <a:chExt cx="405185" cy="2497948"/>
                  </a:xfrm>
                </p:grpSpPr>
                <p:grpSp>
                  <p:nvGrpSpPr>
                    <p:cNvPr id="284" name="Group 283">
                      <a:extLst>
                        <a:ext uri="{FF2B5EF4-FFF2-40B4-BE49-F238E27FC236}">
                          <a16:creationId xmlns:a16="http://schemas.microsoft.com/office/drawing/2014/main" id="{B2C4DA12-63D3-4AA6-8231-05DB76526FE2}"/>
                        </a:ext>
                      </a:extLst>
                    </p:cNvPr>
                    <p:cNvGrpSpPr/>
                    <p:nvPr/>
                  </p:nvGrpSpPr>
                  <p:grpSpPr>
                    <a:xfrm>
                      <a:off x="6913576" y="2297867"/>
                      <a:ext cx="405184" cy="2013573"/>
                      <a:chOff x="2507828" y="1738469"/>
                      <a:chExt cx="405184" cy="214763"/>
                    </a:xfrm>
                  </p:grpSpPr>
                  <p:sp>
                    <p:nvSpPr>
                      <p:cNvPr id="288" name="Rectangle 287">
                        <a:extLst>
                          <a:ext uri="{FF2B5EF4-FFF2-40B4-BE49-F238E27FC236}">
                            <a16:creationId xmlns:a16="http://schemas.microsoft.com/office/drawing/2014/main" id="{18FF0EC5-B333-4F9C-9F1B-36DC699A9E90}"/>
                          </a:ext>
                        </a:extLst>
                      </p:cNvPr>
                      <p:cNvSpPr/>
                      <p:nvPr/>
                    </p:nvSpPr>
                    <p:spPr>
                      <a:xfrm>
                        <a:off x="2507828" y="1738470"/>
                        <a:ext cx="405184" cy="21476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9" name="Rectangle 288">
                        <a:extLst>
                          <a:ext uri="{FF2B5EF4-FFF2-40B4-BE49-F238E27FC236}">
                            <a16:creationId xmlns:a16="http://schemas.microsoft.com/office/drawing/2014/main" id="{D901716F-8780-4694-B81D-AC9B20B3C5E5}"/>
                          </a:ext>
                        </a:extLst>
                      </p:cNvPr>
                      <p:cNvSpPr/>
                      <p:nvPr/>
                    </p:nvSpPr>
                    <p:spPr>
                      <a:xfrm>
                        <a:off x="2710420" y="1738469"/>
                        <a:ext cx="202592" cy="214763"/>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85" name="Group 284">
                      <a:extLst>
                        <a:ext uri="{FF2B5EF4-FFF2-40B4-BE49-F238E27FC236}">
                          <a16:creationId xmlns:a16="http://schemas.microsoft.com/office/drawing/2014/main" id="{CBC26D51-19A6-490E-B64A-B8B0BAED33B3}"/>
                        </a:ext>
                      </a:extLst>
                    </p:cNvPr>
                    <p:cNvGrpSpPr/>
                    <p:nvPr/>
                  </p:nvGrpSpPr>
                  <p:grpSpPr>
                    <a:xfrm>
                      <a:off x="6913575" y="1813492"/>
                      <a:ext cx="405184" cy="529407"/>
                      <a:chOff x="2507827" y="1488604"/>
                      <a:chExt cx="405184" cy="348318"/>
                    </a:xfrm>
                  </p:grpSpPr>
                  <p:sp>
                    <p:nvSpPr>
                      <p:cNvPr id="286" name="Rectangle 285">
                        <a:extLst>
                          <a:ext uri="{FF2B5EF4-FFF2-40B4-BE49-F238E27FC236}">
                            <a16:creationId xmlns:a16="http://schemas.microsoft.com/office/drawing/2014/main" id="{B371B5BC-D65C-4A9D-9149-31218CEC4977}"/>
                          </a:ext>
                        </a:extLst>
                      </p:cNvPr>
                      <p:cNvSpPr/>
                      <p:nvPr/>
                    </p:nvSpPr>
                    <p:spPr>
                      <a:xfrm>
                        <a:off x="2507827" y="1488604"/>
                        <a:ext cx="405184" cy="34831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7" name="Rectangle 286">
                        <a:extLst>
                          <a:ext uri="{FF2B5EF4-FFF2-40B4-BE49-F238E27FC236}">
                            <a16:creationId xmlns:a16="http://schemas.microsoft.com/office/drawing/2014/main" id="{38B521E9-BDAA-4365-8DF8-5DDE8006FE7A}"/>
                          </a:ext>
                        </a:extLst>
                      </p:cNvPr>
                      <p:cNvSpPr/>
                      <p:nvPr/>
                    </p:nvSpPr>
                    <p:spPr>
                      <a:xfrm>
                        <a:off x="2710417" y="1488604"/>
                        <a:ext cx="202592" cy="348318"/>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sp>
                <p:nvSpPr>
                  <p:cNvPr id="280" name="Rectangle 279">
                    <a:extLst>
                      <a:ext uri="{FF2B5EF4-FFF2-40B4-BE49-F238E27FC236}">
                        <a16:creationId xmlns:a16="http://schemas.microsoft.com/office/drawing/2014/main" id="{B06EC529-CDA6-4074-A561-991BC0F0C23C}"/>
                      </a:ext>
                    </a:extLst>
                  </p:cNvPr>
                  <p:cNvSpPr/>
                  <p:nvPr/>
                </p:nvSpPr>
                <p:spPr>
                  <a:xfrm>
                    <a:off x="6750212" y="5635934"/>
                    <a:ext cx="208050" cy="4810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1" name="Rectangle 280">
                    <a:extLst>
                      <a:ext uri="{FF2B5EF4-FFF2-40B4-BE49-F238E27FC236}">
                        <a16:creationId xmlns:a16="http://schemas.microsoft.com/office/drawing/2014/main" id="{0D736C43-8CF3-42F9-873F-16A31AF18C0C}"/>
                      </a:ext>
                    </a:extLst>
                  </p:cNvPr>
                  <p:cNvSpPr/>
                  <p:nvPr/>
                </p:nvSpPr>
                <p:spPr>
                  <a:xfrm>
                    <a:off x="7318193" y="5635934"/>
                    <a:ext cx="208050" cy="4810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2" name="Rectangle 281">
                    <a:extLst>
                      <a:ext uri="{FF2B5EF4-FFF2-40B4-BE49-F238E27FC236}">
                        <a16:creationId xmlns:a16="http://schemas.microsoft.com/office/drawing/2014/main" id="{A184E357-E4FA-4B76-B659-7D02484E99BF}"/>
                      </a:ext>
                    </a:extLst>
                  </p:cNvPr>
                  <p:cNvSpPr/>
                  <p:nvPr/>
                </p:nvSpPr>
                <p:spPr>
                  <a:xfrm>
                    <a:off x="6599258" y="3640999"/>
                    <a:ext cx="1097280" cy="21127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3" name="Rectangle 282">
                    <a:extLst>
                      <a:ext uri="{FF2B5EF4-FFF2-40B4-BE49-F238E27FC236}">
                        <a16:creationId xmlns:a16="http://schemas.microsoft.com/office/drawing/2014/main" id="{CEC2B666-9DD9-4022-B76D-C1741B54BC64}"/>
                      </a:ext>
                    </a:extLst>
                  </p:cNvPr>
                  <p:cNvSpPr/>
                  <p:nvPr/>
                </p:nvSpPr>
                <p:spPr>
                  <a:xfrm>
                    <a:off x="7147898" y="3637243"/>
                    <a:ext cx="548640" cy="215031"/>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25" name="Group 224">
                  <a:extLst>
                    <a:ext uri="{FF2B5EF4-FFF2-40B4-BE49-F238E27FC236}">
                      <a16:creationId xmlns:a16="http://schemas.microsoft.com/office/drawing/2014/main" id="{9E4BB500-C3B7-4D6B-9A9A-4CCB9F5F106C}"/>
                    </a:ext>
                  </a:extLst>
                </p:cNvPr>
                <p:cNvGrpSpPr/>
                <p:nvPr/>
              </p:nvGrpSpPr>
              <p:grpSpPr>
                <a:xfrm>
                  <a:off x="7989475" y="3551655"/>
                  <a:ext cx="3657600" cy="2238823"/>
                  <a:chOff x="9073712" y="3504421"/>
                  <a:chExt cx="3657600" cy="2238823"/>
                </a:xfrm>
              </p:grpSpPr>
              <p:sp>
                <p:nvSpPr>
                  <p:cNvPr id="243" name="Rectangle 242">
                    <a:extLst>
                      <a:ext uri="{FF2B5EF4-FFF2-40B4-BE49-F238E27FC236}">
                        <a16:creationId xmlns:a16="http://schemas.microsoft.com/office/drawing/2014/main" id="{2279D5B4-C556-4095-9A6E-74268C85EA9C}"/>
                      </a:ext>
                    </a:extLst>
                  </p:cNvPr>
                  <p:cNvSpPr/>
                  <p:nvPr/>
                </p:nvSpPr>
                <p:spPr>
                  <a:xfrm>
                    <a:off x="9073712" y="3504421"/>
                    <a:ext cx="3657600" cy="223882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4" name="Rectangle 243">
                    <a:extLst>
                      <a:ext uri="{FF2B5EF4-FFF2-40B4-BE49-F238E27FC236}">
                        <a16:creationId xmlns:a16="http://schemas.microsoft.com/office/drawing/2014/main" id="{0F043A14-EAA9-4AE6-8C7D-F3F3368A5306}"/>
                      </a:ext>
                    </a:extLst>
                  </p:cNvPr>
                  <p:cNvSpPr/>
                  <p:nvPr/>
                </p:nvSpPr>
                <p:spPr>
                  <a:xfrm>
                    <a:off x="9073712" y="4274912"/>
                    <a:ext cx="3657600" cy="1460933"/>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5" name="Rectangle 244">
                    <a:extLst>
                      <a:ext uri="{FF2B5EF4-FFF2-40B4-BE49-F238E27FC236}">
                        <a16:creationId xmlns:a16="http://schemas.microsoft.com/office/drawing/2014/main" id="{99A01462-EB5C-4026-A975-CFA0C5276E4C}"/>
                      </a:ext>
                    </a:extLst>
                  </p:cNvPr>
                  <p:cNvSpPr/>
                  <p:nvPr/>
                </p:nvSpPr>
                <p:spPr>
                  <a:xfrm>
                    <a:off x="9073712" y="4530263"/>
                    <a:ext cx="3657600" cy="1205581"/>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46" name="Group 245">
                    <a:extLst>
                      <a:ext uri="{FF2B5EF4-FFF2-40B4-BE49-F238E27FC236}">
                        <a16:creationId xmlns:a16="http://schemas.microsoft.com/office/drawing/2014/main" id="{B6A32AE5-1D80-45D2-8BA0-09B23D5805DC}"/>
                      </a:ext>
                    </a:extLst>
                  </p:cNvPr>
                  <p:cNvGrpSpPr/>
                  <p:nvPr/>
                </p:nvGrpSpPr>
                <p:grpSpPr>
                  <a:xfrm>
                    <a:off x="10819673" y="5082143"/>
                    <a:ext cx="770444" cy="653701"/>
                    <a:chOff x="3816127" y="5359816"/>
                    <a:chExt cx="615608" cy="653701"/>
                  </a:xfrm>
                </p:grpSpPr>
                <p:sp>
                  <p:nvSpPr>
                    <p:cNvPr id="272" name="Rectangle 271">
                      <a:extLst>
                        <a:ext uri="{FF2B5EF4-FFF2-40B4-BE49-F238E27FC236}">
                          <a16:creationId xmlns:a16="http://schemas.microsoft.com/office/drawing/2014/main" id="{22106409-E99C-43CD-A431-D6E8C479379F}"/>
                        </a:ext>
                      </a:extLst>
                    </p:cNvPr>
                    <p:cNvSpPr/>
                    <p:nvPr/>
                  </p:nvSpPr>
                  <p:spPr>
                    <a:xfrm>
                      <a:off x="3816127" y="5359816"/>
                      <a:ext cx="615608" cy="6537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3" name="Rectangle 272">
                      <a:extLst>
                        <a:ext uri="{FF2B5EF4-FFF2-40B4-BE49-F238E27FC236}">
                          <a16:creationId xmlns:a16="http://schemas.microsoft.com/office/drawing/2014/main" id="{4E887B91-5012-4D7E-A9D9-52D347CFB23B}"/>
                        </a:ext>
                      </a:extLst>
                    </p:cNvPr>
                    <p:cNvSpPr/>
                    <p:nvPr/>
                  </p:nvSpPr>
                  <p:spPr>
                    <a:xfrm>
                      <a:off x="3816127" y="5447761"/>
                      <a:ext cx="615608" cy="87538"/>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4" name="Rectangle 273">
                      <a:extLst>
                        <a:ext uri="{FF2B5EF4-FFF2-40B4-BE49-F238E27FC236}">
                          <a16:creationId xmlns:a16="http://schemas.microsoft.com/office/drawing/2014/main" id="{2E15B43B-819A-44D4-8068-2CB3A71BEF54}"/>
                        </a:ext>
                      </a:extLst>
                    </p:cNvPr>
                    <p:cNvSpPr/>
                    <p:nvPr/>
                  </p:nvSpPr>
                  <p:spPr>
                    <a:xfrm>
                      <a:off x="3816127" y="5582058"/>
                      <a:ext cx="615608" cy="87538"/>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5" name="Rectangle 274">
                      <a:extLst>
                        <a:ext uri="{FF2B5EF4-FFF2-40B4-BE49-F238E27FC236}">
                          <a16:creationId xmlns:a16="http://schemas.microsoft.com/office/drawing/2014/main" id="{BEDFF3ED-2870-4A05-9117-A01E7EDFD115}"/>
                        </a:ext>
                      </a:extLst>
                    </p:cNvPr>
                    <p:cNvSpPr/>
                    <p:nvPr/>
                  </p:nvSpPr>
                  <p:spPr>
                    <a:xfrm>
                      <a:off x="3816127" y="5716355"/>
                      <a:ext cx="615608" cy="87538"/>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6" name="Rectangle 275">
                      <a:extLst>
                        <a:ext uri="{FF2B5EF4-FFF2-40B4-BE49-F238E27FC236}">
                          <a16:creationId xmlns:a16="http://schemas.microsoft.com/office/drawing/2014/main" id="{F9A52FAC-42CE-4E0D-8F71-34C26BC671FE}"/>
                        </a:ext>
                      </a:extLst>
                    </p:cNvPr>
                    <p:cNvSpPr/>
                    <p:nvPr/>
                  </p:nvSpPr>
                  <p:spPr>
                    <a:xfrm>
                      <a:off x="3816127" y="5850652"/>
                      <a:ext cx="615608" cy="87538"/>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47" name="Group 246">
                    <a:extLst>
                      <a:ext uri="{FF2B5EF4-FFF2-40B4-BE49-F238E27FC236}">
                        <a16:creationId xmlns:a16="http://schemas.microsoft.com/office/drawing/2014/main" id="{408BF4E9-204C-4CBE-BD8F-F6FEC020F9D4}"/>
                      </a:ext>
                    </a:extLst>
                  </p:cNvPr>
                  <p:cNvGrpSpPr/>
                  <p:nvPr/>
                </p:nvGrpSpPr>
                <p:grpSpPr>
                  <a:xfrm>
                    <a:off x="11733059" y="5082143"/>
                    <a:ext cx="770444" cy="653701"/>
                    <a:chOff x="3816127" y="5359816"/>
                    <a:chExt cx="615608" cy="653701"/>
                  </a:xfrm>
                </p:grpSpPr>
                <p:sp>
                  <p:nvSpPr>
                    <p:cNvPr id="267" name="Rectangle 266">
                      <a:extLst>
                        <a:ext uri="{FF2B5EF4-FFF2-40B4-BE49-F238E27FC236}">
                          <a16:creationId xmlns:a16="http://schemas.microsoft.com/office/drawing/2014/main" id="{559BE0B7-8036-4ACE-8B6D-E1B64E074572}"/>
                        </a:ext>
                      </a:extLst>
                    </p:cNvPr>
                    <p:cNvSpPr/>
                    <p:nvPr/>
                  </p:nvSpPr>
                  <p:spPr>
                    <a:xfrm>
                      <a:off x="3816127" y="5359816"/>
                      <a:ext cx="615608" cy="6537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8" name="Rectangle 267">
                      <a:extLst>
                        <a:ext uri="{FF2B5EF4-FFF2-40B4-BE49-F238E27FC236}">
                          <a16:creationId xmlns:a16="http://schemas.microsoft.com/office/drawing/2014/main" id="{F6C50E26-8B74-48FD-A7A5-FDBE9404CAD5}"/>
                        </a:ext>
                      </a:extLst>
                    </p:cNvPr>
                    <p:cNvSpPr/>
                    <p:nvPr/>
                  </p:nvSpPr>
                  <p:spPr>
                    <a:xfrm>
                      <a:off x="3816127" y="5447761"/>
                      <a:ext cx="615608" cy="87538"/>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9" name="Rectangle 268">
                      <a:extLst>
                        <a:ext uri="{FF2B5EF4-FFF2-40B4-BE49-F238E27FC236}">
                          <a16:creationId xmlns:a16="http://schemas.microsoft.com/office/drawing/2014/main" id="{A316715B-EAB3-46CF-BB6C-9B7C68D6E509}"/>
                        </a:ext>
                      </a:extLst>
                    </p:cNvPr>
                    <p:cNvSpPr/>
                    <p:nvPr/>
                  </p:nvSpPr>
                  <p:spPr>
                    <a:xfrm>
                      <a:off x="3816127" y="5582058"/>
                      <a:ext cx="615608" cy="87538"/>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0" name="Rectangle 269">
                      <a:extLst>
                        <a:ext uri="{FF2B5EF4-FFF2-40B4-BE49-F238E27FC236}">
                          <a16:creationId xmlns:a16="http://schemas.microsoft.com/office/drawing/2014/main" id="{4FAEDB95-3425-4A87-9AE6-0C97C900897E}"/>
                        </a:ext>
                      </a:extLst>
                    </p:cNvPr>
                    <p:cNvSpPr/>
                    <p:nvPr/>
                  </p:nvSpPr>
                  <p:spPr>
                    <a:xfrm>
                      <a:off x="3816127" y="5716355"/>
                      <a:ext cx="615608" cy="87538"/>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1" name="Rectangle 270">
                      <a:extLst>
                        <a:ext uri="{FF2B5EF4-FFF2-40B4-BE49-F238E27FC236}">
                          <a16:creationId xmlns:a16="http://schemas.microsoft.com/office/drawing/2014/main" id="{B0A17D7B-10A8-47E5-B117-F6657BAF7AC8}"/>
                        </a:ext>
                      </a:extLst>
                    </p:cNvPr>
                    <p:cNvSpPr/>
                    <p:nvPr/>
                  </p:nvSpPr>
                  <p:spPr>
                    <a:xfrm>
                      <a:off x="3816127" y="5850652"/>
                      <a:ext cx="615608" cy="87538"/>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48" name="Group 247">
                    <a:extLst>
                      <a:ext uri="{FF2B5EF4-FFF2-40B4-BE49-F238E27FC236}">
                        <a16:creationId xmlns:a16="http://schemas.microsoft.com/office/drawing/2014/main" id="{D7EAED47-21B7-4EBE-9DCB-96DBBD60745F}"/>
                      </a:ext>
                    </a:extLst>
                  </p:cNvPr>
                  <p:cNvGrpSpPr/>
                  <p:nvPr/>
                </p:nvGrpSpPr>
                <p:grpSpPr>
                  <a:xfrm>
                    <a:off x="9420733" y="4325657"/>
                    <a:ext cx="3057417" cy="144298"/>
                    <a:chOff x="9420733" y="4325657"/>
                    <a:chExt cx="3057417" cy="144298"/>
                  </a:xfrm>
                </p:grpSpPr>
                <p:sp>
                  <p:nvSpPr>
                    <p:cNvPr id="259" name="Rectangle 258">
                      <a:extLst>
                        <a:ext uri="{FF2B5EF4-FFF2-40B4-BE49-F238E27FC236}">
                          <a16:creationId xmlns:a16="http://schemas.microsoft.com/office/drawing/2014/main" id="{F08D6C4A-6840-4E0A-8A7E-19BE898C5F86}"/>
                        </a:ext>
                      </a:extLst>
                    </p:cNvPr>
                    <p:cNvSpPr/>
                    <p:nvPr/>
                  </p:nvSpPr>
                  <p:spPr>
                    <a:xfrm>
                      <a:off x="11455376" y="4325657"/>
                      <a:ext cx="215626" cy="14429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0" name="Rectangle 259">
                      <a:extLst>
                        <a:ext uri="{FF2B5EF4-FFF2-40B4-BE49-F238E27FC236}">
                          <a16:creationId xmlns:a16="http://schemas.microsoft.com/office/drawing/2014/main" id="{EA150761-B367-4FB9-AE5F-DA519178F8F4}"/>
                        </a:ext>
                      </a:extLst>
                    </p:cNvPr>
                    <p:cNvSpPr/>
                    <p:nvPr/>
                  </p:nvSpPr>
                  <p:spPr>
                    <a:xfrm>
                      <a:off x="11858950" y="4325657"/>
                      <a:ext cx="215626" cy="14429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1" name="Rectangle 260">
                      <a:extLst>
                        <a:ext uri="{FF2B5EF4-FFF2-40B4-BE49-F238E27FC236}">
                          <a16:creationId xmlns:a16="http://schemas.microsoft.com/office/drawing/2014/main" id="{247196F1-C911-40D7-980E-49D7EFEFC646}"/>
                        </a:ext>
                      </a:extLst>
                    </p:cNvPr>
                    <p:cNvSpPr/>
                    <p:nvPr/>
                  </p:nvSpPr>
                  <p:spPr>
                    <a:xfrm>
                      <a:off x="12262524" y="4325657"/>
                      <a:ext cx="215626" cy="14429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2" name="Rectangle 261">
                      <a:extLst>
                        <a:ext uri="{FF2B5EF4-FFF2-40B4-BE49-F238E27FC236}">
                          <a16:creationId xmlns:a16="http://schemas.microsoft.com/office/drawing/2014/main" id="{0853C1B9-EDC4-4C8D-9117-EE77F66AE2AF}"/>
                        </a:ext>
                      </a:extLst>
                    </p:cNvPr>
                    <p:cNvSpPr/>
                    <p:nvPr/>
                  </p:nvSpPr>
                  <p:spPr>
                    <a:xfrm>
                      <a:off x="10227881" y="4325657"/>
                      <a:ext cx="215626" cy="14429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3" name="Rectangle 262">
                      <a:extLst>
                        <a:ext uri="{FF2B5EF4-FFF2-40B4-BE49-F238E27FC236}">
                          <a16:creationId xmlns:a16="http://schemas.microsoft.com/office/drawing/2014/main" id="{97D1FE89-178E-4670-AD8F-C22444AB193C}"/>
                        </a:ext>
                      </a:extLst>
                    </p:cNvPr>
                    <p:cNvSpPr/>
                    <p:nvPr/>
                  </p:nvSpPr>
                  <p:spPr>
                    <a:xfrm>
                      <a:off x="10619713" y="4325657"/>
                      <a:ext cx="215626" cy="14429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4" name="Rectangle 263">
                      <a:extLst>
                        <a:ext uri="{FF2B5EF4-FFF2-40B4-BE49-F238E27FC236}">
                          <a16:creationId xmlns:a16="http://schemas.microsoft.com/office/drawing/2014/main" id="{A59E26FD-3CC4-489C-9F17-5CEF282ACDCC}"/>
                        </a:ext>
                      </a:extLst>
                    </p:cNvPr>
                    <p:cNvSpPr/>
                    <p:nvPr/>
                  </p:nvSpPr>
                  <p:spPr>
                    <a:xfrm>
                      <a:off x="11023287" y="4325657"/>
                      <a:ext cx="215626" cy="14429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5" name="Rectangle 264">
                      <a:extLst>
                        <a:ext uri="{FF2B5EF4-FFF2-40B4-BE49-F238E27FC236}">
                          <a16:creationId xmlns:a16="http://schemas.microsoft.com/office/drawing/2014/main" id="{7FA5CD82-CAFA-4F4D-9D78-67EAB3E5EF36}"/>
                        </a:ext>
                      </a:extLst>
                    </p:cNvPr>
                    <p:cNvSpPr/>
                    <p:nvPr/>
                  </p:nvSpPr>
                  <p:spPr>
                    <a:xfrm>
                      <a:off x="9420733" y="4325657"/>
                      <a:ext cx="215626" cy="14429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6" name="Rectangle 265">
                      <a:extLst>
                        <a:ext uri="{FF2B5EF4-FFF2-40B4-BE49-F238E27FC236}">
                          <a16:creationId xmlns:a16="http://schemas.microsoft.com/office/drawing/2014/main" id="{E5AB53D0-8C69-49A7-868B-D7C44AC0163E}"/>
                        </a:ext>
                      </a:extLst>
                    </p:cNvPr>
                    <p:cNvSpPr/>
                    <p:nvPr/>
                  </p:nvSpPr>
                  <p:spPr>
                    <a:xfrm>
                      <a:off x="9824307" y="4325657"/>
                      <a:ext cx="215626" cy="14429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49" name="Group 248">
                    <a:extLst>
                      <a:ext uri="{FF2B5EF4-FFF2-40B4-BE49-F238E27FC236}">
                        <a16:creationId xmlns:a16="http://schemas.microsoft.com/office/drawing/2014/main" id="{ABCB598C-08D6-4205-9F56-8441D3A12281}"/>
                      </a:ext>
                    </a:extLst>
                  </p:cNvPr>
                  <p:cNvGrpSpPr/>
                  <p:nvPr/>
                </p:nvGrpSpPr>
                <p:grpSpPr>
                  <a:xfrm>
                    <a:off x="9420733" y="4686474"/>
                    <a:ext cx="1022774" cy="743102"/>
                    <a:chOff x="5243508" y="4135174"/>
                    <a:chExt cx="1022774" cy="743102"/>
                  </a:xfrm>
                </p:grpSpPr>
                <p:sp>
                  <p:nvSpPr>
                    <p:cNvPr id="250" name="Rectangle 249">
                      <a:extLst>
                        <a:ext uri="{FF2B5EF4-FFF2-40B4-BE49-F238E27FC236}">
                          <a16:creationId xmlns:a16="http://schemas.microsoft.com/office/drawing/2014/main" id="{4199891C-2578-4547-BBB4-540AC3D1F924}"/>
                        </a:ext>
                      </a:extLst>
                    </p:cNvPr>
                    <p:cNvSpPr/>
                    <p:nvPr/>
                  </p:nvSpPr>
                  <p:spPr>
                    <a:xfrm>
                      <a:off x="5243508" y="4135174"/>
                      <a:ext cx="215626" cy="14429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1" name="Rectangle 250">
                      <a:extLst>
                        <a:ext uri="{FF2B5EF4-FFF2-40B4-BE49-F238E27FC236}">
                          <a16:creationId xmlns:a16="http://schemas.microsoft.com/office/drawing/2014/main" id="{199E6C7D-E89E-4BDA-945F-75DDEECC6688}"/>
                        </a:ext>
                      </a:extLst>
                    </p:cNvPr>
                    <p:cNvSpPr/>
                    <p:nvPr/>
                  </p:nvSpPr>
                  <p:spPr>
                    <a:xfrm>
                      <a:off x="5647082" y="4135174"/>
                      <a:ext cx="215626" cy="14429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2" name="Rectangle 251">
                      <a:extLst>
                        <a:ext uri="{FF2B5EF4-FFF2-40B4-BE49-F238E27FC236}">
                          <a16:creationId xmlns:a16="http://schemas.microsoft.com/office/drawing/2014/main" id="{DCAF6764-EA4A-4940-AA5A-1C261E6E8F97}"/>
                        </a:ext>
                      </a:extLst>
                    </p:cNvPr>
                    <p:cNvSpPr/>
                    <p:nvPr/>
                  </p:nvSpPr>
                  <p:spPr>
                    <a:xfrm>
                      <a:off x="6050656" y="4135174"/>
                      <a:ext cx="215626" cy="14429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3" name="Rectangle 252">
                      <a:extLst>
                        <a:ext uri="{FF2B5EF4-FFF2-40B4-BE49-F238E27FC236}">
                          <a16:creationId xmlns:a16="http://schemas.microsoft.com/office/drawing/2014/main" id="{0481E25B-647F-4BB9-AD8D-9F23B19A6EDF}"/>
                        </a:ext>
                      </a:extLst>
                    </p:cNvPr>
                    <p:cNvSpPr/>
                    <p:nvPr/>
                  </p:nvSpPr>
                  <p:spPr>
                    <a:xfrm>
                      <a:off x="5243508" y="4434576"/>
                      <a:ext cx="215626" cy="14429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4" name="Rectangle 253">
                      <a:extLst>
                        <a:ext uri="{FF2B5EF4-FFF2-40B4-BE49-F238E27FC236}">
                          <a16:creationId xmlns:a16="http://schemas.microsoft.com/office/drawing/2014/main" id="{97323EEB-E4D5-43F3-9D60-4CA96F7EB2F9}"/>
                        </a:ext>
                      </a:extLst>
                    </p:cNvPr>
                    <p:cNvSpPr/>
                    <p:nvPr/>
                  </p:nvSpPr>
                  <p:spPr>
                    <a:xfrm>
                      <a:off x="5647082" y="4434576"/>
                      <a:ext cx="215626" cy="14429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5" name="Rectangle 254">
                      <a:extLst>
                        <a:ext uri="{FF2B5EF4-FFF2-40B4-BE49-F238E27FC236}">
                          <a16:creationId xmlns:a16="http://schemas.microsoft.com/office/drawing/2014/main" id="{FA17A54B-43A5-4E73-A030-F52711F22268}"/>
                        </a:ext>
                      </a:extLst>
                    </p:cNvPr>
                    <p:cNvSpPr/>
                    <p:nvPr/>
                  </p:nvSpPr>
                  <p:spPr>
                    <a:xfrm>
                      <a:off x="6050656" y="4434576"/>
                      <a:ext cx="215626" cy="14429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6" name="Rectangle 255">
                      <a:extLst>
                        <a:ext uri="{FF2B5EF4-FFF2-40B4-BE49-F238E27FC236}">
                          <a16:creationId xmlns:a16="http://schemas.microsoft.com/office/drawing/2014/main" id="{8A914D79-72EB-4438-B677-710C24BBAC3E}"/>
                        </a:ext>
                      </a:extLst>
                    </p:cNvPr>
                    <p:cNvSpPr/>
                    <p:nvPr/>
                  </p:nvSpPr>
                  <p:spPr>
                    <a:xfrm>
                      <a:off x="5243508" y="4733978"/>
                      <a:ext cx="215626" cy="14429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7" name="Rectangle 256">
                      <a:extLst>
                        <a:ext uri="{FF2B5EF4-FFF2-40B4-BE49-F238E27FC236}">
                          <a16:creationId xmlns:a16="http://schemas.microsoft.com/office/drawing/2014/main" id="{A8DBF174-0241-44A8-9E09-DD71500B6FE2}"/>
                        </a:ext>
                      </a:extLst>
                    </p:cNvPr>
                    <p:cNvSpPr/>
                    <p:nvPr/>
                  </p:nvSpPr>
                  <p:spPr>
                    <a:xfrm>
                      <a:off x="5647082" y="4733978"/>
                      <a:ext cx="215626" cy="14429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8" name="Rectangle 257">
                      <a:extLst>
                        <a:ext uri="{FF2B5EF4-FFF2-40B4-BE49-F238E27FC236}">
                          <a16:creationId xmlns:a16="http://schemas.microsoft.com/office/drawing/2014/main" id="{7F7B10F1-4DFD-43C0-B23C-F6126FC4226D}"/>
                        </a:ext>
                      </a:extLst>
                    </p:cNvPr>
                    <p:cNvSpPr/>
                    <p:nvPr/>
                  </p:nvSpPr>
                  <p:spPr>
                    <a:xfrm>
                      <a:off x="6050656" y="4733978"/>
                      <a:ext cx="215626" cy="14429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26" name="Group 225">
                  <a:extLst>
                    <a:ext uri="{FF2B5EF4-FFF2-40B4-BE49-F238E27FC236}">
                      <a16:creationId xmlns:a16="http://schemas.microsoft.com/office/drawing/2014/main" id="{545C9D13-DF1A-41BC-9A72-05DBD73C09B4}"/>
                    </a:ext>
                  </a:extLst>
                </p:cNvPr>
                <p:cNvGrpSpPr/>
                <p:nvPr/>
              </p:nvGrpSpPr>
              <p:grpSpPr>
                <a:xfrm>
                  <a:off x="8193593" y="1213970"/>
                  <a:ext cx="2250191" cy="2344826"/>
                  <a:chOff x="9277830" y="1166736"/>
                  <a:chExt cx="2250191" cy="2344826"/>
                </a:xfrm>
              </p:grpSpPr>
              <p:grpSp>
                <p:nvGrpSpPr>
                  <p:cNvPr id="227" name="Group 226">
                    <a:extLst>
                      <a:ext uri="{FF2B5EF4-FFF2-40B4-BE49-F238E27FC236}">
                        <a16:creationId xmlns:a16="http://schemas.microsoft.com/office/drawing/2014/main" id="{C9C68A4C-A8AB-4072-9863-6139D6725A32}"/>
                      </a:ext>
                    </a:extLst>
                  </p:cNvPr>
                  <p:cNvGrpSpPr/>
                  <p:nvPr/>
                </p:nvGrpSpPr>
                <p:grpSpPr>
                  <a:xfrm>
                    <a:off x="9830401" y="2180121"/>
                    <a:ext cx="731071" cy="1326166"/>
                    <a:chOff x="-772683" y="4329325"/>
                    <a:chExt cx="731071" cy="1692900"/>
                  </a:xfrm>
                </p:grpSpPr>
                <p:sp>
                  <p:nvSpPr>
                    <p:cNvPr id="241" name="Rectangle: Top Corners Rounded 240">
                      <a:extLst>
                        <a:ext uri="{FF2B5EF4-FFF2-40B4-BE49-F238E27FC236}">
                          <a16:creationId xmlns:a16="http://schemas.microsoft.com/office/drawing/2014/main" id="{3DBFCF07-4B95-44FE-AEB1-4B2532FC9F9B}"/>
                        </a:ext>
                      </a:extLst>
                    </p:cNvPr>
                    <p:cNvSpPr/>
                    <p:nvPr/>
                  </p:nvSpPr>
                  <p:spPr>
                    <a:xfrm>
                      <a:off x="-772683" y="4329325"/>
                      <a:ext cx="731071" cy="1692900"/>
                    </a:xfrm>
                    <a:prstGeom prst="round2SameRect">
                      <a:avLst>
                        <a:gd name="adj1" fmla="val 50000"/>
                        <a:gd name="adj2" fmla="val 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2" name="Rectangle 241">
                      <a:extLst>
                        <a:ext uri="{FF2B5EF4-FFF2-40B4-BE49-F238E27FC236}">
                          <a16:creationId xmlns:a16="http://schemas.microsoft.com/office/drawing/2014/main" id="{BEF89C48-C382-495B-A11D-8A8FBB93C7DB}"/>
                        </a:ext>
                      </a:extLst>
                    </p:cNvPr>
                    <p:cNvSpPr/>
                    <p:nvPr/>
                  </p:nvSpPr>
                  <p:spPr>
                    <a:xfrm>
                      <a:off x="-391792" y="4758361"/>
                      <a:ext cx="350180" cy="1263864"/>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28" name="Group 227">
                    <a:extLst>
                      <a:ext uri="{FF2B5EF4-FFF2-40B4-BE49-F238E27FC236}">
                        <a16:creationId xmlns:a16="http://schemas.microsoft.com/office/drawing/2014/main" id="{078619B4-50F4-42C3-8809-953968F6AD1E}"/>
                      </a:ext>
                    </a:extLst>
                  </p:cNvPr>
                  <p:cNvGrpSpPr/>
                  <p:nvPr/>
                </p:nvGrpSpPr>
                <p:grpSpPr>
                  <a:xfrm>
                    <a:off x="10796950" y="2179890"/>
                    <a:ext cx="731071" cy="1326166"/>
                    <a:chOff x="-772683" y="4329325"/>
                    <a:chExt cx="731071" cy="1692900"/>
                  </a:xfrm>
                </p:grpSpPr>
                <p:sp>
                  <p:nvSpPr>
                    <p:cNvPr id="239" name="Rectangle: Top Corners Rounded 238">
                      <a:extLst>
                        <a:ext uri="{FF2B5EF4-FFF2-40B4-BE49-F238E27FC236}">
                          <a16:creationId xmlns:a16="http://schemas.microsoft.com/office/drawing/2014/main" id="{9776D6BC-126F-4393-A540-D3D97069991B}"/>
                        </a:ext>
                      </a:extLst>
                    </p:cNvPr>
                    <p:cNvSpPr/>
                    <p:nvPr/>
                  </p:nvSpPr>
                  <p:spPr>
                    <a:xfrm>
                      <a:off x="-772683" y="4329325"/>
                      <a:ext cx="731071" cy="1692900"/>
                    </a:xfrm>
                    <a:prstGeom prst="round2SameRect">
                      <a:avLst>
                        <a:gd name="adj1" fmla="val 50000"/>
                        <a:gd name="adj2" fmla="val 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0" name="Rectangle 239">
                      <a:extLst>
                        <a:ext uri="{FF2B5EF4-FFF2-40B4-BE49-F238E27FC236}">
                          <a16:creationId xmlns:a16="http://schemas.microsoft.com/office/drawing/2014/main" id="{6BF5C775-CBDD-4D5E-8AC9-85D81E9A3639}"/>
                        </a:ext>
                      </a:extLst>
                    </p:cNvPr>
                    <p:cNvSpPr/>
                    <p:nvPr/>
                  </p:nvSpPr>
                  <p:spPr>
                    <a:xfrm>
                      <a:off x="-391792" y="4758361"/>
                      <a:ext cx="350180" cy="1263864"/>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29" name="Group 228">
                    <a:extLst>
                      <a:ext uri="{FF2B5EF4-FFF2-40B4-BE49-F238E27FC236}">
                        <a16:creationId xmlns:a16="http://schemas.microsoft.com/office/drawing/2014/main" id="{7E0C5475-7976-400C-8C61-06602E3156BA}"/>
                      </a:ext>
                    </a:extLst>
                  </p:cNvPr>
                  <p:cNvGrpSpPr/>
                  <p:nvPr/>
                </p:nvGrpSpPr>
                <p:grpSpPr>
                  <a:xfrm>
                    <a:off x="9277830" y="1166736"/>
                    <a:ext cx="424922" cy="2344826"/>
                    <a:chOff x="9277830" y="1166736"/>
                    <a:chExt cx="424922" cy="2344826"/>
                  </a:xfrm>
                </p:grpSpPr>
                <p:grpSp>
                  <p:nvGrpSpPr>
                    <p:cNvPr id="233" name="Group 232">
                      <a:extLst>
                        <a:ext uri="{FF2B5EF4-FFF2-40B4-BE49-F238E27FC236}">
                          <a16:creationId xmlns:a16="http://schemas.microsoft.com/office/drawing/2014/main" id="{2B0E0F9F-497E-4277-8F6A-0BBDBBE0E5ED}"/>
                        </a:ext>
                      </a:extLst>
                    </p:cNvPr>
                    <p:cNvGrpSpPr/>
                    <p:nvPr/>
                  </p:nvGrpSpPr>
                  <p:grpSpPr>
                    <a:xfrm>
                      <a:off x="9277830" y="1497989"/>
                      <a:ext cx="424922" cy="2013573"/>
                      <a:chOff x="2507828" y="1767064"/>
                      <a:chExt cx="424922" cy="214763"/>
                    </a:xfrm>
                  </p:grpSpPr>
                  <p:sp>
                    <p:nvSpPr>
                      <p:cNvPr id="237" name="Rectangle 236">
                        <a:extLst>
                          <a:ext uri="{FF2B5EF4-FFF2-40B4-BE49-F238E27FC236}">
                            <a16:creationId xmlns:a16="http://schemas.microsoft.com/office/drawing/2014/main" id="{93D0FC3F-AAE6-45AD-811F-32197B833BBE}"/>
                          </a:ext>
                        </a:extLst>
                      </p:cNvPr>
                      <p:cNvSpPr/>
                      <p:nvPr/>
                    </p:nvSpPr>
                    <p:spPr>
                      <a:xfrm>
                        <a:off x="2507828" y="1767065"/>
                        <a:ext cx="424922" cy="21476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8" name="Rectangle 237">
                        <a:extLst>
                          <a:ext uri="{FF2B5EF4-FFF2-40B4-BE49-F238E27FC236}">
                            <a16:creationId xmlns:a16="http://schemas.microsoft.com/office/drawing/2014/main" id="{173D26B1-8EE8-46C1-94DF-786395B69AAF}"/>
                          </a:ext>
                        </a:extLst>
                      </p:cNvPr>
                      <p:cNvSpPr/>
                      <p:nvPr/>
                    </p:nvSpPr>
                    <p:spPr>
                      <a:xfrm>
                        <a:off x="2709592" y="1767064"/>
                        <a:ext cx="223158" cy="214763"/>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34" name="Group 233">
                      <a:extLst>
                        <a:ext uri="{FF2B5EF4-FFF2-40B4-BE49-F238E27FC236}">
                          <a16:creationId xmlns:a16="http://schemas.microsoft.com/office/drawing/2014/main" id="{564507B4-C5AA-4D24-B0FD-674F0C4181E8}"/>
                        </a:ext>
                      </a:extLst>
                    </p:cNvPr>
                    <p:cNvGrpSpPr/>
                    <p:nvPr/>
                  </p:nvGrpSpPr>
                  <p:grpSpPr>
                    <a:xfrm>
                      <a:off x="9277830" y="1166736"/>
                      <a:ext cx="424922" cy="407911"/>
                      <a:chOff x="2507828" y="1767064"/>
                      <a:chExt cx="424922" cy="268381"/>
                    </a:xfrm>
                  </p:grpSpPr>
                  <p:sp>
                    <p:nvSpPr>
                      <p:cNvPr id="235" name="Rectangle 234">
                        <a:extLst>
                          <a:ext uri="{FF2B5EF4-FFF2-40B4-BE49-F238E27FC236}">
                            <a16:creationId xmlns:a16="http://schemas.microsoft.com/office/drawing/2014/main" id="{7F4FCE08-A064-4C61-8C82-6DB0109C3CE1}"/>
                          </a:ext>
                        </a:extLst>
                      </p:cNvPr>
                      <p:cNvSpPr/>
                      <p:nvPr/>
                    </p:nvSpPr>
                    <p:spPr>
                      <a:xfrm>
                        <a:off x="2507828" y="1767065"/>
                        <a:ext cx="424922" cy="26837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6" name="Rectangle 235">
                        <a:extLst>
                          <a:ext uri="{FF2B5EF4-FFF2-40B4-BE49-F238E27FC236}">
                            <a16:creationId xmlns:a16="http://schemas.microsoft.com/office/drawing/2014/main" id="{622ED9EC-233A-46CD-8AC9-CB385872401B}"/>
                          </a:ext>
                        </a:extLst>
                      </p:cNvPr>
                      <p:cNvSpPr/>
                      <p:nvPr/>
                    </p:nvSpPr>
                    <p:spPr>
                      <a:xfrm>
                        <a:off x="2709592" y="1767064"/>
                        <a:ext cx="223158" cy="268381"/>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230" name="Rectangle 229">
                    <a:extLst>
                      <a:ext uri="{FF2B5EF4-FFF2-40B4-BE49-F238E27FC236}">
                        <a16:creationId xmlns:a16="http://schemas.microsoft.com/office/drawing/2014/main" id="{0E044CAD-D66D-4334-AB87-A5CBD42B88BE}"/>
                      </a:ext>
                    </a:extLst>
                  </p:cNvPr>
                  <p:cNvSpPr/>
                  <p:nvPr/>
                </p:nvSpPr>
                <p:spPr>
                  <a:xfrm>
                    <a:off x="9702752" y="1757176"/>
                    <a:ext cx="1475089" cy="1371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1" name="Rectangle 230">
                    <a:extLst>
                      <a:ext uri="{FF2B5EF4-FFF2-40B4-BE49-F238E27FC236}">
                        <a16:creationId xmlns:a16="http://schemas.microsoft.com/office/drawing/2014/main" id="{D9B4FAEF-B031-4115-AE54-4CC6A275ED7E}"/>
                      </a:ext>
                    </a:extLst>
                  </p:cNvPr>
                  <p:cNvSpPr/>
                  <p:nvPr/>
                </p:nvSpPr>
                <p:spPr>
                  <a:xfrm>
                    <a:off x="10166773" y="1780779"/>
                    <a:ext cx="91440" cy="53108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2" name="Rectangle 231">
                    <a:extLst>
                      <a:ext uri="{FF2B5EF4-FFF2-40B4-BE49-F238E27FC236}">
                        <a16:creationId xmlns:a16="http://schemas.microsoft.com/office/drawing/2014/main" id="{4255B21D-A5A9-43EB-9BE2-BEA7067B7140}"/>
                      </a:ext>
                    </a:extLst>
                  </p:cNvPr>
                  <p:cNvSpPr/>
                  <p:nvPr/>
                </p:nvSpPr>
                <p:spPr>
                  <a:xfrm>
                    <a:off x="11137203" y="1756226"/>
                    <a:ext cx="91440" cy="53108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grpSp>
          <p:nvGrpSpPr>
            <p:cNvPr id="332" name="Group 331">
              <a:extLst>
                <a:ext uri="{FF2B5EF4-FFF2-40B4-BE49-F238E27FC236}">
                  <a16:creationId xmlns:a16="http://schemas.microsoft.com/office/drawing/2014/main" id="{82C6019D-A41F-4A3F-8EB2-A11678D53360}"/>
                </a:ext>
              </a:extLst>
            </p:cNvPr>
            <p:cNvGrpSpPr/>
            <p:nvPr/>
          </p:nvGrpSpPr>
          <p:grpSpPr>
            <a:xfrm>
              <a:off x="6571435" y="1335205"/>
              <a:ext cx="1563516" cy="1740001"/>
              <a:chOff x="6715787" y="1495852"/>
              <a:chExt cx="1419163" cy="1579354"/>
            </a:xfrm>
          </p:grpSpPr>
          <p:sp>
            <p:nvSpPr>
              <p:cNvPr id="172" name="Freeform: Shape 171">
                <a:extLst>
                  <a:ext uri="{FF2B5EF4-FFF2-40B4-BE49-F238E27FC236}">
                    <a16:creationId xmlns:a16="http://schemas.microsoft.com/office/drawing/2014/main" id="{F0B216E9-89EA-4F86-B247-87A096D6DB66}"/>
                  </a:ext>
                </a:extLst>
              </p:cNvPr>
              <p:cNvSpPr/>
              <p:nvPr/>
            </p:nvSpPr>
            <p:spPr>
              <a:xfrm>
                <a:off x="6715787" y="1495852"/>
                <a:ext cx="989662" cy="1579354"/>
              </a:xfrm>
              <a:custGeom>
                <a:avLst/>
                <a:gdLst>
                  <a:gd name="connsiteX0" fmla="*/ 817516 w 1645921"/>
                  <a:gd name="connsiteY0" fmla="*/ 1935988 h 2169949"/>
                  <a:gd name="connsiteX1" fmla="*/ 513238 w 1645921"/>
                  <a:gd name="connsiteY1" fmla="*/ 2124229 h 2169949"/>
                  <a:gd name="connsiteX2" fmla="*/ 820226 w 1645921"/>
                  <a:gd name="connsiteY2" fmla="*/ 2124229 h 2169949"/>
                  <a:gd name="connsiteX3" fmla="*/ 848006 w 1645921"/>
                  <a:gd name="connsiteY3" fmla="*/ 1933084 h 2169949"/>
                  <a:gd name="connsiteX4" fmla="*/ 851058 w 1645921"/>
                  <a:gd name="connsiteY4" fmla="*/ 2124229 h 2169949"/>
                  <a:gd name="connsiteX5" fmla="*/ 1165501 w 1645921"/>
                  <a:gd name="connsiteY5" fmla="*/ 2124229 h 2169949"/>
                  <a:gd name="connsiteX6" fmla="*/ 483030 w 1645921"/>
                  <a:gd name="connsiteY6" fmla="*/ 1713663 h 2169949"/>
                  <a:gd name="connsiteX7" fmla="*/ 441567 w 1645921"/>
                  <a:gd name="connsiteY7" fmla="*/ 2124229 h 2169949"/>
                  <a:gd name="connsiteX8" fmla="*/ 456637 w 1645921"/>
                  <a:gd name="connsiteY8" fmla="*/ 2124229 h 2169949"/>
                  <a:gd name="connsiteX9" fmla="*/ 806082 w 1645921"/>
                  <a:gd name="connsiteY9" fmla="*/ 1908038 h 2169949"/>
                  <a:gd name="connsiteX10" fmla="*/ 483030 w 1645921"/>
                  <a:gd name="connsiteY10" fmla="*/ 1713663 h 2169949"/>
                  <a:gd name="connsiteX11" fmla="*/ 1192837 w 1645921"/>
                  <a:gd name="connsiteY11" fmla="*/ 1703681 h 2169949"/>
                  <a:gd name="connsiteX12" fmla="*/ 863251 w 1645921"/>
                  <a:gd name="connsiteY12" fmla="*/ 1907494 h 2169949"/>
                  <a:gd name="connsiteX13" fmla="*/ 1223376 w 1645921"/>
                  <a:gd name="connsiteY13" fmla="*/ 2124229 h 2169949"/>
                  <a:gd name="connsiteX14" fmla="*/ 1255703 w 1645921"/>
                  <a:gd name="connsiteY14" fmla="*/ 2124229 h 2169949"/>
                  <a:gd name="connsiteX15" fmla="*/ 813705 w 1645921"/>
                  <a:gd name="connsiteY15" fmla="*/ 1701321 h 2169949"/>
                  <a:gd name="connsiteX16" fmla="*/ 529673 w 1645921"/>
                  <a:gd name="connsiteY16" fmla="*/ 1704407 h 2169949"/>
                  <a:gd name="connsiteX17" fmla="*/ 529129 w 1645921"/>
                  <a:gd name="connsiteY17" fmla="*/ 1706584 h 2169949"/>
                  <a:gd name="connsiteX18" fmla="*/ 816608 w 1645921"/>
                  <a:gd name="connsiteY18" fmla="*/ 1879544 h 2169949"/>
                  <a:gd name="connsiteX19" fmla="*/ 813705 w 1645921"/>
                  <a:gd name="connsiteY19" fmla="*/ 1701321 h 2169949"/>
                  <a:gd name="connsiteX20" fmla="*/ 1143109 w 1645921"/>
                  <a:gd name="connsiteY20" fmla="*/ 1697147 h 2169949"/>
                  <a:gd name="connsiteX21" fmla="*/ 844376 w 1645921"/>
                  <a:gd name="connsiteY21" fmla="*/ 1700595 h 2169949"/>
                  <a:gd name="connsiteX22" fmla="*/ 847280 w 1645921"/>
                  <a:gd name="connsiteY22" fmla="*/ 1882630 h 2169949"/>
                  <a:gd name="connsiteX23" fmla="*/ 1143835 w 1645921"/>
                  <a:gd name="connsiteY23" fmla="*/ 1699143 h 2169949"/>
                  <a:gd name="connsiteX24" fmla="*/ 1143109 w 1645921"/>
                  <a:gd name="connsiteY24" fmla="*/ 1697147 h 2169949"/>
                  <a:gd name="connsiteX25" fmla="*/ 840565 w 1645921"/>
                  <a:gd name="connsiteY25" fmla="*/ 1456129 h 2169949"/>
                  <a:gd name="connsiteX26" fmla="*/ 844195 w 1645921"/>
                  <a:gd name="connsiteY26" fmla="*/ 1670287 h 2169949"/>
                  <a:gd name="connsiteX27" fmla="*/ 1144923 w 1645921"/>
                  <a:gd name="connsiteY27" fmla="*/ 1666838 h 2169949"/>
                  <a:gd name="connsiteX28" fmla="*/ 1145649 w 1645921"/>
                  <a:gd name="connsiteY28" fmla="*/ 1665205 h 2169949"/>
                  <a:gd name="connsiteX29" fmla="*/ 840565 w 1645921"/>
                  <a:gd name="connsiteY29" fmla="*/ 1456129 h 2169949"/>
                  <a:gd name="connsiteX30" fmla="*/ 810075 w 1645921"/>
                  <a:gd name="connsiteY30" fmla="*/ 1455403 h 2169949"/>
                  <a:gd name="connsiteX31" fmla="*/ 517695 w 1645921"/>
                  <a:gd name="connsiteY31" fmla="*/ 1674098 h 2169949"/>
                  <a:gd name="connsiteX32" fmla="*/ 813342 w 1645921"/>
                  <a:gd name="connsiteY32" fmla="*/ 1670650 h 2169949"/>
                  <a:gd name="connsiteX33" fmla="*/ 810075 w 1645921"/>
                  <a:gd name="connsiteY33" fmla="*/ 1455403 h 2169949"/>
                  <a:gd name="connsiteX34" fmla="*/ 530580 w 1645921"/>
                  <a:gd name="connsiteY34" fmla="*/ 1243604 h 2169949"/>
                  <a:gd name="connsiteX35" fmla="*/ 488656 w 1645921"/>
                  <a:gd name="connsiteY35" fmla="*/ 1658308 h 2169949"/>
                  <a:gd name="connsiteX36" fmla="*/ 797915 w 1645921"/>
                  <a:gd name="connsiteY36" fmla="*/ 1426909 h 2169949"/>
                  <a:gd name="connsiteX37" fmla="*/ 530580 w 1645921"/>
                  <a:gd name="connsiteY37" fmla="*/ 1243604 h 2169949"/>
                  <a:gd name="connsiteX38" fmla="*/ 836935 w 1645921"/>
                  <a:gd name="connsiteY38" fmla="*/ 1223277 h 2169949"/>
                  <a:gd name="connsiteX39" fmla="*/ 839658 w 1645921"/>
                  <a:gd name="connsiteY39" fmla="*/ 1395693 h 2169949"/>
                  <a:gd name="connsiteX40" fmla="*/ 1070150 w 1645921"/>
                  <a:gd name="connsiteY40" fmla="*/ 1223277 h 2169949"/>
                  <a:gd name="connsiteX41" fmla="*/ 836935 w 1645921"/>
                  <a:gd name="connsiteY41" fmla="*/ 1223277 h 2169949"/>
                  <a:gd name="connsiteX42" fmla="*/ 553085 w 1645921"/>
                  <a:gd name="connsiteY42" fmla="*/ 1223277 h 2169949"/>
                  <a:gd name="connsiteX43" fmla="*/ 809167 w 1645921"/>
                  <a:gd name="connsiteY43" fmla="*/ 1398778 h 2169949"/>
                  <a:gd name="connsiteX44" fmla="*/ 806445 w 1645921"/>
                  <a:gd name="connsiteY44" fmla="*/ 1223277 h 2169949"/>
                  <a:gd name="connsiteX45" fmla="*/ 553085 w 1645921"/>
                  <a:gd name="connsiteY45" fmla="*/ 1223277 h 2169949"/>
                  <a:gd name="connsiteX46" fmla="*/ 1121148 w 1645921"/>
                  <a:gd name="connsiteY46" fmla="*/ 1222551 h 2169949"/>
                  <a:gd name="connsiteX47" fmla="*/ 849095 w 1645921"/>
                  <a:gd name="connsiteY47" fmla="*/ 1426001 h 2169949"/>
                  <a:gd name="connsiteX48" fmla="*/ 1185940 w 1645921"/>
                  <a:gd name="connsiteY48" fmla="*/ 1656856 h 2169949"/>
                  <a:gd name="connsiteX49" fmla="*/ 1121148 w 1645921"/>
                  <a:gd name="connsiteY49" fmla="*/ 1222551 h 2169949"/>
                  <a:gd name="connsiteX50" fmla="*/ 803178 w 1645921"/>
                  <a:gd name="connsiteY50" fmla="*/ 1009119 h 2169949"/>
                  <a:gd name="connsiteX51" fmla="*/ 570690 w 1645921"/>
                  <a:gd name="connsiteY51" fmla="*/ 1191335 h 2169949"/>
                  <a:gd name="connsiteX52" fmla="*/ 805901 w 1645921"/>
                  <a:gd name="connsiteY52" fmla="*/ 1191335 h 2169949"/>
                  <a:gd name="connsiteX53" fmla="*/ 803178 w 1645921"/>
                  <a:gd name="connsiteY53" fmla="*/ 1009119 h 2169949"/>
                  <a:gd name="connsiteX54" fmla="*/ 833305 w 1645921"/>
                  <a:gd name="connsiteY54" fmla="*/ 992422 h 2169949"/>
                  <a:gd name="connsiteX55" fmla="*/ 836572 w 1645921"/>
                  <a:gd name="connsiteY55" fmla="*/ 1191154 h 2169949"/>
                  <a:gd name="connsiteX56" fmla="*/ 1087391 w 1645921"/>
                  <a:gd name="connsiteY56" fmla="*/ 1191154 h 2169949"/>
                  <a:gd name="connsiteX57" fmla="*/ 833305 w 1645921"/>
                  <a:gd name="connsiteY57" fmla="*/ 992422 h 2169949"/>
                  <a:gd name="connsiteX58" fmla="*/ 1055404 w 1645921"/>
                  <a:gd name="connsiteY58" fmla="*/ 817761 h 2169949"/>
                  <a:gd name="connsiteX59" fmla="*/ 1042745 w 1645921"/>
                  <a:gd name="connsiteY59" fmla="*/ 821277 h 2169949"/>
                  <a:gd name="connsiteX60" fmla="*/ 985031 w 1645921"/>
                  <a:gd name="connsiteY60" fmla="*/ 866468 h 2169949"/>
                  <a:gd name="connsiteX61" fmla="*/ 853269 w 1645921"/>
                  <a:gd name="connsiteY61" fmla="*/ 969918 h 2169949"/>
                  <a:gd name="connsiteX62" fmla="*/ 1113707 w 1645921"/>
                  <a:gd name="connsiteY62" fmla="*/ 1173549 h 2169949"/>
                  <a:gd name="connsiteX63" fmla="*/ 1099007 w 1645921"/>
                  <a:gd name="connsiteY63" fmla="*/ 1072459 h 2169949"/>
                  <a:gd name="connsiteX64" fmla="*/ 1079587 w 1645921"/>
                  <a:gd name="connsiteY64" fmla="*/ 943783 h 2169949"/>
                  <a:gd name="connsiteX65" fmla="*/ 1062346 w 1645921"/>
                  <a:gd name="connsiteY65" fmla="*/ 828537 h 2169949"/>
                  <a:gd name="connsiteX66" fmla="*/ 1055404 w 1645921"/>
                  <a:gd name="connsiteY66" fmla="*/ 817761 h 2169949"/>
                  <a:gd name="connsiteX67" fmla="*/ 576134 w 1645921"/>
                  <a:gd name="connsiteY67" fmla="*/ 791513 h 2169949"/>
                  <a:gd name="connsiteX68" fmla="*/ 537114 w 1645921"/>
                  <a:gd name="connsiteY68" fmla="*/ 1179357 h 2169949"/>
                  <a:gd name="connsiteX69" fmla="*/ 540744 w 1645921"/>
                  <a:gd name="connsiteY69" fmla="*/ 1177179 h 2169949"/>
                  <a:gd name="connsiteX70" fmla="*/ 796100 w 1645921"/>
                  <a:gd name="connsiteY70" fmla="*/ 976996 h 2169949"/>
                  <a:gd name="connsiteX71" fmla="*/ 796100 w 1645921"/>
                  <a:gd name="connsiteY71" fmla="*/ 963384 h 2169949"/>
                  <a:gd name="connsiteX72" fmla="*/ 618240 w 1645921"/>
                  <a:gd name="connsiteY72" fmla="*/ 824181 h 2169949"/>
                  <a:gd name="connsiteX73" fmla="*/ 576134 w 1645921"/>
                  <a:gd name="connsiteY73" fmla="*/ 791513 h 2169949"/>
                  <a:gd name="connsiteX74" fmla="*/ 832035 w 1645921"/>
                  <a:gd name="connsiteY74" fmla="*/ 779716 h 2169949"/>
                  <a:gd name="connsiteX75" fmla="*/ 832035 w 1645921"/>
                  <a:gd name="connsiteY75" fmla="*/ 948865 h 2169949"/>
                  <a:gd name="connsiteX76" fmla="*/ 1031534 w 1645921"/>
                  <a:gd name="connsiteY76" fmla="*/ 792496 h 2169949"/>
                  <a:gd name="connsiteX77" fmla="*/ 1031242 w 1645921"/>
                  <a:gd name="connsiteY77" fmla="*/ 791569 h 2169949"/>
                  <a:gd name="connsiteX78" fmla="*/ 1035405 w 1645921"/>
                  <a:gd name="connsiteY78" fmla="*/ 783570 h 2169949"/>
                  <a:gd name="connsiteX79" fmla="*/ 607714 w 1645921"/>
                  <a:gd name="connsiteY79" fmla="*/ 775723 h 2169949"/>
                  <a:gd name="connsiteX80" fmla="*/ 607351 w 1645921"/>
                  <a:gd name="connsiteY80" fmla="*/ 777720 h 2169949"/>
                  <a:gd name="connsiteX81" fmla="*/ 800637 w 1645921"/>
                  <a:gd name="connsiteY81" fmla="*/ 928901 h 2169949"/>
                  <a:gd name="connsiteX82" fmla="*/ 800637 w 1645921"/>
                  <a:gd name="connsiteY82" fmla="*/ 779353 h 2169949"/>
                  <a:gd name="connsiteX83" fmla="*/ 607714 w 1645921"/>
                  <a:gd name="connsiteY83" fmla="*/ 775723 h 2169949"/>
                  <a:gd name="connsiteX84" fmla="*/ 796931 w 1645921"/>
                  <a:gd name="connsiteY84" fmla="*/ 594770 h 2169949"/>
                  <a:gd name="connsiteX85" fmla="*/ 605840 w 1645921"/>
                  <a:gd name="connsiteY85" fmla="*/ 744540 h 2169949"/>
                  <a:gd name="connsiteX86" fmla="*/ 799169 w 1645921"/>
                  <a:gd name="connsiteY86" fmla="*/ 744540 h 2169949"/>
                  <a:gd name="connsiteX87" fmla="*/ 796931 w 1645921"/>
                  <a:gd name="connsiteY87" fmla="*/ 594770 h 2169949"/>
                  <a:gd name="connsiteX88" fmla="*/ 821693 w 1645921"/>
                  <a:gd name="connsiteY88" fmla="*/ 581046 h 2169949"/>
                  <a:gd name="connsiteX89" fmla="*/ 824378 w 1645921"/>
                  <a:gd name="connsiteY89" fmla="*/ 744391 h 2169949"/>
                  <a:gd name="connsiteX90" fmla="*/ 1030536 w 1645921"/>
                  <a:gd name="connsiteY90" fmla="*/ 744391 h 2169949"/>
                  <a:gd name="connsiteX91" fmla="*/ 821693 w 1645921"/>
                  <a:gd name="connsiteY91" fmla="*/ 581046 h 2169949"/>
                  <a:gd name="connsiteX92" fmla="*/ 1004245 w 1645921"/>
                  <a:gd name="connsiteY92" fmla="*/ 437486 h 2169949"/>
                  <a:gd name="connsiteX93" fmla="*/ 993840 w 1645921"/>
                  <a:gd name="connsiteY93" fmla="*/ 440376 h 2169949"/>
                  <a:gd name="connsiteX94" fmla="*/ 946402 w 1645921"/>
                  <a:gd name="connsiteY94" fmla="*/ 477520 h 2169949"/>
                  <a:gd name="connsiteX95" fmla="*/ 838102 w 1645921"/>
                  <a:gd name="connsiteY95" fmla="*/ 562549 h 2169949"/>
                  <a:gd name="connsiteX96" fmla="*/ 1052166 w 1645921"/>
                  <a:gd name="connsiteY96" fmla="*/ 729921 h 2169949"/>
                  <a:gd name="connsiteX97" fmla="*/ 1040084 w 1645921"/>
                  <a:gd name="connsiteY97" fmla="*/ 646831 h 2169949"/>
                  <a:gd name="connsiteX98" fmla="*/ 1024122 w 1645921"/>
                  <a:gd name="connsiteY98" fmla="*/ 541068 h 2169949"/>
                  <a:gd name="connsiteX99" fmla="*/ 1009951 w 1645921"/>
                  <a:gd name="connsiteY99" fmla="*/ 446343 h 2169949"/>
                  <a:gd name="connsiteX100" fmla="*/ 1004245 w 1645921"/>
                  <a:gd name="connsiteY100" fmla="*/ 437486 h 2169949"/>
                  <a:gd name="connsiteX101" fmla="*/ 610315 w 1645921"/>
                  <a:gd name="connsiteY101" fmla="*/ 415911 h 2169949"/>
                  <a:gd name="connsiteX102" fmla="*/ 578243 w 1645921"/>
                  <a:gd name="connsiteY102" fmla="*/ 734695 h 2169949"/>
                  <a:gd name="connsiteX103" fmla="*/ 581226 w 1645921"/>
                  <a:gd name="connsiteY103" fmla="*/ 732905 h 2169949"/>
                  <a:gd name="connsiteX104" fmla="*/ 791113 w 1645921"/>
                  <a:gd name="connsiteY104" fmla="*/ 568367 h 2169949"/>
                  <a:gd name="connsiteX105" fmla="*/ 791113 w 1645921"/>
                  <a:gd name="connsiteY105" fmla="*/ 557179 h 2169949"/>
                  <a:gd name="connsiteX106" fmla="*/ 644923 w 1645921"/>
                  <a:gd name="connsiteY106" fmla="*/ 442763 h 2169949"/>
                  <a:gd name="connsiteX107" fmla="*/ 610315 w 1645921"/>
                  <a:gd name="connsiteY107" fmla="*/ 415911 h 2169949"/>
                  <a:gd name="connsiteX108" fmla="*/ 1030322 w 1645921"/>
                  <a:gd name="connsiteY108" fmla="*/ 412680 h 2169949"/>
                  <a:gd name="connsiteX109" fmla="*/ 1030686 w 1645921"/>
                  <a:gd name="connsiteY109" fmla="*/ 414569 h 2169949"/>
                  <a:gd name="connsiteX110" fmla="*/ 1050973 w 1645921"/>
                  <a:gd name="connsiteY110" fmla="*/ 551361 h 2169949"/>
                  <a:gd name="connsiteX111" fmla="*/ 1068427 w 1645921"/>
                  <a:gd name="connsiteY111" fmla="*/ 666821 h 2169949"/>
                  <a:gd name="connsiteX112" fmla="*/ 1079316 w 1645921"/>
                  <a:gd name="connsiteY112" fmla="*/ 739618 h 2169949"/>
                  <a:gd name="connsiteX113" fmla="*/ 1079763 w 1645921"/>
                  <a:gd name="connsiteY113" fmla="*/ 743198 h 2169949"/>
                  <a:gd name="connsiteX114" fmla="*/ 1080791 w 1645921"/>
                  <a:gd name="connsiteY114" fmla="*/ 744748 h 2169949"/>
                  <a:gd name="connsiteX115" fmla="*/ 1476534 w 1645921"/>
                  <a:gd name="connsiteY115" fmla="*/ 412680 h 2169949"/>
                  <a:gd name="connsiteX116" fmla="*/ 820649 w 1645921"/>
                  <a:gd name="connsiteY116" fmla="*/ 412680 h 2169949"/>
                  <a:gd name="connsiteX117" fmla="*/ 820649 w 1645921"/>
                  <a:gd name="connsiteY117" fmla="*/ 545245 h 2169949"/>
                  <a:gd name="connsiteX118" fmla="*/ 989779 w 1645921"/>
                  <a:gd name="connsiteY118" fmla="*/ 412680 h 2169949"/>
                  <a:gd name="connsiteX119" fmla="*/ 646336 w 1645921"/>
                  <a:gd name="connsiteY119" fmla="*/ 412680 h 2169949"/>
                  <a:gd name="connsiteX120" fmla="*/ 794842 w 1645921"/>
                  <a:gd name="connsiteY120" fmla="*/ 528836 h 2169949"/>
                  <a:gd name="connsiteX121" fmla="*/ 794842 w 1645921"/>
                  <a:gd name="connsiteY121" fmla="*/ 412680 h 2169949"/>
                  <a:gd name="connsiteX122" fmla="*/ 171855 w 1645921"/>
                  <a:gd name="connsiteY122" fmla="*/ 412680 h 2169949"/>
                  <a:gd name="connsiteX123" fmla="*/ 553095 w 1645921"/>
                  <a:gd name="connsiteY123" fmla="*/ 732578 h 2169949"/>
                  <a:gd name="connsiteX124" fmla="*/ 562729 w 1645921"/>
                  <a:gd name="connsiteY124" fmla="*/ 639075 h 2169949"/>
                  <a:gd name="connsiteX125" fmla="*/ 570635 w 1645921"/>
                  <a:gd name="connsiteY125" fmla="*/ 559864 h 2169949"/>
                  <a:gd name="connsiteX126" fmla="*/ 580630 w 1645921"/>
                  <a:gd name="connsiteY126" fmla="*/ 462155 h 2169949"/>
                  <a:gd name="connsiteX127" fmla="*/ 585568 w 1645921"/>
                  <a:gd name="connsiteY127" fmla="*/ 412680 h 2169949"/>
                  <a:gd name="connsiteX128" fmla="*/ 789920 w 1645921"/>
                  <a:gd name="connsiteY128" fmla="*/ 135167 h 2169949"/>
                  <a:gd name="connsiteX129" fmla="*/ 630156 w 1645921"/>
                  <a:gd name="connsiteY129" fmla="*/ 377723 h 2169949"/>
                  <a:gd name="connsiteX130" fmla="*/ 794395 w 1645921"/>
                  <a:gd name="connsiteY130" fmla="*/ 380706 h 2169949"/>
                  <a:gd name="connsiteX131" fmla="*/ 791411 w 1645921"/>
                  <a:gd name="connsiteY131" fmla="*/ 135764 h 2169949"/>
                  <a:gd name="connsiteX132" fmla="*/ 789920 w 1645921"/>
                  <a:gd name="connsiteY132" fmla="*/ 135167 h 2169949"/>
                  <a:gd name="connsiteX133" fmla="*/ 818262 w 1645921"/>
                  <a:gd name="connsiteY133" fmla="*/ 127261 h 2169949"/>
                  <a:gd name="connsiteX134" fmla="*/ 816622 w 1645921"/>
                  <a:gd name="connsiteY134" fmla="*/ 127559 h 2169949"/>
                  <a:gd name="connsiteX135" fmla="*/ 819456 w 1645921"/>
                  <a:gd name="connsiteY135" fmla="*/ 381303 h 2169949"/>
                  <a:gd name="connsiteX136" fmla="*/ 989513 w 1645921"/>
                  <a:gd name="connsiteY136" fmla="*/ 384138 h 2169949"/>
                  <a:gd name="connsiteX137" fmla="*/ 818262 w 1645921"/>
                  <a:gd name="connsiteY137" fmla="*/ 127261 h 2169949"/>
                  <a:gd name="connsiteX138" fmla="*/ 762323 w 1645921"/>
                  <a:gd name="connsiteY138" fmla="*/ 118161 h 2169949"/>
                  <a:gd name="connsiteX139" fmla="*/ 658647 w 1645921"/>
                  <a:gd name="connsiteY139" fmla="*/ 118908 h 2169949"/>
                  <a:gd name="connsiteX140" fmla="*/ 642089 w 1645921"/>
                  <a:gd name="connsiteY140" fmla="*/ 120101 h 2169949"/>
                  <a:gd name="connsiteX141" fmla="*/ 638807 w 1645921"/>
                  <a:gd name="connsiteY141" fmla="*/ 135914 h 2169949"/>
                  <a:gd name="connsiteX142" fmla="*/ 638658 w 1645921"/>
                  <a:gd name="connsiteY142" fmla="*/ 136659 h 2169949"/>
                  <a:gd name="connsiteX143" fmla="*/ 628812 w 1645921"/>
                  <a:gd name="connsiteY143" fmla="*/ 232876 h 2169949"/>
                  <a:gd name="connsiteX144" fmla="*/ 620310 w 1645921"/>
                  <a:gd name="connsiteY144" fmla="*/ 316562 h 2169949"/>
                  <a:gd name="connsiteX145" fmla="*/ 617028 w 1645921"/>
                  <a:gd name="connsiteY145" fmla="*/ 350424 h 2169949"/>
                  <a:gd name="connsiteX146" fmla="*/ 618371 w 1645921"/>
                  <a:gd name="connsiteY146" fmla="*/ 350723 h 2169949"/>
                  <a:gd name="connsiteX147" fmla="*/ 771720 w 1645921"/>
                  <a:gd name="connsiteY147" fmla="*/ 118161 h 2169949"/>
                  <a:gd name="connsiteX148" fmla="*/ 762323 w 1645921"/>
                  <a:gd name="connsiteY148" fmla="*/ 118161 h 2169949"/>
                  <a:gd name="connsiteX149" fmla="*/ 954457 w 1645921"/>
                  <a:gd name="connsiteY149" fmla="*/ 116819 h 2169949"/>
                  <a:gd name="connsiteX150" fmla="*/ 886733 w 1645921"/>
                  <a:gd name="connsiteY150" fmla="*/ 117416 h 2169949"/>
                  <a:gd name="connsiteX151" fmla="*/ 841384 w 1645921"/>
                  <a:gd name="connsiteY151" fmla="*/ 117416 h 2169949"/>
                  <a:gd name="connsiteX152" fmla="*/ 993392 w 1645921"/>
                  <a:gd name="connsiteY152" fmla="*/ 345800 h 2169949"/>
                  <a:gd name="connsiteX153" fmla="*/ 994585 w 1645921"/>
                  <a:gd name="connsiteY153" fmla="*/ 345352 h 2169949"/>
                  <a:gd name="connsiteX154" fmla="*/ 989513 w 1645921"/>
                  <a:gd name="connsiteY154" fmla="*/ 308208 h 2169949"/>
                  <a:gd name="connsiteX155" fmla="*/ 961767 w 1645921"/>
                  <a:gd name="connsiteY155" fmla="*/ 123233 h 2169949"/>
                  <a:gd name="connsiteX156" fmla="*/ 954457 w 1645921"/>
                  <a:gd name="connsiteY156" fmla="*/ 116819 h 2169949"/>
                  <a:gd name="connsiteX157" fmla="*/ 686185 w 1645921"/>
                  <a:gd name="connsiteY157" fmla="*/ 0 h 2169949"/>
                  <a:gd name="connsiteX158" fmla="*/ 934104 w 1645921"/>
                  <a:gd name="connsiteY158" fmla="*/ 0 h 2169949"/>
                  <a:gd name="connsiteX159" fmla="*/ 970742 w 1645921"/>
                  <a:gd name="connsiteY159" fmla="*/ 36638 h 2169949"/>
                  <a:gd name="connsiteX160" fmla="*/ 961098 w 1645921"/>
                  <a:gd name="connsiteY160" fmla="*/ 59922 h 2169949"/>
                  <a:gd name="connsiteX161" fmla="*/ 1051055 w 1645921"/>
                  <a:gd name="connsiteY161" fmla="*/ 59922 h 2169949"/>
                  <a:gd name="connsiteX162" fmla="*/ 1073915 w 1645921"/>
                  <a:gd name="connsiteY162" fmla="*/ 82782 h 2169949"/>
                  <a:gd name="connsiteX163" fmla="*/ 1073914 w 1645921"/>
                  <a:gd name="connsiteY163" fmla="*/ 82782 h 2169949"/>
                  <a:gd name="connsiteX164" fmla="*/ 1051054 w 1645921"/>
                  <a:gd name="connsiteY164" fmla="*/ 105642 h 2169949"/>
                  <a:gd name="connsiteX165" fmla="*/ 984543 w 1645921"/>
                  <a:gd name="connsiteY165" fmla="*/ 105642 h 2169949"/>
                  <a:gd name="connsiteX166" fmla="*/ 1025912 w 1645921"/>
                  <a:gd name="connsiteY166" fmla="*/ 382944 h 2169949"/>
                  <a:gd name="connsiteX167" fmla="*/ 1029492 w 1645921"/>
                  <a:gd name="connsiteY167" fmla="*/ 382348 h 2169949"/>
                  <a:gd name="connsiteX168" fmla="*/ 1029641 w 1645921"/>
                  <a:gd name="connsiteY168" fmla="*/ 383839 h 2169949"/>
                  <a:gd name="connsiteX169" fmla="*/ 1029470 w 1645921"/>
                  <a:gd name="connsiteY169" fmla="*/ 385248 h 2169949"/>
                  <a:gd name="connsiteX170" fmla="*/ 1157032 w 1645921"/>
                  <a:gd name="connsiteY170" fmla="*/ 385248 h 2169949"/>
                  <a:gd name="connsiteX171" fmla="*/ 1157032 w 1645921"/>
                  <a:gd name="connsiteY171" fmla="*/ 310832 h 2169949"/>
                  <a:gd name="connsiteX172" fmla="*/ 1126536 w 1645921"/>
                  <a:gd name="connsiteY172" fmla="*/ 310832 h 2169949"/>
                  <a:gd name="connsiteX173" fmla="*/ 1117392 w 1645921"/>
                  <a:gd name="connsiteY173" fmla="*/ 301688 h 2169949"/>
                  <a:gd name="connsiteX174" fmla="*/ 1126536 w 1645921"/>
                  <a:gd name="connsiteY174" fmla="*/ 292544 h 2169949"/>
                  <a:gd name="connsiteX175" fmla="*/ 1157032 w 1645921"/>
                  <a:gd name="connsiteY175" fmla="*/ 292544 h 2169949"/>
                  <a:gd name="connsiteX176" fmla="*/ 1157032 w 1645921"/>
                  <a:gd name="connsiteY176" fmla="*/ 282034 h 2169949"/>
                  <a:gd name="connsiteX177" fmla="*/ 1126536 w 1645921"/>
                  <a:gd name="connsiteY177" fmla="*/ 282034 h 2169949"/>
                  <a:gd name="connsiteX178" fmla="*/ 1117392 w 1645921"/>
                  <a:gd name="connsiteY178" fmla="*/ 272890 h 2169949"/>
                  <a:gd name="connsiteX179" fmla="*/ 1126536 w 1645921"/>
                  <a:gd name="connsiteY179" fmla="*/ 263746 h 2169949"/>
                  <a:gd name="connsiteX180" fmla="*/ 1157032 w 1645921"/>
                  <a:gd name="connsiteY180" fmla="*/ 263746 h 2169949"/>
                  <a:gd name="connsiteX181" fmla="*/ 1157032 w 1645921"/>
                  <a:gd name="connsiteY181" fmla="*/ 253236 h 2169949"/>
                  <a:gd name="connsiteX182" fmla="*/ 1126536 w 1645921"/>
                  <a:gd name="connsiteY182" fmla="*/ 253236 h 2169949"/>
                  <a:gd name="connsiteX183" fmla="*/ 1117392 w 1645921"/>
                  <a:gd name="connsiteY183" fmla="*/ 244092 h 2169949"/>
                  <a:gd name="connsiteX184" fmla="*/ 1126536 w 1645921"/>
                  <a:gd name="connsiteY184" fmla="*/ 234948 h 2169949"/>
                  <a:gd name="connsiteX185" fmla="*/ 1157032 w 1645921"/>
                  <a:gd name="connsiteY185" fmla="*/ 234948 h 2169949"/>
                  <a:gd name="connsiteX186" fmla="*/ 1157032 w 1645921"/>
                  <a:gd name="connsiteY186" fmla="*/ 219866 h 2169949"/>
                  <a:gd name="connsiteX187" fmla="*/ 1170748 w 1645921"/>
                  <a:gd name="connsiteY187" fmla="*/ 206150 h 2169949"/>
                  <a:gd name="connsiteX188" fmla="*/ 1184464 w 1645921"/>
                  <a:gd name="connsiteY188" fmla="*/ 219866 h 2169949"/>
                  <a:gd name="connsiteX189" fmla="*/ 1184464 w 1645921"/>
                  <a:gd name="connsiteY189" fmla="*/ 234948 h 2169949"/>
                  <a:gd name="connsiteX190" fmla="*/ 1210556 w 1645921"/>
                  <a:gd name="connsiteY190" fmla="*/ 234948 h 2169949"/>
                  <a:gd name="connsiteX191" fmla="*/ 1219700 w 1645921"/>
                  <a:gd name="connsiteY191" fmla="*/ 244092 h 2169949"/>
                  <a:gd name="connsiteX192" fmla="*/ 1210556 w 1645921"/>
                  <a:gd name="connsiteY192" fmla="*/ 253236 h 2169949"/>
                  <a:gd name="connsiteX193" fmla="*/ 1184464 w 1645921"/>
                  <a:gd name="connsiteY193" fmla="*/ 253236 h 2169949"/>
                  <a:gd name="connsiteX194" fmla="*/ 1184464 w 1645921"/>
                  <a:gd name="connsiteY194" fmla="*/ 263746 h 2169949"/>
                  <a:gd name="connsiteX195" fmla="*/ 1210556 w 1645921"/>
                  <a:gd name="connsiteY195" fmla="*/ 263746 h 2169949"/>
                  <a:gd name="connsiteX196" fmla="*/ 1219700 w 1645921"/>
                  <a:gd name="connsiteY196" fmla="*/ 272890 h 2169949"/>
                  <a:gd name="connsiteX197" fmla="*/ 1210556 w 1645921"/>
                  <a:gd name="connsiteY197" fmla="*/ 282034 h 2169949"/>
                  <a:gd name="connsiteX198" fmla="*/ 1184464 w 1645921"/>
                  <a:gd name="connsiteY198" fmla="*/ 282034 h 2169949"/>
                  <a:gd name="connsiteX199" fmla="*/ 1184464 w 1645921"/>
                  <a:gd name="connsiteY199" fmla="*/ 292544 h 2169949"/>
                  <a:gd name="connsiteX200" fmla="*/ 1210556 w 1645921"/>
                  <a:gd name="connsiteY200" fmla="*/ 292544 h 2169949"/>
                  <a:gd name="connsiteX201" fmla="*/ 1219700 w 1645921"/>
                  <a:gd name="connsiteY201" fmla="*/ 301688 h 2169949"/>
                  <a:gd name="connsiteX202" fmla="*/ 1210556 w 1645921"/>
                  <a:gd name="connsiteY202" fmla="*/ 310832 h 2169949"/>
                  <a:gd name="connsiteX203" fmla="*/ 1184464 w 1645921"/>
                  <a:gd name="connsiteY203" fmla="*/ 310832 h 2169949"/>
                  <a:gd name="connsiteX204" fmla="*/ 1184464 w 1645921"/>
                  <a:gd name="connsiteY204" fmla="*/ 385248 h 2169949"/>
                  <a:gd name="connsiteX205" fmla="*/ 1315794 w 1645921"/>
                  <a:gd name="connsiteY205" fmla="*/ 385248 h 2169949"/>
                  <a:gd name="connsiteX206" fmla="*/ 1315794 w 1645921"/>
                  <a:gd name="connsiteY206" fmla="*/ 310832 h 2169949"/>
                  <a:gd name="connsiteX207" fmla="*/ 1286537 w 1645921"/>
                  <a:gd name="connsiteY207" fmla="*/ 310832 h 2169949"/>
                  <a:gd name="connsiteX208" fmla="*/ 1277393 w 1645921"/>
                  <a:gd name="connsiteY208" fmla="*/ 301688 h 2169949"/>
                  <a:gd name="connsiteX209" fmla="*/ 1286537 w 1645921"/>
                  <a:gd name="connsiteY209" fmla="*/ 292544 h 2169949"/>
                  <a:gd name="connsiteX210" fmla="*/ 1315794 w 1645921"/>
                  <a:gd name="connsiteY210" fmla="*/ 292544 h 2169949"/>
                  <a:gd name="connsiteX211" fmla="*/ 1315794 w 1645921"/>
                  <a:gd name="connsiteY211" fmla="*/ 282034 h 2169949"/>
                  <a:gd name="connsiteX212" fmla="*/ 1286537 w 1645921"/>
                  <a:gd name="connsiteY212" fmla="*/ 282034 h 2169949"/>
                  <a:gd name="connsiteX213" fmla="*/ 1277393 w 1645921"/>
                  <a:gd name="connsiteY213" fmla="*/ 272890 h 2169949"/>
                  <a:gd name="connsiteX214" fmla="*/ 1286537 w 1645921"/>
                  <a:gd name="connsiteY214" fmla="*/ 263746 h 2169949"/>
                  <a:gd name="connsiteX215" fmla="*/ 1315794 w 1645921"/>
                  <a:gd name="connsiteY215" fmla="*/ 263746 h 2169949"/>
                  <a:gd name="connsiteX216" fmla="*/ 1315794 w 1645921"/>
                  <a:gd name="connsiteY216" fmla="*/ 253236 h 2169949"/>
                  <a:gd name="connsiteX217" fmla="*/ 1286537 w 1645921"/>
                  <a:gd name="connsiteY217" fmla="*/ 253236 h 2169949"/>
                  <a:gd name="connsiteX218" fmla="*/ 1277393 w 1645921"/>
                  <a:gd name="connsiteY218" fmla="*/ 244092 h 2169949"/>
                  <a:gd name="connsiteX219" fmla="*/ 1286537 w 1645921"/>
                  <a:gd name="connsiteY219" fmla="*/ 234948 h 2169949"/>
                  <a:gd name="connsiteX220" fmla="*/ 1315794 w 1645921"/>
                  <a:gd name="connsiteY220" fmla="*/ 234948 h 2169949"/>
                  <a:gd name="connsiteX221" fmla="*/ 1315794 w 1645921"/>
                  <a:gd name="connsiteY221" fmla="*/ 219866 h 2169949"/>
                  <a:gd name="connsiteX222" fmla="*/ 1329510 w 1645921"/>
                  <a:gd name="connsiteY222" fmla="*/ 206150 h 2169949"/>
                  <a:gd name="connsiteX223" fmla="*/ 1343226 w 1645921"/>
                  <a:gd name="connsiteY223" fmla="*/ 219866 h 2169949"/>
                  <a:gd name="connsiteX224" fmla="*/ 1343226 w 1645921"/>
                  <a:gd name="connsiteY224" fmla="*/ 234948 h 2169949"/>
                  <a:gd name="connsiteX225" fmla="*/ 1370557 w 1645921"/>
                  <a:gd name="connsiteY225" fmla="*/ 234948 h 2169949"/>
                  <a:gd name="connsiteX226" fmla="*/ 1379701 w 1645921"/>
                  <a:gd name="connsiteY226" fmla="*/ 244092 h 2169949"/>
                  <a:gd name="connsiteX227" fmla="*/ 1370557 w 1645921"/>
                  <a:gd name="connsiteY227" fmla="*/ 253236 h 2169949"/>
                  <a:gd name="connsiteX228" fmla="*/ 1343226 w 1645921"/>
                  <a:gd name="connsiteY228" fmla="*/ 253236 h 2169949"/>
                  <a:gd name="connsiteX229" fmla="*/ 1343226 w 1645921"/>
                  <a:gd name="connsiteY229" fmla="*/ 263746 h 2169949"/>
                  <a:gd name="connsiteX230" fmla="*/ 1370557 w 1645921"/>
                  <a:gd name="connsiteY230" fmla="*/ 263746 h 2169949"/>
                  <a:gd name="connsiteX231" fmla="*/ 1379701 w 1645921"/>
                  <a:gd name="connsiteY231" fmla="*/ 272890 h 2169949"/>
                  <a:gd name="connsiteX232" fmla="*/ 1370557 w 1645921"/>
                  <a:gd name="connsiteY232" fmla="*/ 282034 h 2169949"/>
                  <a:gd name="connsiteX233" fmla="*/ 1343226 w 1645921"/>
                  <a:gd name="connsiteY233" fmla="*/ 282034 h 2169949"/>
                  <a:gd name="connsiteX234" fmla="*/ 1343226 w 1645921"/>
                  <a:gd name="connsiteY234" fmla="*/ 292544 h 2169949"/>
                  <a:gd name="connsiteX235" fmla="*/ 1370557 w 1645921"/>
                  <a:gd name="connsiteY235" fmla="*/ 292544 h 2169949"/>
                  <a:gd name="connsiteX236" fmla="*/ 1379701 w 1645921"/>
                  <a:gd name="connsiteY236" fmla="*/ 301688 h 2169949"/>
                  <a:gd name="connsiteX237" fmla="*/ 1370557 w 1645921"/>
                  <a:gd name="connsiteY237" fmla="*/ 310832 h 2169949"/>
                  <a:gd name="connsiteX238" fmla="*/ 1343226 w 1645921"/>
                  <a:gd name="connsiteY238" fmla="*/ 310832 h 2169949"/>
                  <a:gd name="connsiteX239" fmla="*/ 1343226 w 1645921"/>
                  <a:gd name="connsiteY239" fmla="*/ 385248 h 2169949"/>
                  <a:gd name="connsiteX240" fmla="*/ 1497488 w 1645921"/>
                  <a:gd name="connsiteY240" fmla="*/ 385248 h 2169949"/>
                  <a:gd name="connsiteX241" fmla="*/ 1505347 w 1645921"/>
                  <a:gd name="connsiteY241" fmla="*/ 388503 h 2169949"/>
                  <a:gd name="connsiteX242" fmla="*/ 1505405 w 1645921"/>
                  <a:gd name="connsiteY242" fmla="*/ 388454 h 2169949"/>
                  <a:gd name="connsiteX243" fmla="*/ 1524728 w 1645921"/>
                  <a:gd name="connsiteY243" fmla="*/ 390145 h 2169949"/>
                  <a:gd name="connsiteX244" fmla="*/ 1523038 w 1645921"/>
                  <a:gd name="connsiteY244" fmla="*/ 409469 h 2169949"/>
                  <a:gd name="connsiteX245" fmla="*/ 1085083 w 1645921"/>
                  <a:gd name="connsiteY245" fmla="*/ 776956 h 2169949"/>
                  <a:gd name="connsiteX246" fmla="*/ 1087573 w 1645921"/>
                  <a:gd name="connsiteY246" fmla="*/ 789880 h 2169949"/>
                  <a:gd name="connsiteX247" fmla="*/ 1112255 w 1645921"/>
                  <a:gd name="connsiteY247" fmla="*/ 956306 h 2169949"/>
                  <a:gd name="connsiteX248" fmla="*/ 1133490 w 1645921"/>
                  <a:gd name="connsiteY248" fmla="*/ 1096779 h 2169949"/>
                  <a:gd name="connsiteX249" fmla="*/ 1146738 w 1645921"/>
                  <a:gd name="connsiteY249" fmla="*/ 1185346 h 2169949"/>
                  <a:gd name="connsiteX250" fmla="*/ 1147283 w 1645921"/>
                  <a:gd name="connsiteY250" fmla="*/ 1189702 h 2169949"/>
                  <a:gd name="connsiteX251" fmla="*/ 1153816 w 1645921"/>
                  <a:gd name="connsiteY251" fmla="*/ 1215292 h 2169949"/>
                  <a:gd name="connsiteX252" fmla="*/ 1156176 w 1645921"/>
                  <a:gd name="connsiteY252" fmla="*/ 1249956 h 2169949"/>
                  <a:gd name="connsiteX253" fmla="*/ 1190114 w 1645921"/>
                  <a:gd name="connsiteY253" fmla="*/ 1475367 h 2169949"/>
                  <a:gd name="connsiteX254" fmla="*/ 1217701 w 1645921"/>
                  <a:gd name="connsiteY254" fmla="*/ 1659579 h 2169949"/>
                  <a:gd name="connsiteX255" fmla="*/ 1221875 w 1645921"/>
                  <a:gd name="connsiteY255" fmla="*/ 1665931 h 2169949"/>
                  <a:gd name="connsiteX256" fmla="*/ 1224235 w 1645921"/>
                  <a:gd name="connsiteY256" fmla="*/ 1671920 h 2169949"/>
                  <a:gd name="connsiteX257" fmla="*/ 1235668 w 1645921"/>
                  <a:gd name="connsiteY257" fmla="*/ 1781903 h 2169949"/>
                  <a:gd name="connsiteX258" fmla="*/ 1258718 w 1645921"/>
                  <a:gd name="connsiteY258" fmla="*/ 1935625 h 2169949"/>
                  <a:gd name="connsiteX259" fmla="*/ 1281222 w 1645921"/>
                  <a:gd name="connsiteY259" fmla="*/ 2087713 h 2169949"/>
                  <a:gd name="connsiteX260" fmla="*/ 1286826 w 1645921"/>
                  <a:gd name="connsiteY260" fmla="*/ 2124229 h 2169949"/>
                  <a:gd name="connsiteX261" fmla="*/ 1623061 w 1645921"/>
                  <a:gd name="connsiteY261" fmla="*/ 2124229 h 2169949"/>
                  <a:gd name="connsiteX262" fmla="*/ 1636122 w 1645921"/>
                  <a:gd name="connsiteY262" fmla="*/ 2129640 h 2169949"/>
                  <a:gd name="connsiteX263" fmla="*/ 1640572 w 1645921"/>
                  <a:gd name="connsiteY263" fmla="*/ 2129637 h 2169949"/>
                  <a:gd name="connsiteX264" fmla="*/ 1640572 w 1645921"/>
                  <a:gd name="connsiteY264" fmla="*/ 2134176 h 2169949"/>
                  <a:gd name="connsiteX265" fmla="*/ 1645921 w 1645921"/>
                  <a:gd name="connsiteY265" fmla="*/ 2147089 h 2169949"/>
                  <a:gd name="connsiteX266" fmla="*/ 1645920 w 1645921"/>
                  <a:gd name="connsiteY266" fmla="*/ 2147089 h 2169949"/>
                  <a:gd name="connsiteX267" fmla="*/ 1640572 w 1645921"/>
                  <a:gd name="connsiteY267" fmla="*/ 2160000 h 2169949"/>
                  <a:gd name="connsiteX268" fmla="*/ 1640572 w 1645921"/>
                  <a:gd name="connsiteY268" fmla="*/ 2166683 h 2169949"/>
                  <a:gd name="connsiteX269" fmla="*/ 1630945 w 1645921"/>
                  <a:gd name="connsiteY269" fmla="*/ 2166683 h 2169949"/>
                  <a:gd name="connsiteX270" fmla="*/ 1623060 w 1645921"/>
                  <a:gd name="connsiteY270" fmla="*/ 2169949 h 2169949"/>
                  <a:gd name="connsiteX271" fmla="*/ 22860 w 1645921"/>
                  <a:gd name="connsiteY271" fmla="*/ 2169948 h 2169949"/>
                  <a:gd name="connsiteX272" fmla="*/ 14978 w 1645921"/>
                  <a:gd name="connsiteY272" fmla="*/ 2166683 h 2169949"/>
                  <a:gd name="connsiteX273" fmla="*/ 5349 w 1645921"/>
                  <a:gd name="connsiteY273" fmla="*/ 2166683 h 2169949"/>
                  <a:gd name="connsiteX274" fmla="*/ 5349 w 1645921"/>
                  <a:gd name="connsiteY274" fmla="*/ 2160002 h 2169949"/>
                  <a:gd name="connsiteX275" fmla="*/ 0 w 1645921"/>
                  <a:gd name="connsiteY275" fmla="*/ 2147089 h 2169949"/>
                  <a:gd name="connsiteX276" fmla="*/ 6696 w 1645921"/>
                  <a:gd name="connsiteY276" fmla="*/ 2130925 h 2169949"/>
                  <a:gd name="connsiteX277" fmla="*/ 22860 w 1645921"/>
                  <a:gd name="connsiteY277" fmla="*/ 2124229 h 2169949"/>
                  <a:gd name="connsiteX278" fmla="*/ 410941 w 1645921"/>
                  <a:gd name="connsiteY278" fmla="*/ 2124229 h 2169949"/>
                  <a:gd name="connsiteX279" fmla="*/ 415334 w 1645921"/>
                  <a:gd name="connsiteY279" fmla="*/ 2082631 h 2169949"/>
                  <a:gd name="connsiteX280" fmla="*/ 427676 w 1645921"/>
                  <a:gd name="connsiteY280" fmla="*/ 1961033 h 2169949"/>
                  <a:gd name="connsiteX281" fmla="*/ 437295 w 1645921"/>
                  <a:gd name="connsiteY281" fmla="*/ 1862847 h 2169949"/>
                  <a:gd name="connsiteX282" fmla="*/ 449455 w 1645921"/>
                  <a:gd name="connsiteY282" fmla="*/ 1745786 h 2169949"/>
                  <a:gd name="connsiteX283" fmla="*/ 453447 w 1645921"/>
                  <a:gd name="connsiteY283" fmla="*/ 1706221 h 2169949"/>
                  <a:gd name="connsiteX284" fmla="*/ 444554 w 1645921"/>
                  <a:gd name="connsiteY284" fmla="*/ 1691158 h 2169949"/>
                  <a:gd name="connsiteX285" fmla="*/ 458348 w 1645921"/>
                  <a:gd name="connsiteY285" fmla="*/ 1653227 h 2169949"/>
                  <a:gd name="connsiteX286" fmla="*/ 475045 w 1645921"/>
                  <a:gd name="connsiteY286" fmla="*/ 1492971 h 2169949"/>
                  <a:gd name="connsiteX287" fmla="*/ 488112 w 1645921"/>
                  <a:gd name="connsiteY287" fmla="*/ 1357761 h 2169949"/>
                  <a:gd name="connsiteX288" fmla="*/ 501179 w 1645921"/>
                  <a:gd name="connsiteY288" fmla="*/ 1231626 h 2169949"/>
                  <a:gd name="connsiteX289" fmla="*/ 490834 w 1645921"/>
                  <a:gd name="connsiteY289" fmla="*/ 1215473 h 2169949"/>
                  <a:gd name="connsiteX290" fmla="*/ 505898 w 1645921"/>
                  <a:gd name="connsiteY290" fmla="*/ 1182805 h 2169949"/>
                  <a:gd name="connsiteX291" fmla="*/ 518239 w 1645921"/>
                  <a:gd name="connsiteY291" fmla="*/ 1063022 h 2169949"/>
                  <a:gd name="connsiteX292" fmla="*/ 527858 w 1645921"/>
                  <a:gd name="connsiteY292" fmla="*/ 966651 h 2169949"/>
                  <a:gd name="connsiteX293" fmla="*/ 540018 w 1645921"/>
                  <a:gd name="connsiteY293" fmla="*/ 847775 h 2169949"/>
                  <a:gd name="connsiteX294" fmla="*/ 548341 w 1645921"/>
                  <a:gd name="connsiteY294" fmla="*/ 764399 h 2169949"/>
                  <a:gd name="connsiteX295" fmla="*/ 132037 w 1645921"/>
                  <a:gd name="connsiteY295" fmla="*/ 415079 h 2169949"/>
                  <a:gd name="connsiteX296" fmla="*/ 129621 w 1645921"/>
                  <a:gd name="connsiteY296" fmla="*/ 410438 h 2169949"/>
                  <a:gd name="connsiteX297" fmla="*/ 125334 w 1645921"/>
                  <a:gd name="connsiteY297" fmla="*/ 408662 h 2169949"/>
                  <a:gd name="connsiteX298" fmla="*/ 121316 w 1645921"/>
                  <a:gd name="connsiteY298" fmla="*/ 398964 h 2169949"/>
                  <a:gd name="connsiteX299" fmla="*/ 135032 w 1645921"/>
                  <a:gd name="connsiteY299" fmla="*/ 385248 h 2169949"/>
                  <a:gd name="connsiteX300" fmla="*/ 301963 w 1645921"/>
                  <a:gd name="connsiteY300" fmla="*/ 385248 h 2169949"/>
                  <a:gd name="connsiteX301" fmla="*/ 301963 w 1645921"/>
                  <a:gd name="connsiteY301" fmla="*/ 319242 h 2169949"/>
                  <a:gd name="connsiteX302" fmla="*/ 274367 w 1645921"/>
                  <a:gd name="connsiteY302" fmla="*/ 319242 h 2169949"/>
                  <a:gd name="connsiteX303" fmla="*/ 265223 w 1645921"/>
                  <a:gd name="connsiteY303" fmla="*/ 310098 h 2169949"/>
                  <a:gd name="connsiteX304" fmla="*/ 274367 w 1645921"/>
                  <a:gd name="connsiteY304" fmla="*/ 300954 h 2169949"/>
                  <a:gd name="connsiteX305" fmla="*/ 301963 w 1645921"/>
                  <a:gd name="connsiteY305" fmla="*/ 300954 h 2169949"/>
                  <a:gd name="connsiteX306" fmla="*/ 301963 w 1645921"/>
                  <a:gd name="connsiteY306" fmla="*/ 290444 h 2169949"/>
                  <a:gd name="connsiteX307" fmla="*/ 274367 w 1645921"/>
                  <a:gd name="connsiteY307" fmla="*/ 290444 h 2169949"/>
                  <a:gd name="connsiteX308" fmla="*/ 265223 w 1645921"/>
                  <a:gd name="connsiteY308" fmla="*/ 281300 h 2169949"/>
                  <a:gd name="connsiteX309" fmla="*/ 274367 w 1645921"/>
                  <a:gd name="connsiteY309" fmla="*/ 272156 h 2169949"/>
                  <a:gd name="connsiteX310" fmla="*/ 301963 w 1645921"/>
                  <a:gd name="connsiteY310" fmla="*/ 272156 h 2169949"/>
                  <a:gd name="connsiteX311" fmla="*/ 301963 w 1645921"/>
                  <a:gd name="connsiteY311" fmla="*/ 261646 h 2169949"/>
                  <a:gd name="connsiteX312" fmla="*/ 274367 w 1645921"/>
                  <a:gd name="connsiteY312" fmla="*/ 261646 h 2169949"/>
                  <a:gd name="connsiteX313" fmla="*/ 265223 w 1645921"/>
                  <a:gd name="connsiteY313" fmla="*/ 252502 h 2169949"/>
                  <a:gd name="connsiteX314" fmla="*/ 274367 w 1645921"/>
                  <a:gd name="connsiteY314" fmla="*/ 243358 h 2169949"/>
                  <a:gd name="connsiteX315" fmla="*/ 301963 w 1645921"/>
                  <a:gd name="connsiteY315" fmla="*/ 243358 h 2169949"/>
                  <a:gd name="connsiteX316" fmla="*/ 301963 w 1645921"/>
                  <a:gd name="connsiteY316" fmla="*/ 219866 h 2169949"/>
                  <a:gd name="connsiteX317" fmla="*/ 315679 w 1645921"/>
                  <a:gd name="connsiteY317" fmla="*/ 206150 h 2169949"/>
                  <a:gd name="connsiteX318" fmla="*/ 329395 w 1645921"/>
                  <a:gd name="connsiteY318" fmla="*/ 219866 h 2169949"/>
                  <a:gd name="connsiteX319" fmla="*/ 329395 w 1645921"/>
                  <a:gd name="connsiteY319" fmla="*/ 243358 h 2169949"/>
                  <a:gd name="connsiteX320" fmla="*/ 358387 w 1645921"/>
                  <a:gd name="connsiteY320" fmla="*/ 243358 h 2169949"/>
                  <a:gd name="connsiteX321" fmla="*/ 367531 w 1645921"/>
                  <a:gd name="connsiteY321" fmla="*/ 252502 h 2169949"/>
                  <a:gd name="connsiteX322" fmla="*/ 358387 w 1645921"/>
                  <a:gd name="connsiteY322" fmla="*/ 261646 h 2169949"/>
                  <a:gd name="connsiteX323" fmla="*/ 329395 w 1645921"/>
                  <a:gd name="connsiteY323" fmla="*/ 261646 h 2169949"/>
                  <a:gd name="connsiteX324" fmla="*/ 329395 w 1645921"/>
                  <a:gd name="connsiteY324" fmla="*/ 272156 h 2169949"/>
                  <a:gd name="connsiteX325" fmla="*/ 358387 w 1645921"/>
                  <a:gd name="connsiteY325" fmla="*/ 272156 h 2169949"/>
                  <a:gd name="connsiteX326" fmla="*/ 367531 w 1645921"/>
                  <a:gd name="connsiteY326" fmla="*/ 281300 h 2169949"/>
                  <a:gd name="connsiteX327" fmla="*/ 358387 w 1645921"/>
                  <a:gd name="connsiteY327" fmla="*/ 290444 h 2169949"/>
                  <a:gd name="connsiteX328" fmla="*/ 329395 w 1645921"/>
                  <a:gd name="connsiteY328" fmla="*/ 290444 h 2169949"/>
                  <a:gd name="connsiteX329" fmla="*/ 329395 w 1645921"/>
                  <a:gd name="connsiteY329" fmla="*/ 300954 h 2169949"/>
                  <a:gd name="connsiteX330" fmla="*/ 358387 w 1645921"/>
                  <a:gd name="connsiteY330" fmla="*/ 300954 h 2169949"/>
                  <a:gd name="connsiteX331" fmla="*/ 367531 w 1645921"/>
                  <a:gd name="connsiteY331" fmla="*/ 310098 h 2169949"/>
                  <a:gd name="connsiteX332" fmla="*/ 358387 w 1645921"/>
                  <a:gd name="connsiteY332" fmla="*/ 319242 h 2169949"/>
                  <a:gd name="connsiteX333" fmla="*/ 329395 w 1645921"/>
                  <a:gd name="connsiteY333" fmla="*/ 319242 h 2169949"/>
                  <a:gd name="connsiteX334" fmla="*/ 329395 w 1645921"/>
                  <a:gd name="connsiteY334" fmla="*/ 385248 h 2169949"/>
                  <a:gd name="connsiteX335" fmla="*/ 447531 w 1645921"/>
                  <a:gd name="connsiteY335" fmla="*/ 385248 h 2169949"/>
                  <a:gd name="connsiteX336" fmla="*/ 447531 w 1645921"/>
                  <a:gd name="connsiteY336" fmla="*/ 315782 h 2169949"/>
                  <a:gd name="connsiteX337" fmla="*/ 417009 w 1645921"/>
                  <a:gd name="connsiteY337" fmla="*/ 315782 h 2169949"/>
                  <a:gd name="connsiteX338" fmla="*/ 407865 w 1645921"/>
                  <a:gd name="connsiteY338" fmla="*/ 306638 h 2169949"/>
                  <a:gd name="connsiteX339" fmla="*/ 417009 w 1645921"/>
                  <a:gd name="connsiteY339" fmla="*/ 297494 h 2169949"/>
                  <a:gd name="connsiteX340" fmla="*/ 447531 w 1645921"/>
                  <a:gd name="connsiteY340" fmla="*/ 297494 h 2169949"/>
                  <a:gd name="connsiteX341" fmla="*/ 447531 w 1645921"/>
                  <a:gd name="connsiteY341" fmla="*/ 286984 h 2169949"/>
                  <a:gd name="connsiteX342" fmla="*/ 417009 w 1645921"/>
                  <a:gd name="connsiteY342" fmla="*/ 286984 h 2169949"/>
                  <a:gd name="connsiteX343" fmla="*/ 407865 w 1645921"/>
                  <a:gd name="connsiteY343" fmla="*/ 277840 h 2169949"/>
                  <a:gd name="connsiteX344" fmla="*/ 417009 w 1645921"/>
                  <a:gd name="connsiteY344" fmla="*/ 268696 h 2169949"/>
                  <a:gd name="connsiteX345" fmla="*/ 447531 w 1645921"/>
                  <a:gd name="connsiteY345" fmla="*/ 268696 h 2169949"/>
                  <a:gd name="connsiteX346" fmla="*/ 447531 w 1645921"/>
                  <a:gd name="connsiteY346" fmla="*/ 258186 h 2169949"/>
                  <a:gd name="connsiteX347" fmla="*/ 417009 w 1645921"/>
                  <a:gd name="connsiteY347" fmla="*/ 258186 h 2169949"/>
                  <a:gd name="connsiteX348" fmla="*/ 407865 w 1645921"/>
                  <a:gd name="connsiteY348" fmla="*/ 249042 h 2169949"/>
                  <a:gd name="connsiteX349" fmla="*/ 417009 w 1645921"/>
                  <a:gd name="connsiteY349" fmla="*/ 239898 h 2169949"/>
                  <a:gd name="connsiteX350" fmla="*/ 447531 w 1645921"/>
                  <a:gd name="connsiteY350" fmla="*/ 239898 h 2169949"/>
                  <a:gd name="connsiteX351" fmla="*/ 447531 w 1645921"/>
                  <a:gd name="connsiteY351" fmla="*/ 219866 h 2169949"/>
                  <a:gd name="connsiteX352" fmla="*/ 461247 w 1645921"/>
                  <a:gd name="connsiteY352" fmla="*/ 206150 h 2169949"/>
                  <a:gd name="connsiteX353" fmla="*/ 474963 w 1645921"/>
                  <a:gd name="connsiteY353" fmla="*/ 219866 h 2169949"/>
                  <a:gd name="connsiteX354" fmla="*/ 474963 w 1645921"/>
                  <a:gd name="connsiteY354" fmla="*/ 239898 h 2169949"/>
                  <a:gd name="connsiteX355" fmla="*/ 501029 w 1645921"/>
                  <a:gd name="connsiteY355" fmla="*/ 239898 h 2169949"/>
                  <a:gd name="connsiteX356" fmla="*/ 510173 w 1645921"/>
                  <a:gd name="connsiteY356" fmla="*/ 249042 h 2169949"/>
                  <a:gd name="connsiteX357" fmla="*/ 501029 w 1645921"/>
                  <a:gd name="connsiteY357" fmla="*/ 258186 h 2169949"/>
                  <a:gd name="connsiteX358" fmla="*/ 474963 w 1645921"/>
                  <a:gd name="connsiteY358" fmla="*/ 258186 h 2169949"/>
                  <a:gd name="connsiteX359" fmla="*/ 474963 w 1645921"/>
                  <a:gd name="connsiteY359" fmla="*/ 268696 h 2169949"/>
                  <a:gd name="connsiteX360" fmla="*/ 501029 w 1645921"/>
                  <a:gd name="connsiteY360" fmla="*/ 268696 h 2169949"/>
                  <a:gd name="connsiteX361" fmla="*/ 510173 w 1645921"/>
                  <a:gd name="connsiteY361" fmla="*/ 277840 h 2169949"/>
                  <a:gd name="connsiteX362" fmla="*/ 501029 w 1645921"/>
                  <a:gd name="connsiteY362" fmla="*/ 286984 h 2169949"/>
                  <a:gd name="connsiteX363" fmla="*/ 474963 w 1645921"/>
                  <a:gd name="connsiteY363" fmla="*/ 286984 h 2169949"/>
                  <a:gd name="connsiteX364" fmla="*/ 474963 w 1645921"/>
                  <a:gd name="connsiteY364" fmla="*/ 297494 h 2169949"/>
                  <a:gd name="connsiteX365" fmla="*/ 501029 w 1645921"/>
                  <a:gd name="connsiteY365" fmla="*/ 297494 h 2169949"/>
                  <a:gd name="connsiteX366" fmla="*/ 510173 w 1645921"/>
                  <a:gd name="connsiteY366" fmla="*/ 306638 h 2169949"/>
                  <a:gd name="connsiteX367" fmla="*/ 501029 w 1645921"/>
                  <a:gd name="connsiteY367" fmla="*/ 315782 h 2169949"/>
                  <a:gd name="connsiteX368" fmla="*/ 474963 w 1645921"/>
                  <a:gd name="connsiteY368" fmla="*/ 315782 h 2169949"/>
                  <a:gd name="connsiteX369" fmla="*/ 474963 w 1645921"/>
                  <a:gd name="connsiteY369" fmla="*/ 385248 h 2169949"/>
                  <a:gd name="connsiteX370" fmla="*/ 588306 w 1645921"/>
                  <a:gd name="connsiteY370" fmla="*/ 385248 h 2169949"/>
                  <a:gd name="connsiteX371" fmla="*/ 588536 w 1645921"/>
                  <a:gd name="connsiteY371" fmla="*/ 382944 h 2169949"/>
                  <a:gd name="connsiteX372" fmla="*/ 598679 w 1645921"/>
                  <a:gd name="connsiteY372" fmla="*/ 284490 h 2169949"/>
                  <a:gd name="connsiteX373" fmla="*/ 606437 w 1645921"/>
                  <a:gd name="connsiteY373" fmla="*/ 206025 h 2169949"/>
                  <a:gd name="connsiteX374" fmla="*/ 616580 w 1645921"/>
                  <a:gd name="connsiteY374" fmla="*/ 107571 h 2169949"/>
                  <a:gd name="connsiteX375" fmla="*/ 616580 w 1645921"/>
                  <a:gd name="connsiteY375" fmla="*/ 105641 h 2169949"/>
                  <a:gd name="connsiteX376" fmla="*/ 569236 w 1645921"/>
                  <a:gd name="connsiteY376" fmla="*/ 105641 h 2169949"/>
                  <a:gd name="connsiteX377" fmla="*/ 553072 w 1645921"/>
                  <a:gd name="connsiteY377" fmla="*/ 98945 h 2169949"/>
                  <a:gd name="connsiteX378" fmla="*/ 546376 w 1645921"/>
                  <a:gd name="connsiteY378" fmla="*/ 82781 h 2169949"/>
                  <a:gd name="connsiteX379" fmla="*/ 553072 w 1645921"/>
                  <a:gd name="connsiteY379" fmla="*/ 66617 h 2169949"/>
                  <a:gd name="connsiteX380" fmla="*/ 569236 w 1645921"/>
                  <a:gd name="connsiteY380" fmla="*/ 59922 h 2169949"/>
                  <a:gd name="connsiteX381" fmla="*/ 659192 w 1645921"/>
                  <a:gd name="connsiteY381" fmla="*/ 59922 h 2169949"/>
                  <a:gd name="connsiteX382" fmla="*/ 649547 w 1645921"/>
                  <a:gd name="connsiteY382" fmla="*/ 36638 h 2169949"/>
                  <a:gd name="connsiteX383" fmla="*/ 686185 w 1645921"/>
                  <a:gd name="connsiteY383" fmla="*/ 0 h 21699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Lst>
                <a:rect l="l" t="t" r="r" b="b"/>
                <a:pathLst>
                  <a:path w="1645921" h="2169949">
                    <a:moveTo>
                      <a:pt x="817516" y="1935988"/>
                    </a:moveTo>
                    <a:lnTo>
                      <a:pt x="513238" y="2124229"/>
                    </a:lnTo>
                    <a:lnTo>
                      <a:pt x="820226" y="2124229"/>
                    </a:lnTo>
                    <a:close/>
                    <a:moveTo>
                      <a:pt x="848006" y="1933084"/>
                    </a:moveTo>
                    <a:lnTo>
                      <a:pt x="851058" y="2124229"/>
                    </a:lnTo>
                    <a:lnTo>
                      <a:pt x="1165501" y="2124229"/>
                    </a:lnTo>
                    <a:close/>
                    <a:moveTo>
                      <a:pt x="483030" y="1713663"/>
                    </a:moveTo>
                    <a:lnTo>
                      <a:pt x="441567" y="2124229"/>
                    </a:lnTo>
                    <a:lnTo>
                      <a:pt x="456637" y="2124229"/>
                    </a:lnTo>
                    <a:lnTo>
                      <a:pt x="806082" y="1908038"/>
                    </a:lnTo>
                    <a:cubicBezTo>
                      <a:pt x="698096" y="1843065"/>
                      <a:pt x="591198" y="1778817"/>
                      <a:pt x="483030" y="1713663"/>
                    </a:cubicBezTo>
                    <a:close/>
                    <a:moveTo>
                      <a:pt x="1192837" y="1703681"/>
                    </a:moveTo>
                    <a:cubicBezTo>
                      <a:pt x="1082854" y="1771921"/>
                      <a:pt x="973779" y="1839254"/>
                      <a:pt x="863251" y="1907494"/>
                    </a:cubicBezTo>
                    <a:lnTo>
                      <a:pt x="1223376" y="2124229"/>
                    </a:lnTo>
                    <a:lnTo>
                      <a:pt x="1255703" y="2124229"/>
                    </a:lnTo>
                    <a:close/>
                    <a:moveTo>
                      <a:pt x="813705" y="1701321"/>
                    </a:moveTo>
                    <a:cubicBezTo>
                      <a:pt x="718422" y="1702229"/>
                      <a:pt x="624048" y="1703318"/>
                      <a:pt x="529673" y="1704407"/>
                    </a:cubicBezTo>
                    <a:cubicBezTo>
                      <a:pt x="529492" y="1705133"/>
                      <a:pt x="529310" y="1705859"/>
                      <a:pt x="529129" y="1706584"/>
                    </a:cubicBezTo>
                    <a:cubicBezTo>
                      <a:pt x="624411" y="1763935"/>
                      <a:pt x="719874" y="1821286"/>
                      <a:pt x="816608" y="1879544"/>
                    </a:cubicBezTo>
                    <a:cubicBezTo>
                      <a:pt x="815701" y="1819108"/>
                      <a:pt x="814794" y="1760668"/>
                      <a:pt x="813705" y="1701321"/>
                    </a:cubicBezTo>
                    <a:close/>
                    <a:moveTo>
                      <a:pt x="1143109" y="1697147"/>
                    </a:moveTo>
                    <a:cubicBezTo>
                      <a:pt x="1043471" y="1698236"/>
                      <a:pt x="944014" y="1699325"/>
                      <a:pt x="844376" y="1700595"/>
                    </a:cubicBezTo>
                    <a:cubicBezTo>
                      <a:pt x="845284" y="1762120"/>
                      <a:pt x="846191" y="1821467"/>
                      <a:pt x="847280" y="1882630"/>
                    </a:cubicBezTo>
                    <a:cubicBezTo>
                      <a:pt x="947281" y="1820742"/>
                      <a:pt x="1045467" y="1759943"/>
                      <a:pt x="1143835" y="1699143"/>
                    </a:cubicBezTo>
                    <a:cubicBezTo>
                      <a:pt x="1143653" y="1698417"/>
                      <a:pt x="1143290" y="1697873"/>
                      <a:pt x="1143109" y="1697147"/>
                    </a:cubicBezTo>
                    <a:close/>
                    <a:moveTo>
                      <a:pt x="840565" y="1456129"/>
                    </a:moveTo>
                    <a:cubicBezTo>
                      <a:pt x="841835" y="1528906"/>
                      <a:pt x="842924" y="1599506"/>
                      <a:pt x="844195" y="1670287"/>
                    </a:cubicBezTo>
                    <a:cubicBezTo>
                      <a:pt x="944922" y="1669016"/>
                      <a:pt x="1044923" y="1667927"/>
                      <a:pt x="1144923" y="1666838"/>
                    </a:cubicBezTo>
                    <a:cubicBezTo>
                      <a:pt x="1145105" y="1666294"/>
                      <a:pt x="1145286" y="1665749"/>
                      <a:pt x="1145649" y="1665205"/>
                    </a:cubicBezTo>
                    <a:cubicBezTo>
                      <a:pt x="1044378" y="1595876"/>
                      <a:pt x="942925" y="1526365"/>
                      <a:pt x="840565" y="1456129"/>
                    </a:cubicBezTo>
                    <a:close/>
                    <a:moveTo>
                      <a:pt x="810075" y="1455403"/>
                    </a:moveTo>
                    <a:cubicBezTo>
                      <a:pt x="712252" y="1528362"/>
                      <a:pt x="616062" y="1600413"/>
                      <a:pt x="517695" y="1674098"/>
                    </a:cubicBezTo>
                    <a:cubicBezTo>
                      <a:pt x="617877" y="1672827"/>
                      <a:pt x="715156" y="1671738"/>
                      <a:pt x="813342" y="1670650"/>
                    </a:cubicBezTo>
                    <a:cubicBezTo>
                      <a:pt x="812253" y="1598780"/>
                      <a:pt x="811164" y="1527999"/>
                      <a:pt x="810075" y="1455403"/>
                    </a:cubicBezTo>
                    <a:close/>
                    <a:moveTo>
                      <a:pt x="530580" y="1243604"/>
                    </a:moveTo>
                    <a:cubicBezTo>
                      <a:pt x="516606" y="1382081"/>
                      <a:pt x="502813" y="1518924"/>
                      <a:pt x="488656" y="1658308"/>
                    </a:cubicBezTo>
                    <a:cubicBezTo>
                      <a:pt x="593013" y="1580268"/>
                      <a:pt x="695010" y="1504042"/>
                      <a:pt x="797915" y="1426909"/>
                    </a:cubicBezTo>
                    <a:cubicBezTo>
                      <a:pt x="708440" y="1365565"/>
                      <a:pt x="620055" y="1304948"/>
                      <a:pt x="530580" y="1243604"/>
                    </a:cubicBezTo>
                    <a:close/>
                    <a:moveTo>
                      <a:pt x="836935" y="1223277"/>
                    </a:moveTo>
                    <a:cubicBezTo>
                      <a:pt x="837843" y="1280628"/>
                      <a:pt x="838750" y="1337071"/>
                      <a:pt x="839658" y="1395693"/>
                    </a:cubicBezTo>
                    <a:cubicBezTo>
                      <a:pt x="917154" y="1337797"/>
                      <a:pt x="993016" y="1280991"/>
                      <a:pt x="1070150" y="1223277"/>
                    </a:cubicBezTo>
                    <a:cubicBezTo>
                      <a:pt x="991202" y="1223277"/>
                      <a:pt x="914068" y="1223277"/>
                      <a:pt x="836935" y="1223277"/>
                    </a:cubicBezTo>
                    <a:close/>
                    <a:moveTo>
                      <a:pt x="553085" y="1223277"/>
                    </a:moveTo>
                    <a:cubicBezTo>
                      <a:pt x="639111" y="1282080"/>
                      <a:pt x="723323" y="1339975"/>
                      <a:pt x="809167" y="1398778"/>
                    </a:cubicBezTo>
                    <a:cubicBezTo>
                      <a:pt x="808260" y="1338886"/>
                      <a:pt x="807352" y="1280991"/>
                      <a:pt x="806445" y="1223277"/>
                    </a:cubicBezTo>
                    <a:cubicBezTo>
                      <a:pt x="722052" y="1223277"/>
                      <a:pt x="638567" y="1223277"/>
                      <a:pt x="553085" y="1223277"/>
                    </a:cubicBezTo>
                    <a:close/>
                    <a:moveTo>
                      <a:pt x="1121148" y="1222551"/>
                    </a:moveTo>
                    <a:cubicBezTo>
                      <a:pt x="1029859" y="1290973"/>
                      <a:pt x="940021" y="1358124"/>
                      <a:pt x="849095" y="1426001"/>
                    </a:cubicBezTo>
                    <a:cubicBezTo>
                      <a:pt x="961800" y="1503135"/>
                      <a:pt x="1073235" y="1579542"/>
                      <a:pt x="1185940" y="1656856"/>
                    </a:cubicBezTo>
                    <a:cubicBezTo>
                      <a:pt x="1164161" y="1511665"/>
                      <a:pt x="1142746" y="1367925"/>
                      <a:pt x="1121148" y="1222551"/>
                    </a:cubicBezTo>
                    <a:close/>
                    <a:moveTo>
                      <a:pt x="803178" y="1009119"/>
                    </a:moveTo>
                    <a:cubicBezTo>
                      <a:pt x="724956" y="1070463"/>
                      <a:pt x="648367" y="1130354"/>
                      <a:pt x="570690" y="1191335"/>
                    </a:cubicBezTo>
                    <a:cubicBezTo>
                      <a:pt x="650001" y="1191335"/>
                      <a:pt x="727315" y="1191335"/>
                      <a:pt x="805901" y="1191335"/>
                    </a:cubicBezTo>
                    <a:cubicBezTo>
                      <a:pt x="804993" y="1130899"/>
                      <a:pt x="804086" y="1070826"/>
                      <a:pt x="803178" y="1009119"/>
                    </a:cubicBezTo>
                    <a:close/>
                    <a:moveTo>
                      <a:pt x="833305" y="992422"/>
                    </a:moveTo>
                    <a:cubicBezTo>
                      <a:pt x="834394" y="1059936"/>
                      <a:pt x="835483" y="1125636"/>
                      <a:pt x="836572" y="1191154"/>
                    </a:cubicBezTo>
                    <a:cubicBezTo>
                      <a:pt x="920421" y="1191154"/>
                      <a:pt x="1003180" y="1191154"/>
                      <a:pt x="1087391" y="1191154"/>
                    </a:cubicBezTo>
                    <a:cubicBezTo>
                      <a:pt x="1002272" y="1124547"/>
                      <a:pt x="918424" y="1059029"/>
                      <a:pt x="833305" y="992422"/>
                    </a:cubicBezTo>
                    <a:close/>
                    <a:moveTo>
                      <a:pt x="1055404" y="817761"/>
                    </a:moveTo>
                    <a:cubicBezTo>
                      <a:pt x="1051910" y="816514"/>
                      <a:pt x="1047464" y="817648"/>
                      <a:pt x="1042745" y="821277"/>
                    </a:cubicBezTo>
                    <a:cubicBezTo>
                      <a:pt x="1023507" y="836341"/>
                      <a:pt x="1004269" y="851405"/>
                      <a:pt x="985031" y="866468"/>
                    </a:cubicBezTo>
                    <a:cubicBezTo>
                      <a:pt x="941473" y="900770"/>
                      <a:pt x="897916" y="934890"/>
                      <a:pt x="853269" y="969918"/>
                    </a:cubicBezTo>
                    <a:cubicBezTo>
                      <a:pt x="940384" y="1037976"/>
                      <a:pt x="1026411" y="1105309"/>
                      <a:pt x="1113707" y="1173549"/>
                    </a:cubicBezTo>
                    <a:cubicBezTo>
                      <a:pt x="1108625" y="1138521"/>
                      <a:pt x="1103907" y="1105490"/>
                      <a:pt x="1099007" y="1072459"/>
                    </a:cubicBezTo>
                    <a:cubicBezTo>
                      <a:pt x="1092654" y="1029628"/>
                      <a:pt x="1086121" y="986615"/>
                      <a:pt x="1079587" y="943783"/>
                    </a:cubicBezTo>
                    <a:cubicBezTo>
                      <a:pt x="1073779" y="905307"/>
                      <a:pt x="1068335" y="866831"/>
                      <a:pt x="1062346" y="828537"/>
                    </a:cubicBezTo>
                    <a:cubicBezTo>
                      <a:pt x="1061439" y="822639"/>
                      <a:pt x="1058898" y="819009"/>
                      <a:pt x="1055404" y="817761"/>
                    </a:cubicBezTo>
                    <a:close/>
                    <a:moveTo>
                      <a:pt x="576134" y="791513"/>
                    </a:moveTo>
                    <a:cubicBezTo>
                      <a:pt x="563067" y="921460"/>
                      <a:pt x="550181" y="1049773"/>
                      <a:pt x="537114" y="1179357"/>
                    </a:cubicBezTo>
                    <a:cubicBezTo>
                      <a:pt x="539292" y="1178086"/>
                      <a:pt x="540199" y="1177723"/>
                      <a:pt x="540744" y="1177179"/>
                    </a:cubicBezTo>
                    <a:cubicBezTo>
                      <a:pt x="625863" y="1110391"/>
                      <a:pt x="710981" y="1043602"/>
                      <a:pt x="796100" y="976996"/>
                    </a:cubicBezTo>
                    <a:cubicBezTo>
                      <a:pt x="804449" y="970462"/>
                      <a:pt x="804449" y="969918"/>
                      <a:pt x="796100" y="963384"/>
                    </a:cubicBezTo>
                    <a:cubicBezTo>
                      <a:pt x="736934" y="916923"/>
                      <a:pt x="677587" y="870643"/>
                      <a:pt x="618240" y="824181"/>
                    </a:cubicBezTo>
                    <a:cubicBezTo>
                      <a:pt x="604628" y="813473"/>
                      <a:pt x="590835" y="802947"/>
                      <a:pt x="576134" y="791513"/>
                    </a:cubicBezTo>
                    <a:close/>
                    <a:moveTo>
                      <a:pt x="832035" y="779716"/>
                    </a:moveTo>
                    <a:cubicBezTo>
                      <a:pt x="832035" y="836160"/>
                      <a:pt x="832035" y="891151"/>
                      <a:pt x="832035" y="948865"/>
                    </a:cubicBezTo>
                    <a:lnTo>
                      <a:pt x="1031534" y="792496"/>
                    </a:lnTo>
                    <a:lnTo>
                      <a:pt x="1031242" y="791569"/>
                    </a:lnTo>
                    <a:lnTo>
                      <a:pt x="1035405" y="783570"/>
                    </a:lnTo>
                    <a:close/>
                    <a:moveTo>
                      <a:pt x="607714" y="775723"/>
                    </a:moveTo>
                    <a:cubicBezTo>
                      <a:pt x="607532" y="776449"/>
                      <a:pt x="607532" y="776994"/>
                      <a:pt x="607351" y="777720"/>
                    </a:cubicBezTo>
                    <a:cubicBezTo>
                      <a:pt x="671598" y="827993"/>
                      <a:pt x="735845" y="878265"/>
                      <a:pt x="800637" y="928901"/>
                    </a:cubicBezTo>
                    <a:cubicBezTo>
                      <a:pt x="800637" y="878810"/>
                      <a:pt x="800637" y="829626"/>
                      <a:pt x="800637" y="779353"/>
                    </a:cubicBezTo>
                    <a:cubicBezTo>
                      <a:pt x="735119" y="778083"/>
                      <a:pt x="671417" y="776812"/>
                      <a:pt x="607714" y="775723"/>
                    </a:cubicBezTo>
                    <a:close/>
                    <a:moveTo>
                      <a:pt x="796931" y="594770"/>
                    </a:moveTo>
                    <a:cubicBezTo>
                      <a:pt x="732637" y="645191"/>
                      <a:pt x="669686" y="694418"/>
                      <a:pt x="605840" y="744540"/>
                    </a:cubicBezTo>
                    <a:cubicBezTo>
                      <a:pt x="671029" y="744540"/>
                      <a:pt x="734576" y="744540"/>
                      <a:pt x="799169" y="744540"/>
                    </a:cubicBezTo>
                    <a:cubicBezTo>
                      <a:pt x="798423" y="694866"/>
                      <a:pt x="797677" y="645489"/>
                      <a:pt x="796931" y="594770"/>
                    </a:cubicBezTo>
                    <a:close/>
                    <a:moveTo>
                      <a:pt x="821693" y="581046"/>
                    </a:moveTo>
                    <a:cubicBezTo>
                      <a:pt x="822588" y="636538"/>
                      <a:pt x="823483" y="690540"/>
                      <a:pt x="824378" y="744391"/>
                    </a:cubicBezTo>
                    <a:cubicBezTo>
                      <a:pt x="893297" y="744391"/>
                      <a:pt x="961320" y="744391"/>
                      <a:pt x="1030536" y="744391"/>
                    </a:cubicBezTo>
                    <a:cubicBezTo>
                      <a:pt x="960574" y="689645"/>
                      <a:pt x="891656" y="635793"/>
                      <a:pt x="821693" y="581046"/>
                    </a:cubicBezTo>
                    <a:close/>
                    <a:moveTo>
                      <a:pt x="1004245" y="437486"/>
                    </a:moveTo>
                    <a:cubicBezTo>
                      <a:pt x="1001373" y="436461"/>
                      <a:pt x="997719" y="437393"/>
                      <a:pt x="993840" y="440376"/>
                    </a:cubicBezTo>
                    <a:cubicBezTo>
                      <a:pt x="978027" y="452757"/>
                      <a:pt x="962215" y="465139"/>
                      <a:pt x="946402" y="477520"/>
                    </a:cubicBezTo>
                    <a:cubicBezTo>
                      <a:pt x="910601" y="505714"/>
                      <a:pt x="874799" y="533758"/>
                      <a:pt x="838102" y="562549"/>
                    </a:cubicBezTo>
                    <a:cubicBezTo>
                      <a:pt x="909705" y="618489"/>
                      <a:pt x="980414" y="673832"/>
                      <a:pt x="1052166" y="729921"/>
                    </a:cubicBezTo>
                    <a:cubicBezTo>
                      <a:pt x="1047989" y="701130"/>
                      <a:pt x="1044111" y="673981"/>
                      <a:pt x="1040084" y="646831"/>
                    </a:cubicBezTo>
                    <a:cubicBezTo>
                      <a:pt x="1034862" y="611627"/>
                      <a:pt x="1029492" y="576273"/>
                      <a:pt x="1024122" y="541068"/>
                    </a:cubicBezTo>
                    <a:cubicBezTo>
                      <a:pt x="1019348" y="509443"/>
                      <a:pt x="1014873" y="477818"/>
                      <a:pt x="1009951" y="446343"/>
                    </a:cubicBezTo>
                    <a:cubicBezTo>
                      <a:pt x="1009205" y="441495"/>
                      <a:pt x="1007117" y="438511"/>
                      <a:pt x="1004245" y="437486"/>
                    </a:cubicBezTo>
                    <a:close/>
                    <a:moveTo>
                      <a:pt x="610315" y="415911"/>
                    </a:moveTo>
                    <a:cubicBezTo>
                      <a:pt x="599575" y="522720"/>
                      <a:pt x="588983" y="628185"/>
                      <a:pt x="578243" y="734695"/>
                    </a:cubicBezTo>
                    <a:cubicBezTo>
                      <a:pt x="580033" y="733650"/>
                      <a:pt x="580778" y="733352"/>
                      <a:pt x="581226" y="732905"/>
                    </a:cubicBezTo>
                    <a:cubicBezTo>
                      <a:pt x="651189" y="678009"/>
                      <a:pt x="721151" y="623113"/>
                      <a:pt x="791113" y="568367"/>
                    </a:cubicBezTo>
                    <a:cubicBezTo>
                      <a:pt x="797975" y="562996"/>
                      <a:pt x="797975" y="562549"/>
                      <a:pt x="791113" y="557179"/>
                    </a:cubicBezTo>
                    <a:cubicBezTo>
                      <a:pt x="742482" y="518991"/>
                      <a:pt x="693703" y="480951"/>
                      <a:pt x="644923" y="442763"/>
                    </a:cubicBezTo>
                    <a:cubicBezTo>
                      <a:pt x="633735" y="433961"/>
                      <a:pt x="622398" y="425309"/>
                      <a:pt x="610315" y="415911"/>
                    </a:cubicBezTo>
                    <a:close/>
                    <a:moveTo>
                      <a:pt x="1030322" y="412680"/>
                    </a:moveTo>
                    <a:lnTo>
                      <a:pt x="1030686" y="414569"/>
                    </a:lnTo>
                    <a:cubicBezTo>
                      <a:pt x="1037100" y="460216"/>
                      <a:pt x="1044111" y="505714"/>
                      <a:pt x="1050973" y="551361"/>
                    </a:cubicBezTo>
                    <a:cubicBezTo>
                      <a:pt x="1056790" y="589847"/>
                      <a:pt x="1062608" y="628335"/>
                      <a:pt x="1068427" y="666821"/>
                    </a:cubicBezTo>
                    <a:cubicBezTo>
                      <a:pt x="1072006" y="691136"/>
                      <a:pt x="1075736" y="715302"/>
                      <a:pt x="1079316" y="739618"/>
                    </a:cubicBezTo>
                    <a:cubicBezTo>
                      <a:pt x="1079465" y="740811"/>
                      <a:pt x="1079167" y="742900"/>
                      <a:pt x="1079763" y="743198"/>
                    </a:cubicBezTo>
                    <a:lnTo>
                      <a:pt x="1080791" y="744748"/>
                    </a:lnTo>
                    <a:lnTo>
                      <a:pt x="1476534" y="412680"/>
                    </a:lnTo>
                    <a:close/>
                    <a:moveTo>
                      <a:pt x="820649" y="412680"/>
                    </a:moveTo>
                    <a:lnTo>
                      <a:pt x="820649" y="545245"/>
                    </a:lnTo>
                    <a:lnTo>
                      <a:pt x="989779" y="412680"/>
                    </a:lnTo>
                    <a:close/>
                    <a:moveTo>
                      <a:pt x="646336" y="412680"/>
                    </a:moveTo>
                    <a:lnTo>
                      <a:pt x="794842" y="528836"/>
                    </a:lnTo>
                    <a:lnTo>
                      <a:pt x="794842" y="412680"/>
                    </a:lnTo>
                    <a:close/>
                    <a:moveTo>
                      <a:pt x="171855" y="412680"/>
                    </a:moveTo>
                    <a:lnTo>
                      <a:pt x="553095" y="732578"/>
                    </a:lnTo>
                    <a:lnTo>
                      <a:pt x="562729" y="639075"/>
                    </a:lnTo>
                    <a:cubicBezTo>
                      <a:pt x="565414" y="612671"/>
                      <a:pt x="567950" y="586267"/>
                      <a:pt x="570635" y="559864"/>
                    </a:cubicBezTo>
                    <a:cubicBezTo>
                      <a:pt x="573917" y="527344"/>
                      <a:pt x="577348" y="494675"/>
                      <a:pt x="580630" y="462155"/>
                    </a:cubicBezTo>
                    <a:lnTo>
                      <a:pt x="585568" y="412680"/>
                    </a:lnTo>
                    <a:close/>
                    <a:moveTo>
                      <a:pt x="789920" y="135167"/>
                    </a:moveTo>
                    <a:cubicBezTo>
                      <a:pt x="736814" y="215721"/>
                      <a:pt x="683708" y="296274"/>
                      <a:pt x="630156" y="377723"/>
                    </a:cubicBezTo>
                    <a:cubicBezTo>
                      <a:pt x="685648" y="378767"/>
                      <a:pt x="739798" y="379662"/>
                      <a:pt x="794395" y="380706"/>
                    </a:cubicBezTo>
                    <a:cubicBezTo>
                      <a:pt x="793350" y="298512"/>
                      <a:pt x="792455" y="217063"/>
                      <a:pt x="791411" y="135764"/>
                    </a:cubicBezTo>
                    <a:cubicBezTo>
                      <a:pt x="790964" y="135615"/>
                      <a:pt x="790368" y="135466"/>
                      <a:pt x="789920" y="135167"/>
                    </a:cubicBezTo>
                    <a:close/>
                    <a:moveTo>
                      <a:pt x="818262" y="127261"/>
                    </a:moveTo>
                    <a:cubicBezTo>
                      <a:pt x="817666" y="127411"/>
                      <a:pt x="817069" y="127411"/>
                      <a:pt x="816622" y="127559"/>
                    </a:cubicBezTo>
                    <a:cubicBezTo>
                      <a:pt x="817517" y="211842"/>
                      <a:pt x="818561" y="296126"/>
                      <a:pt x="819456" y="381303"/>
                    </a:cubicBezTo>
                    <a:cubicBezTo>
                      <a:pt x="876291" y="382198"/>
                      <a:pt x="932231" y="383243"/>
                      <a:pt x="989513" y="384138"/>
                    </a:cubicBezTo>
                    <a:cubicBezTo>
                      <a:pt x="931634" y="297319"/>
                      <a:pt x="874948" y="212290"/>
                      <a:pt x="818262" y="127261"/>
                    </a:cubicBezTo>
                    <a:close/>
                    <a:moveTo>
                      <a:pt x="762323" y="118161"/>
                    </a:moveTo>
                    <a:cubicBezTo>
                      <a:pt x="727715" y="118460"/>
                      <a:pt x="693256" y="118609"/>
                      <a:pt x="658647" y="118908"/>
                    </a:cubicBezTo>
                    <a:cubicBezTo>
                      <a:pt x="652979" y="118908"/>
                      <a:pt x="645520" y="117267"/>
                      <a:pt x="642089" y="120101"/>
                    </a:cubicBezTo>
                    <a:cubicBezTo>
                      <a:pt x="638807" y="122786"/>
                      <a:pt x="639702" y="130543"/>
                      <a:pt x="638807" y="135914"/>
                    </a:cubicBezTo>
                    <a:cubicBezTo>
                      <a:pt x="638807" y="136212"/>
                      <a:pt x="638658" y="136361"/>
                      <a:pt x="638658" y="136659"/>
                    </a:cubicBezTo>
                    <a:cubicBezTo>
                      <a:pt x="635376" y="168732"/>
                      <a:pt x="632094" y="200804"/>
                      <a:pt x="628812" y="232876"/>
                    </a:cubicBezTo>
                    <a:cubicBezTo>
                      <a:pt x="625978" y="260772"/>
                      <a:pt x="623144" y="288666"/>
                      <a:pt x="620310" y="316562"/>
                    </a:cubicBezTo>
                    <a:cubicBezTo>
                      <a:pt x="619116" y="327899"/>
                      <a:pt x="618221" y="339236"/>
                      <a:pt x="617028" y="350424"/>
                    </a:cubicBezTo>
                    <a:cubicBezTo>
                      <a:pt x="617475" y="350574"/>
                      <a:pt x="617923" y="350574"/>
                      <a:pt x="618371" y="350723"/>
                    </a:cubicBezTo>
                    <a:cubicBezTo>
                      <a:pt x="669239" y="273749"/>
                      <a:pt x="719957" y="196627"/>
                      <a:pt x="771720" y="118161"/>
                    </a:cubicBezTo>
                    <a:cubicBezTo>
                      <a:pt x="767544" y="118161"/>
                      <a:pt x="765007" y="118161"/>
                      <a:pt x="762323" y="118161"/>
                    </a:cubicBezTo>
                    <a:close/>
                    <a:moveTo>
                      <a:pt x="954457" y="116819"/>
                    </a:moveTo>
                    <a:cubicBezTo>
                      <a:pt x="931932" y="117117"/>
                      <a:pt x="909258" y="117267"/>
                      <a:pt x="886733" y="117416"/>
                    </a:cubicBezTo>
                    <a:cubicBezTo>
                      <a:pt x="872264" y="117416"/>
                      <a:pt x="857644" y="117416"/>
                      <a:pt x="841384" y="117416"/>
                    </a:cubicBezTo>
                    <a:cubicBezTo>
                      <a:pt x="892700" y="194688"/>
                      <a:pt x="943121" y="270170"/>
                      <a:pt x="993392" y="345800"/>
                    </a:cubicBezTo>
                    <a:cubicBezTo>
                      <a:pt x="993840" y="345651"/>
                      <a:pt x="994138" y="345502"/>
                      <a:pt x="994585" y="345352"/>
                    </a:cubicBezTo>
                    <a:cubicBezTo>
                      <a:pt x="992945" y="332971"/>
                      <a:pt x="991303" y="320590"/>
                      <a:pt x="989513" y="308208"/>
                    </a:cubicBezTo>
                    <a:cubicBezTo>
                      <a:pt x="980265" y="246600"/>
                      <a:pt x="970867" y="184842"/>
                      <a:pt x="961767" y="123233"/>
                    </a:cubicBezTo>
                    <a:cubicBezTo>
                      <a:pt x="961021" y="118013"/>
                      <a:pt x="959231" y="116819"/>
                      <a:pt x="954457" y="116819"/>
                    </a:cubicBezTo>
                    <a:close/>
                    <a:moveTo>
                      <a:pt x="686185" y="0"/>
                    </a:moveTo>
                    <a:lnTo>
                      <a:pt x="934104" y="0"/>
                    </a:lnTo>
                    <a:cubicBezTo>
                      <a:pt x="954339" y="0"/>
                      <a:pt x="970742" y="16403"/>
                      <a:pt x="970742" y="36638"/>
                    </a:cubicBezTo>
                    <a:lnTo>
                      <a:pt x="961098" y="59922"/>
                    </a:lnTo>
                    <a:lnTo>
                      <a:pt x="1051055" y="59922"/>
                    </a:lnTo>
                    <a:cubicBezTo>
                      <a:pt x="1063680" y="59922"/>
                      <a:pt x="1073915" y="70157"/>
                      <a:pt x="1073915" y="82782"/>
                    </a:cubicBezTo>
                    <a:lnTo>
                      <a:pt x="1073914" y="82782"/>
                    </a:lnTo>
                    <a:cubicBezTo>
                      <a:pt x="1073914" y="95407"/>
                      <a:pt x="1063679" y="105642"/>
                      <a:pt x="1051054" y="105642"/>
                    </a:cubicBezTo>
                    <a:lnTo>
                      <a:pt x="984543" y="105642"/>
                    </a:lnTo>
                    <a:lnTo>
                      <a:pt x="1025912" y="382944"/>
                    </a:lnTo>
                    <a:cubicBezTo>
                      <a:pt x="1027254" y="382795"/>
                      <a:pt x="1028447" y="382646"/>
                      <a:pt x="1029492" y="382348"/>
                    </a:cubicBezTo>
                    <a:cubicBezTo>
                      <a:pt x="1029492" y="382944"/>
                      <a:pt x="1029791" y="383541"/>
                      <a:pt x="1029641" y="383839"/>
                    </a:cubicBezTo>
                    <a:lnTo>
                      <a:pt x="1029470" y="385248"/>
                    </a:lnTo>
                    <a:lnTo>
                      <a:pt x="1157032" y="385248"/>
                    </a:lnTo>
                    <a:lnTo>
                      <a:pt x="1157032" y="310832"/>
                    </a:lnTo>
                    <a:lnTo>
                      <a:pt x="1126536" y="310832"/>
                    </a:lnTo>
                    <a:cubicBezTo>
                      <a:pt x="1121486" y="310832"/>
                      <a:pt x="1117392" y="306738"/>
                      <a:pt x="1117392" y="301688"/>
                    </a:cubicBezTo>
                    <a:cubicBezTo>
                      <a:pt x="1117392" y="296638"/>
                      <a:pt x="1121486" y="292544"/>
                      <a:pt x="1126536" y="292544"/>
                    </a:cubicBezTo>
                    <a:lnTo>
                      <a:pt x="1157032" y="292544"/>
                    </a:lnTo>
                    <a:lnTo>
                      <a:pt x="1157032" y="282034"/>
                    </a:lnTo>
                    <a:lnTo>
                      <a:pt x="1126536" y="282034"/>
                    </a:lnTo>
                    <a:cubicBezTo>
                      <a:pt x="1121486" y="282034"/>
                      <a:pt x="1117392" y="277940"/>
                      <a:pt x="1117392" y="272890"/>
                    </a:cubicBezTo>
                    <a:cubicBezTo>
                      <a:pt x="1117392" y="267840"/>
                      <a:pt x="1121486" y="263746"/>
                      <a:pt x="1126536" y="263746"/>
                    </a:cubicBezTo>
                    <a:lnTo>
                      <a:pt x="1157032" y="263746"/>
                    </a:lnTo>
                    <a:lnTo>
                      <a:pt x="1157032" y="253236"/>
                    </a:lnTo>
                    <a:lnTo>
                      <a:pt x="1126536" y="253236"/>
                    </a:lnTo>
                    <a:cubicBezTo>
                      <a:pt x="1121486" y="253236"/>
                      <a:pt x="1117392" y="249142"/>
                      <a:pt x="1117392" y="244092"/>
                    </a:cubicBezTo>
                    <a:cubicBezTo>
                      <a:pt x="1117392" y="239042"/>
                      <a:pt x="1121486" y="234948"/>
                      <a:pt x="1126536" y="234948"/>
                    </a:cubicBezTo>
                    <a:lnTo>
                      <a:pt x="1157032" y="234948"/>
                    </a:lnTo>
                    <a:lnTo>
                      <a:pt x="1157032" y="219866"/>
                    </a:lnTo>
                    <a:cubicBezTo>
                      <a:pt x="1157032" y="212291"/>
                      <a:pt x="1163173" y="206150"/>
                      <a:pt x="1170748" y="206150"/>
                    </a:cubicBezTo>
                    <a:cubicBezTo>
                      <a:pt x="1178323" y="206150"/>
                      <a:pt x="1184464" y="212291"/>
                      <a:pt x="1184464" y="219866"/>
                    </a:cubicBezTo>
                    <a:lnTo>
                      <a:pt x="1184464" y="234948"/>
                    </a:lnTo>
                    <a:lnTo>
                      <a:pt x="1210556" y="234948"/>
                    </a:lnTo>
                    <a:cubicBezTo>
                      <a:pt x="1215606" y="234948"/>
                      <a:pt x="1219700" y="239042"/>
                      <a:pt x="1219700" y="244092"/>
                    </a:cubicBezTo>
                    <a:cubicBezTo>
                      <a:pt x="1219700" y="249142"/>
                      <a:pt x="1215606" y="253236"/>
                      <a:pt x="1210556" y="253236"/>
                    </a:cubicBezTo>
                    <a:lnTo>
                      <a:pt x="1184464" y="253236"/>
                    </a:lnTo>
                    <a:lnTo>
                      <a:pt x="1184464" y="263746"/>
                    </a:lnTo>
                    <a:lnTo>
                      <a:pt x="1210556" y="263746"/>
                    </a:lnTo>
                    <a:cubicBezTo>
                      <a:pt x="1215606" y="263746"/>
                      <a:pt x="1219700" y="267840"/>
                      <a:pt x="1219700" y="272890"/>
                    </a:cubicBezTo>
                    <a:cubicBezTo>
                      <a:pt x="1219700" y="277940"/>
                      <a:pt x="1215606" y="282034"/>
                      <a:pt x="1210556" y="282034"/>
                    </a:cubicBezTo>
                    <a:lnTo>
                      <a:pt x="1184464" y="282034"/>
                    </a:lnTo>
                    <a:lnTo>
                      <a:pt x="1184464" y="292544"/>
                    </a:lnTo>
                    <a:lnTo>
                      <a:pt x="1210556" y="292544"/>
                    </a:lnTo>
                    <a:cubicBezTo>
                      <a:pt x="1215606" y="292544"/>
                      <a:pt x="1219700" y="296638"/>
                      <a:pt x="1219700" y="301688"/>
                    </a:cubicBezTo>
                    <a:cubicBezTo>
                      <a:pt x="1219700" y="306738"/>
                      <a:pt x="1215606" y="310832"/>
                      <a:pt x="1210556" y="310832"/>
                    </a:cubicBezTo>
                    <a:lnTo>
                      <a:pt x="1184464" y="310832"/>
                    </a:lnTo>
                    <a:lnTo>
                      <a:pt x="1184464" y="385248"/>
                    </a:lnTo>
                    <a:lnTo>
                      <a:pt x="1315794" y="385248"/>
                    </a:lnTo>
                    <a:lnTo>
                      <a:pt x="1315794" y="310832"/>
                    </a:lnTo>
                    <a:lnTo>
                      <a:pt x="1286537" y="310832"/>
                    </a:lnTo>
                    <a:cubicBezTo>
                      <a:pt x="1281487" y="310832"/>
                      <a:pt x="1277393" y="306738"/>
                      <a:pt x="1277393" y="301688"/>
                    </a:cubicBezTo>
                    <a:cubicBezTo>
                      <a:pt x="1277393" y="296638"/>
                      <a:pt x="1281487" y="292544"/>
                      <a:pt x="1286537" y="292544"/>
                    </a:cubicBezTo>
                    <a:lnTo>
                      <a:pt x="1315794" y="292544"/>
                    </a:lnTo>
                    <a:lnTo>
                      <a:pt x="1315794" y="282034"/>
                    </a:lnTo>
                    <a:lnTo>
                      <a:pt x="1286537" y="282034"/>
                    </a:lnTo>
                    <a:cubicBezTo>
                      <a:pt x="1281487" y="282034"/>
                      <a:pt x="1277393" y="277940"/>
                      <a:pt x="1277393" y="272890"/>
                    </a:cubicBezTo>
                    <a:cubicBezTo>
                      <a:pt x="1277393" y="267840"/>
                      <a:pt x="1281487" y="263746"/>
                      <a:pt x="1286537" y="263746"/>
                    </a:cubicBezTo>
                    <a:lnTo>
                      <a:pt x="1315794" y="263746"/>
                    </a:lnTo>
                    <a:lnTo>
                      <a:pt x="1315794" y="253236"/>
                    </a:lnTo>
                    <a:lnTo>
                      <a:pt x="1286537" y="253236"/>
                    </a:lnTo>
                    <a:cubicBezTo>
                      <a:pt x="1281487" y="253236"/>
                      <a:pt x="1277393" y="249142"/>
                      <a:pt x="1277393" y="244092"/>
                    </a:cubicBezTo>
                    <a:cubicBezTo>
                      <a:pt x="1277393" y="239042"/>
                      <a:pt x="1281487" y="234948"/>
                      <a:pt x="1286537" y="234948"/>
                    </a:cubicBezTo>
                    <a:lnTo>
                      <a:pt x="1315794" y="234948"/>
                    </a:lnTo>
                    <a:lnTo>
                      <a:pt x="1315794" y="219866"/>
                    </a:lnTo>
                    <a:cubicBezTo>
                      <a:pt x="1315794" y="212291"/>
                      <a:pt x="1321935" y="206150"/>
                      <a:pt x="1329510" y="206150"/>
                    </a:cubicBezTo>
                    <a:cubicBezTo>
                      <a:pt x="1337085" y="206150"/>
                      <a:pt x="1343226" y="212291"/>
                      <a:pt x="1343226" y="219866"/>
                    </a:cubicBezTo>
                    <a:lnTo>
                      <a:pt x="1343226" y="234948"/>
                    </a:lnTo>
                    <a:lnTo>
                      <a:pt x="1370557" y="234948"/>
                    </a:lnTo>
                    <a:cubicBezTo>
                      <a:pt x="1375607" y="234948"/>
                      <a:pt x="1379701" y="239042"/>
                      <a:pt x="1379701" y="244092"/>
                    </a:cubicBezTo>
                    <a:cubicBezTo>
                      <a:pt x="1379701" y="249142"/>
                      <a:pt x="1375607" y="253236"/>
                      <a:pt x="1370557" y="253236"/>
                    </a:cubicBezTo>
                    <a:lnTo>
                      <a:pt x="1343226" y="253236"/>
                    </a:lnTo>
                    <a:lnTo>
                      <a:pt x="1343226" y="263746"/>
                    </a:lnTo>
                    <a:lnTo>
                      <a:pt x="1370557" y="263746"/>
                    </a:lnTo>
                    <a:cubicBezTo>
                      <a:pt x="1375607" y="263746"/>
                      <a:pt x="1379701" y="267840"/>
                      <a:pt x="1379701" y="272890"/>
                    </a:cubicBezTo>
                    <a:cubicBezTo>
                      <a:pt x="1379701" y="277940"/>
                      <a:pt x="1375607" y="282034"/>
                      <a:pt x="1370557" y="282034"/>
                    </a:cubicBezTo>
                    <a:lnTo>
                      <a:pt x="1343226" y="282034"/>
                    </a:lnTo>
                    <a:lnTo>
                      <a:pt x="1343226" y="292544"/>
                    </a:lnTo>
                    <a:lnTo>
                      <a:pt x="1370557" y="292544"/>
                    </a:lnTo>
                    <a:cubicBezTo>
                      <a:pt x="1375607" y="292544"/>
                      <a:pt x="1379701" y="296638"/>
                      <a:pt x="1379701" y="301688"/>
                    </a:cubicBezTo>
                    <a:cubicBezTo>
                      <a:pt x="1379701" y="306738"/>
                      <a:pt x="1375607" y="310832"/>
                      <a:pt x="1370557" y="310832"/>
                    </a:cubicBezTo>
                    <a:lnTo>
                      <a:pt x="1343226" y="310832"/>
                    </a:lnTo>
                    <a:lnTo>
                      <a:pt x="1343226" y="385248"/>
                    </a:lnTo>
                    <a:lnTo>
                      <a:pt x="1497488" y="385248"/>
                    </a:lnTo>
                    <a:lnTo>
                      <a:pt x="1505347" y="388503"/>
                    </a:lnTo>
                    <a:lnTo>
                      <a:pt x="1505405" y="388454"/>
                    </a:lnTo>
                    <a:cubicBezTo>
                      <a:pt x="1511207" y="383585"/>
                      <a:pt x="1519859" y="384342"/>
                      <a:pt x="1524728" y="390145"/>
                    </a:cubicBezTo>
                    <a:cubicBezTo>
                      <a:pt x="1529597" y="395948"/>
                      <a:pt x="1528840" y="404599"/>
                      <a:pt x="1523038" y="409469"/>
                    </a:cubicBezTo>
                    <a:lnTo>
                      <a:pt x="1085083" y="776956"/>
                    </a:lnTo>
                    <a:lnTo>
                      <a:pt x="1087573" y="789880"/>
                    </a:lnTo>
                    <a:cubicBezTo>
                      <a:pt x="1095377" y="845416"/>
                      <a:pt x="1103907" y="900770"/>
                      <a:pt x="1112255" y="956306"/>
                    </a:cubicBezTo>
                    <a:cubicBezTo>
                      <a:pt x="1119333" y="1003130"/>
                      <a:pt x="1126411" y="1049955"/>
                      <a:pt x="1133490" y="1096779"/>
                    </a:cubicBezTo>
                    <a:cubicBezTo>
                      <a:pt x="1137845" y="1126362"/>
                      <a:pt x="1142383" y="1155763"/>
                      <a:pt x="1146738" y="1185346"/>
                    </a:cubicBezTo>
                    <a:cubicBezTo>
                      <a:pt x="1146920" y="1186798"/>
                      <a:pt x="1146557" y="1189339"/>
                      <a:pt x="1147283" y="1189702"/>
                    </a:cubicBezTo>
                    <a:cubicBezTo>
                      <a:pt x="1160532" y="1195328"/>
                      <a:pt x="1152546" y="1206762"/>
                      <a:pt x="1153816" y="1215292"/>
                    </a:cubicBezTo>
                    <a:cubicBezTo>
                      <a:pt x="1155450" y="1226726"/>
                      <a:pt x="1154542" y="1238522"/>
                      <a:pt x="1156176" y="1249956"/>
                    </a:cubicBezTo>
                    <a:cubicBezTo>
                      <a:pt x="1167247" y="1325093"/>
                      <a:pt x="1178862" y="1400230"/>
                      <a:pt x="1190114" y="1475367"/>
                    </a:cubicBezTo>
                    <a:cubicBezTo>
                      <a:pt x="1199370" y="1536710"/>
                      <a:pt x="1208445" y="1598235"/>
                      <a:pt x="1217701" y="1659579"/>
                    </a:cubicBezTo>
                    <a:cubicBezTo>
                      <a:pt x="1218064" y="1661756"/>
                      <a:pt x="1220605" y="1663753"/>
                      <a:pt x="1221875" y="1665931"/>
                    </a:cubicBezTo>
                    <a:cubicBezTo>
                      <a:pt x="1222964" y="1667746"/>
                      <a:pt x="1224416" y="1669924"/>
                      <a:pt x="1224235" y="1671920"/>
                    </a:cubicBezTo>
                    <a:cubicBezTo>
                      <a:pt x="1221875" y="1709307"/>
                      <a:pt x="1230587" y="1745423"/>
                      <a:pt x="1235668" y="1781903"/>
                    </a:cubicBezTo>
                    <a:cubicBezTo>
                      <a:pt x="1242928" y="1833264"/>
                      <a:pt x="1251095" y="1884444"/>
                      <a:pt x="1258718" y="1935625"/>
                    </a:cubicBezTo>
                    <a:cubicBezTo>
                      <a:pt x="1266340" y="1986260"/>
                      <a:pt x="1273600" y="2037077"/>
                      <a:pt x="1281222" y="2087713"/>
                    </a:cubicBezTo>
                    <a:lnTo>
                      <a:pt x="1286826" y="2124229"/>
                    </a:lnTo>
                    <a:lnTo>
                      <a:pt x="1623061" y="2124229"/>
                    </a:lnTo>
                    <a:lnTo>
                      <a:pt x="1636122" y="2129640"/>
                    </a:lnTo>
                    <a:lnTo>
                      <a:pt x="1640572" y="2129637"/>
                    </a:lnTo>
                    <a:lnTo>
                      <a:pt x="1640572" y="2134176"/>
                    </a:lnTo>
                    <a:lnTo>
                      <a:pt x="1645921" y="2147089"/>
                    </a:lnTo>
                    <a:lnTo>
                      <a:pt x="1645920" y="2147089"/>
                    </a:lnTo>
                    <a:lnTo>
                      <a:pt x="1640572" y="2160000"/>
                    </a:lnTo>
                    <a:lnTo>
                      <a:pt x="1640572" y="2166683"/>
                    </a:lnTo>
                    <a:lnTo>
                      <a:pt x="1630945" y="2166683"/>
                    </a:lnTo>
                    <a:lnTo>
                      <a:pt x="1623060" y="2169949"/>
                    </a:lnTo>
                    <a:lnTo>
                      <a:pt x="22860" y="2169948"/>
                    </a:lnTo>
                    <a:lnTo>
                      <a:pt x="14978" y="2166683"/>
                    </a:lnTo>
                    <a:lnTo>
                      <a:pt x="5349" y="2166683"/>
                    </a:lnTo>
                    <a:lnTo>
                      <a:pt x="5349" y="2160002"/>
                    </a:lnTo>
                    <a:lnTo>
                      <a:pt x="0" y="2147089"/>
                    </a:lnTo>
                    <a:lnTo>
                      <a:pt x="6696" y="2130925"/>
                    </a:lnTo>
                    <a:cubicBezTo>
                      <a:pt x="10833" y="2126788"/>
                      <a:pt x="16548" y="2124229"/>
                      <a:pt x="22860" y="2124229"/>
                    </a:cubicBezTo>
                    <a:lnTo>
                      <a:pt x="410941" y="2124229"/>
                    </a:lnTo>
                    <a:lnTo>
                      <a:pt x="415334" y="2082631"/>
                    </a:lnTo>
                    <a:cubicBezTo>
                      <a:pt x="419509" y="2042159"/>
                      <a:pt x="423683" y="2001505"/>
                      <a:pt x="427676" y="1961033"/>
                    </a:cubicBezTo>
                    <a:cubicBezTo>
                      <a:pt x="430943" y="1928365"/>
                      <a:pt x="433846" y="1895515"/>
                      <a:pt x="437295" y="1862847"/>
                    </a:cubicBezTo>
                    <a:cubicBezTo>
                      <a:pt x="441287" y="1823827"/>
                      <a:pt x="445462" y="1784807"/>
                      <a:pt x="449455" y="1745786"/>
                    </a:cubicBezTo>
                    <a:cubicBezTo>
                      <a:pt x="450906" y="1732538"/>
                      <a:pt x="451995" y="1719289"/>
                      <a:pt x="453447" y="1706221"/>
                    </a:cubicBezTo>
                    <a:cubicBezTo>
                      <a:pt x="454173" y="1699688"/>
                      <a:pt x="454173" y="1693517"/>
                      <a:pt x="444554" y="1691158"/>
                    </a:cubicBezTo>
                    <a:cubicBezTo>
                      <a:pt x="461977" y="1681902"/>
                      <a:pt x="456896" y="1666112"/>
                      <a:pt x="458348" y="1653227"/>
                    </a:cubicBezTo>
                    <a:cubicBezTo>
                      <a:pt x="464700" y="1599869"/>
                      <a:pt x="469600" y="1546329"/>
                      <a:pt x="475045" y="1492971"/>
                    </a:cubicBezTo>
                    <a:cubicBezTo>
                      <a:pt x="479582" y="1447962"/>
                      <a:pt x="483756" y="1402771"/>
                      <a:pt x="488112" y="1357761"/>
                    </a:cubicBezTo>
                    <a:cubicBezTo>
                      <a:pt x="492286" y="1315656"/>
                      <a:pt x="496097" y="1273550"/>
                      <a:pt x="501179" y="1231626"/>
                    </a:cubicBezTo>
                    <a:cubicBezTo>
                      <a:pt x="502450" y="1222007"/>
                      <a:pt x="495190" y="1221099"/>
                      <a:pt x="490834" y="1215473"/>
                    </a:cubicBezTo>
                    <a:cubicBezTo>
                      <a:pt x="506805" y="1209484"/>
                      <a:pt x="504446" y="1195328"/>
                      <a:pt x="505898" y="1182805"/>
                    </a:cubicBezTo>
                    <a:cubicBezTo>
                      <a:pt x="510072" y="1142877"/>
                      <a:pt x="514065" y="1102950"/>
                      <a:pt x="518239" y="1063022"/>
                    </a:cubicBezTo>
                    <a:cubicBezTo>
                      <a:pt x="521506" y="1030898"/>
                      <a:pt x="524591" y="998774"/>
                      <a:pt x="527858" y="966651"/>
                    </a:cubicBezTo>
                    <a:cubicBezTo>
                      <a:pt x="531851" y="927086"/>
                      <a:pt x="536025" y="887340"/>
                      <a:pt x="540018" y="847775"/>
                    </a:cubicBezTo>
                    <a:lnTo>
                      <a:pt x="548341" y="764399"/>
                    </a:lnTo>
                    <a:lnTo>
                      <a:pt x="132037" y="415079"/>
                    </a:lnTo>
                    <a:lnTo>
                      <a:pt x="129621" y="410438"/>
                    </a:lnTo>
                    <a:lnTo>
                      <a:pt x="125334" y="408662"/>
                    </a:lnTo>
                    <a:cubicBezTo>
                      <a:pt x="122852" y="406180"/>
                      <a:pt x="121316" y="402751"/>
                      <a:pt x="121316" y="398964"/>
                    </a:cubicBezTo>
                    <a:cubicBezTo>
                      <a:pt x="121316" y="391389"/>
                      <a:pt x="127457" y="385248"/>
                      <a:pt x="135032" y="385248"/>
                    </a:cubicBezTo>
                    <a:lnTo>
                      <a:pt x="301963" y="385248"/>
                    </a:lnTo>
                    <a:lnTo>
                      <a:pt x="301963" y="319242"/>
                    </a:lnTo>
                    <a:lnTo>
                      <a:pt x="274367" y="319242"/>
                    </a:lnTo>
                    <a:cubicBezTo>
                      <a:pt x="269317" y="319242"/>
                      <a:pt x="265223" y="315148"/>
                      <a:pt x="265223" y="310098"/>
                    </a:cubicBezTo>
                    <a:cubicBezTo>
                      <a:pt x="265223" y="305048"/>
                      <a:pt x="269317" y="300954"/>
                      <a:pt x="274367" y="300954"/>
                    </a:cubicBezTo>
                    <a:lnTo>
                      <a:pt x="301963" y="300954"/>
                    </a:lnTo>
                    <a:lnTo>
                      <a:pt x="301963" y="290444"/>
                    </a:lnTo>
                    <a:lnTo>
                      <a:pt x="274367" y="290444"/>
                    </a:lnTo>
                    <a:cubicBezTo>
                      <a:pt x="269317" y="290444"/>
                      <a:pt x="265223" y="286350"/>
                      <a:pt x="265223" y="281300"/>
                    </a:cubicBezTo>
                    <a:cubicBezTo>
                      <a:pt x="265223" y="276250"/>
                      <a:pt x="269317" y="272156"/>
                      <a:pt x="274367" y="272156"/>
                    </a:cubicBezTo>
                    <a:lnTo>
                      <a:pt x="301963" y="272156"/>
                    </a:lnTo>
                    <a:lnTo>
                      <a:pt x="301963" y="261646"/>
                    </a:lnTo>
                    <a:lnTo>
                      <a:pt x="274367" y="261646"/>
                    </a:lnTo>
                    <a:cubicBezTo>
                      <a:pt x="269317" y="261646"/>
                      <a:pt x="265223" y="257552"/>
                      <a:pt x="265223" y="252502"/>
                    </a:cubicBezTo>
                    <a:cubicBezTo>
                      <a:pt x="265223" y="247452"/>
                      <a:pt x="269317" y="243358"/>
                      <a:pt x="274367" y="243358"/>
                    </a:cubicBezTo>
                    <a:lnTo>
                      <a:pt x="301963" y="243358"/>
                    </a:lnTo>
                    <a:lnTo>
                      <a:pt x="301963" y="219866"/>
                    </a:lnTo>
                    <a:cubicBezTo>
                      <a:pt x="301963" y="212291"/>
                      <a:pt x="308104" y="206150"/>
                      <a:pt x="315679" y="206150"/>
                    </a:cubicBezTo>
                    <a:cubicBezTo>
                      <a:pt x="323254" y="206150"/>
                      <a:pt x="329395" y="212291"/>
                      <a:pt x="329395" y="219866"/>
                    </a:cubicBezTo>
                    <a:lnTo>
                      <a:pt x="329395" y="243358"/>
                    </a:lnTo>
                    <a:lnTo>
                      <a:pt x="358387" y="243358"/>
                    </a:lnTo>
                    <a:cubicBezTo>
                      <a:pt x="363437" y="243358"/>
                      <a:pt x="367531" y="247452"/>
                      <a:pt x="367531" y="252502"/>
                    </a:cubicBezTo>
                    <a:cubicBezTo>
                      <a:pt x="367531" y="257552"/>
                      <a:pt x="363437" y="261646"/>
                      <a:pt x="358387" y="261646"/>
                    </a:cubicBezTo>
                    <a:lnTo>
                      <a:pt x="329395" y="261646"/>
                    </a:lnTo>
                    <a:lnTo>
                      <a:pt x="329395" y="272156"/>
                    </a:lnTo>
                    <a:lnTo>
                      <a:pt x="358387" y="272156"/>
                    </a:lnTo>
                    <a:cubicBezTo>
                      <a:pt x="363437" y="272156"/>
                      <a:pt x="367531" y="276250"/>
                      <a:pt x="367531" y="281300"/>
                    </a:cubicBezTo>
                    <a:cubicBezTo>
                      <a:pt x="367531" y="286350"/>
                      <a:pt x="363437" y="290444"/>
                      <a:pt x="358387" y="290444"/>
                    </a:cubicBezTo>
                    <a:lnTo>
                      <a:pt x="329395" y="290444"/>
                    </a:lnTo>
                    <a:lnTo>
                      <a:pt x="329395" y="300954"/>
                    </a:lnTo>
                    <a:lnTo>
                      <a:pt x="358387" y="300954"/>
                    </a:lnTo>
                    <a:cubicBezTo>
                      <a:pt x="363437" y="300954"/>
                      <a:pt x="367531" y="305048"/>
                      <a:pt x="367531" y="310098"/>
                    </a:cubicBezTo>
                    <a:cubicBezTo>
                      <a:pt x="367531" y="315148"/>
                      <a:pt x="363437" y="319242"/>
                      <a:pt x="358387" y="319242"/>
                    </a:cubicBezTo>
                    <a:lnTo>
                      <a:pt x="329395" y="319242"/>
                    </a:lnTo>
                    <a:lnTo>
                      <a:pt x="329395" y="385248"/>
                    </a:lnTo>
                    <a:lnTo>
                      <a:pt x="447531" y="385248"/>
                    </a:lnTo>
                    <a:lnTo>
                      <a:pt x="447531" y="315782"/>
                    </a:lnTo>
                    <a:lnTo>
                      <a:pt x="417009" y="315782"/>
                    </a:lnTo>
                    <a:cubicBezTo>
                      <a:pt x="411959" y="315782"/>
                      <a:pt x="407865" y="311688"/>
                      <a:pt x="407865" y="306638"/>
                    </a:cubicBezTo>
                    <a:cubicBezTo>
                      <a:pt x="407865" y="301588"/>
                      <a:pt x="411959" y="297494"/>
                      <a:pt x="417009" y="297494"/>
                    </a:cubicBezTo>
                    <a:lnTo>
                      <a:pt x="447531" y="297494"/>
                    </a:lnTo>
                    <a:lnTo>
                      <a:pt x="447531" y="286984"/>
                    </a:lnTo>
                    <a:lnTo>
                      <a:pt x="417009" y="286984"/>
                    </a:lnTo>
                    <a:cubicBezTo>
                      <a:pt x="411959" y="286984"/>
                      <a:pt x="407865" y="282890"/>
                      <a:pt x="407865" y="277840"/>
                    </a:cubicBezTo>
                    <a:cubicBezTo>
                      <a:pt x="407865" y="272790"/>
                      <a:pt x="411959" y="268696"/>
                      <a:pt x="417009" y="268696"/>
                    </a:cubicBezTo>
                    <a:lnTo>
                      <a:pt x="447531" y="268696"/>
                    </a:lnTo>
                    <a:lnTo>
                      <a:pt x="447531" y="258186"/>
                    </a:lnTo>
                    <a:lnTo>
                      <a:pt x="417009" y="258186"/>
                    </a:lnTo>
                    <a:cubicBezTo>
                      <a:pt x="411959" y="258186"/>
                      <a:pt x="407865" y="254092"/>
                      <a:pt x="407865" y="249042"/>
                    </a:cubicBezTo>
                    <a:cubicBezTo>
                      <a:pt x="407865" y="243992"/>
                      <a:pt x="411959" y="239898"/>
                      <a:pt x="417009" y="239898"/>
                    </a:cubicBezTo>
                    <a:lnTo>
                      <a:pt x="447531" y="239898"/>
                    </a:lnTo>
                    <a:lnTo>
                      <a:pt x="447531" y="219866"/>
                    </a:lnTo>
                    <a:cubicBezTo>
                      <a:pt x="447531" y="212291"/>
                      <a:pt x="453672" y="206150"/>
                      <a:pt x="461247" y="206150"/>
                    </a:cubicBezTo>
                    <a:cubicBezTo>
                      <a:pt x="468822" y="206150"/>
                      <a:pt x="474963" y="212291"/>
                      <a:pt x="474963" y="219866"/>
                    </a:cubicBezTo>
                    <a:lnTo>
                      <a:pt x="474963" y="239898"/>
                    </a:lnTo>
                    <a:lnTo>
                      <a:pt x="501029" y="239898"/>
                    </a:lnTo>
                    <a:cubicBezTo>
                      <a:pt x="506079" y="239898"/>
                      <a:pt x="510173" y="243992"/>
                      <a:pt x="510173" y="249042"/>
                    </a:cubicBezTo>
                    <a:cubicBezTo>
                      <a:pt x="510173" y="254092"/>
                      <a:pt x="506079" y="258186"/>
                      <a:pt x="501029" y="258186"/>
                    </a:cubicBezTo>
                    <a:lnTo>
                      <a:pt x="474963" y="258186"/>
                    </a:lnTo>
                    <a:lnTo>
                      <a:pt x="474963" y="268696"/>
                    </a:lnTo>
                    <a:lnTo>
                      <a:pt x="501029" y="268696"/>
                    </a:lnTo>
                    <a:cubicBezTo>
                      <a:pt x="506079" y="268696"/>
                      <a:pt x="510173" y="272790"/>
                      <a:pt x="510173" y="277840"/>
                    </a:cubicBezTo>
                    <a:cubicBezTo>
                      <a:pt x="510173" y="282890"/>
                      <a:pt x="506079" y="286984"/>
                      <a:pt x="501029" y="286984"/>
                    </a:cubicBezTo>
                    <a:lnTo>
                      <a:pt x="474963" y="286984"/>
                    </a:lnTo>
                    <a:lnTo>
                      <a:pt x="474963" y="297494"/>
                    </a:lnTo>
                    <a:lnTo>
                      <a:pt x="501029" y="297494"/>
                    </a:lnTo>
                    <a:cubicBezTo>
                      <a:pt x="506079" y="297494"/>
                      <a:pt x="510173" y="301588"/>
                      <a:pt x="510173" y="306638"/>
                    </a:cubicBezTo>
                    <a:cubicBezTo>
                      <a:pt x="510173" y="311688"/>
                      <a:pt x="506079" y="315782"/>
                      <a:pt x="501029" y="315782"/>
                    </a:cubicBezTo>
                    <a:lnTo>
                      <a:pt x="474963" y="315782"/>
                    </a:lnTo>
                    <a:lnTo>
                      <a:pt x="474963" y="385248"/>
                    </a:lnTo>
                    <a:lnTo>
                      <a:pt x="588306" y="385248"/>
                    </a:lnTo>
                    <a:lnTo>
                      <a:pt x="588536" y="382944"/>
                    </a:lnTo>
                    <a:cubicBezTo>
                      <a:pt x="591818" y="350126"/>
                      <a:pt x="595397" y="317308"/>
                      <a:pt x="598679" y="284490"/>
                    </a:cubicBezTo>
                    <a:cubicBezTo>
                      <a:pt x="601365" y="258385"/>
                      <a:pt x="603752" y="232130"/>
                      <a:pt x="606437" y="206025"/>
                    </a:cubicBezTo>
                    <a:cubicBezTo>
                      <a:pt x="609718" y="173206"/>
                      <a:pt x="613150" y="140388"/>
                      <a:pt x="616580" y="107571"/>
                    </a:cubicBezTo>
                    <a:lnTo>
                      <a:pt x="616580" y="105641"/>
                    </a:lnTo>
                    <a:lnTo>
                      <a:pt x="569236" y="105641"/>
                    </a:lnTo>
                    <a:cubicBezTo>
                      <a:pt x="562924" y="105641"/>
                      <a:pt x="557209" y="103082"/>
                      <a:pt x="553072" y="98945"/>
                    </a:cubicBezTo>
                    <a:lnTo>
                      <a:pt x="546376" y="82781"/>
                    </a:lnTo>
                    <a:lnTo>
                      <a:pt x="553072" y="66617"/>
                    </a:lnTo>
                    <a:cubicBezTo>
                      <a:pt x="557209" y="62481"/>
                      <a:pt x="562924" y="59922"/>
                      <a:pt x="569236" y="59922"/>
                    </a:cubicBezTo>
                    <a:lnTo>
                      <a:pt x="659192" y="59922"/>
                    </a:lnTo>
                    <a:lnTo>
                      <a:pt x="649547" y="36638"/>
                    </a:lnTo>
                    <a:cubicBezTo>
                      <a:pt x="649547" y="16403"/>
                      <a:pt x="665950" y="0"/>
                      <a:pt x="686185"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31" name="Group 330">
                <a:extLst>
                  <a:ext uri="{FF2B5EF4-FFF2-40B4-BE49-F238E27FC236}">
                    <a16:creationId xmlns:a16="http://schemas.microsoft.com/office/drawing/2014/main" id="{7B76155C-2B61-4A13-A4F8-CD44FD9E899B}"/>
                  </a:ext>
                </a:extLst>
              </p:cNvPr>
              <p:cNvGrpSpPr/>
              <p:nvPr/>
            </p:nvGrpSpPr>
            <p:grpSpPr>
              <a:xfrm>
                <a:off x="6896749" y="1773716"/>
                <a:ext cx="1238201" cy="1299037"/>
                <a:chOff x="6896749" y="1773716"/>
                <a:chExt cx="1238201" cy="1299037"/>
              </a:xfrm>
            </p:grpSpPr>
            <p:sp>
              <p:nvSpPr>
                <p:cNvPr id="173" name="Freeform: Shape 172">
                  <a:extLst>
                    <a:ext uri="{FF2B5EF4-FFF2-40B4-BE49-F238E27FC236}">
                      <a16:creationId xmlns:a16="http://schemas.microsoft.com/office/drawing/2014/main" id="{9320EA0C-AB4F-4A93-888E-CC7B0962207C}"/>
                    </a:ext>
                  </a:extLst>
                </p:cNvPr>
                <p:cNvSpPr/>
                <p:nvPr/>
              </p:nvSpPr>
              <p:spPr>
                <a:xfrm>
                  <a:off x="7405832" y="2164710"/>
                  <a:ext cx="538296" cy="859041"/>
                </a:xfrm>
                <a:custGeom>
                  <a:avLst/>
                  <a:gdLst>
                    <a:gd name="connsiteX0" fmla="*/ 817516 w 1645921"/>
                    <a:gd name="connsiteY0" fmla="*/ 1935988 h 2169949"/>
                    <a:gd name="connsiteX1" fmla="*/ 513238 w 1645921"/>
                    <a:gd name="connsiteY1" fmla="*/ 2124229 h 2169949"/>
                    <a:gd name="connsiteX2" fmla="*/ 820226 w 1645921"/>
                    <a:gd name="connsiteY2" fmla="*/ 2124229 h 2169949"/>
                    <a:gd name="connsiteX3" fmla="*/ 848006 w 1645921"/>
                    <a:gd name="connsiteY3" fmla="*/ 1933084 h 2169949"/>
                    <a:gd name="connsiteX4" fmla="*/ 851058 w 1645921"/>
                    <a:gd name="connsiteY4" fmla="*/ 2124229 h 2169949"/>
                    <a:gd name="connsiteX5" fmla="*/ 1165501 w 1645921"/>
                    <a:gd name="connsiteY5" fmla="*/ 2124229 h 2169949"/>
                    <a:gd name="connsiteX6" fmla="*/ 483030 w 1645921"/>
                    <a:gd name="connsiteY6" fmla="*/ 1713663 h 2169949"/>
                    <a:gd name="connsiteX7" fmla="*/ 441567 w 1645921"/>
                    <a:gd name="connsiteY7" fmla="*/ 2124229 h 2169949"/>
                    <a:gd name="connsiteX8" fmla="*/ 456637 w 1645921"/>
                    <a:gd name="connsiteY8" fmla="*/ 2124229 h 2169949"/>
                    <a:gd name="connsiteX9" fmla="*/ 806082 w 1645921"/>
                    <a:gd name="connsiteY9" fmla="*/ 1908038 h 2169949"/>
                    <a:gd name="connsiteX10" fmla="*/ 483030 w 1645921"/>
                    <a:gd name="connsiteY10" fmla="*/ 1713663 h 2169949"/>
                    <a:gd name="connsiteX11" fmla="*/ 1192837 w 1645921"/>
                    <a:gd name="connsiteY11" fmla="*/ 1703681 h 2169949"/>
                    <a:gd name="connsiteX12" fmla="*/ 863251 w 1645921"/>
                    <a:gd name="connsiteY12" fmla="*/ 1907494 h 2169949"/>
                    <a:gd name="connsiteX13" fmla="*/ 1223376 w 1645921"/>
                    <a:gd name="connsiteY13" fmla="*/ 2124229 h 2169949"/>
                    <a:gd name="connsiteX14" fmla="*/ 1255703 w 1645921"/>
                    <a:gd name="connsiteY14" fmla="*/ 2124229 h 2169949"/>
                    <a:gd name="connsiteX15" fmla="*/ 813705 w 1645921"/>
                    <a:gd name="connsiteY15" fmla="*/ 1701321 h 2169949"/>
                    <a:gd name="connsiteX16" fmla="*/ 529673 w 1645921"/>
                    <a:gd name="connsiteY16" fmla="*/ 1704407 h 2169949"/>
                    <a:gd name="connsiteX17" fmla="*/ 529129 w 1645921"/>
                    <a:gd name="connsiteY17" fmla="*/ 1706584 h 2169949"/>
                    <a:gd name="connsiteX18" fmla="*/ 816608 w 1645921"/>
                    <a:gd name="connsiteY18" fmla="*/ 1879544 h 2169949"/>
                    <a:gd name="connsiteX19" fmla="*/ 813705 w 1645921"/>
                    <a:gd name="connsiteY19" fmla="*/ 1701321 h 2169949"/>
                    <a:gd name="connsiteX20" fmla="*/ 1143109 w 1645921"/>
                    <a:gd name="connsiteY20" fmla="*/ 1697147 h 2169949"/>
                    <a:gd name="connsiteX21" fmla="*/ 844376 w 1645921"/>
                    <a:gd name="connsiteY21" fmla="*/ 1700595 h 2169949"/>
                    <a:gd name="connsiteX22" fmla="*/ 847280 w 1645921"/>
                    <a:gd name="connsiteY22" fmla="*/ 1882630 h 2169949"/>
                    <a:gd name="connsiteX23" fmla="*/ 1143835 w 1645921"/>
                    <a:gd name="connsiteY23" fmla="*/ 1699143 h 2169949"/>
                    <a:gd name="connsiteX24" fmla="*/ 1143109 w 1645921"/>
                    <a:gd name="connsiteY24" fmla="*/ 1697147 h 2169949"/>
                    <a:gd name="connsiteX25" fmla="*/ 840565 w 1645921"/>
                    <a:gd name="connsiteY25" fmla="*/ 1456129 h 2169949"/>
                    <a:gd name="connsiteX26" fmla="*/ 844195 w 1645921"/>
                    <a:gd name="connsiteY26" fmla="*/ 1670287 h 2169949"/>
                    <a:gd name="connsiteX27" fmla="*/ 1144923 w 1645921"/>
                    <a:gd name="connsiteY27" fmla="*/ 1666838 h 2169949"/>
                    <a:gd name="connsiteX28" fmla="*/ 1145649 w 1645921"/>
                    <a:gd name="connsiteY28" fmla="*/ 1665205 h 2169949"/>
                    <a:gd name="connsiteX29" fmla="*/ 840565 w 1645921"/>
                    <a:gd name="connsiteY29" fmla="*/ 1456129 h 2169949"/>
                    <a:gd name="connsiteX30" fmla="*/ 810075 w 1645921"/>
                    <a:gd name="connsiteY30" fmla="*/ 1455403 h 2169949"/>
                    <a:gd name="connsiteX31" fmla="*/ 517695 w 1645921"/>
                    <a:gd name="connsiteY31" fmla="*/ 1674098 h 2169949"/>
                    <a:gd name="connsiteX32" fmla="*/ 813342 w 1645921"/>
                    <a:gd name="connsiteY32" fmla="*/ 1670650 h 2169949"/>
                    <a:gd name="connsiteX33" fmla="*/ 810075 w 1645921"/>
                    <a:gd name="connsiteY33" fmla="*/ 1455403 h 2169949"/>
                    <a:gd name="connsiteX34" fmla="*/ 530580 w 1645921"/>
                    <a:gd name="connsiteY34" fmla="*/ 1243604 h 2169949"/>
                    <a:gd name="connsiteX35" fmla="*/ 488656 w 1645921"/>
                    <a:gd name="connsiteY35" fmla="*/ 1658308 h 2169949"/>
                    <a:gd name="connsiteX36" fmla="*/ 797915 w 1645921"/>
                    <a:gd name="connsiteY36" fmla="*/ 1426909 h 2169949"/>
                    <a:gd name="connsiteX37" fmla="*/ 530580 w 1645921"/>
                    <a:gd name="connsiteY37" fmla="*/ 1243604 h 2169949"/>
                    <a:gd name="connsiteX38" fmla="*/ 836935 w 1645921"/>
                    <a:gd name="connsiteY38" fmla="*/ 1223277 h 2169949"/>
                    <a:gd name="connsiteX39" fmla="*/ 839658 w 1645921"/>
                    <a:gd name="connsiteY39" fmla="*/ 1395693 h 2169949"/>
                    <a:gd name="connsiteX40" fmla="*/ 1070150 w 1645921"/>
                    <a:gd name="connsiteY40" fmla="*/ 1223277 h 2169949"/>
                    <a:gd name="connsiteX41" fmla="*/ 836935 w 1645921"/>
                    <a:gd name="connsiteY41" fmla="*/ 1223277 h 2169949"/>
                    <a:gd name="connsiteX42" fmla="*/ 553085 w 1645921"/>
                    <a:gd name="connsiteY42" fmla="*/ 1223277 h 2169949"/>
                    <a:gd name="connsiteX43" fmla="*/ 809167 w 1645921"/>
                    <a:gd name="connsiteY43" fmla="*/ 1398778 h 2169949"/>
                    <a:gd name="connsiteX44" fmla="*/ 806445 w 1645921"/>
                    <a:gd name="connsiteY44" fmla="*/ 1223277 h 2169949"/>
                    <a:gd name="connsiteX45" fmla="*/ 553085 w 1645921"/>
                    <a:gd name="connsiteY45" fmla="*/ 1223277 h 2169949"/>
                    <a:gd name="connsiteX46" fmla="*/ 1121148 w 1645921"/>
                    <a:gd name="connsiteY46" fmla="*/ 1222551 h 2169949"/>
                    <a:gd name="connsiteX47" fmla="*/ 849095 w 1645921"/>
                    <a:gd name="connsiteY47" fmla="*/ 1426001 h 2169949"/>
                    <a:gd name="connsiteX48" fmla="*/ 1185940 w 1645921"/>
                    <a:gd name="connsiteY48" fmla="*/ 1656856 h 2169949"/>
                    <a:gd name="connsiteX49" fmla="*/ 1121148 w 1645921"/>
                    <a:gd name="connsiteY49" fmla="*/ 1222551 h 2169949"/>
                    <a:gd name="connsiteX50" fmla="*/ 803178 w 1645921"/>
                    <a:gd name="connsiteY50" fmla="*/ 1009119 h 2169949"/>
                    <a:gd name="connsiteX51" fmla="*/ 570690 w 1645921"/>
                    <a:gd name="connsiteY51" fmla="*/ 1191335 h 2169949"/>
                    <a:gd name="connsiteX52" fmla="*/ 805901 w 1645921"/>
                    <a:gd name="connsiteY52" fmla="*/ 1191335 h 2169949"/>
                    <a:gd name="connsiteX53" fmla="*/ 803178 w 1645921"/>
                    <a:gd name="connsiteY53" fmla="*/ 1009119 h 2169949"/>
                    <a:gd name="connsiteX54" fmla="*/ 833305 w 1645921"/>
                    <a:gd name="connsiteY54" fmla="*/ 992422 h 2169949"/>
                    <a:gd name="connsiteX55" fmla="*/ 836572 w 1645921"/>
                    <a:gd name="connsiteY55" fmla="*/ 1191154 h 2169949"/>
                    <a:gd name="connsiteX56" fmla="*/ 1087391 w 1645921"/>
                    <a:gd name="connsiteY56" fmla="*/ 1191154 h 2169949"/>
                    <a:gd name="connsiteX57" fmla="*/ 833305 w 1645921"/>
                    <a:gd name="connsiteY57" fmla="*/ 992422 h 2169949"/>
                    <a:gd name="connsiteX58" fmla="*/ 1055404 w 1645921"/>
                    <a:gd name="connsiteY58" fmla="*/ 817761 h 2169949"/>
                    <a:gd name="connsiteX59" fmla="*/ 1042745 w 1645921"/>
                    <a:gd name="connsiteY59" fmla="*/ 821277 h 2169949"/>
                    <a:gd name="connsiteX60" fmla="*/ 985031 w 1645921"/>
                    <a:gd name="connsiteY60" fmla="*/ 866468 h 2169949"/>
                    <a:gd name="connsiteX61" fmla="*/ 853269 w 1645921"/>
                    <a:gd name="connsiteY61" fmla="*/ 969918 h 2169949"/>
                    <a:gd name="connsiteX62" fmla="*/ 1113707 w 1645921"/>
                    <a:gd name="connsiteY62" fmla="*/ 1173549 h 2169949"/>
                    <a:gd name="connsiteX63" fmla="*/ 1099007 w 1645921"/>
                    <a:gd name="connsiteY63" fmla="*/ 1072459 h 2169949"/>
                    <a:gd name="connsiteX64" fmla="*/ 1079587 w 1645921"/>
                    <a:gd name="connsiteY64" fmla="*/ 943783 h 2169949"/>
                    <a:gd name="connsiteX65" fmla="*/ 1062346 w 1645921"/>
                    <a:gd name="connsiteY65" fmla="*/ 828537 h 2169949"/>
                    <a:gd name="connsiteX66" fmla="*/ 1055404 w 1645921"/>
                    <a:gd name="connsiteY66" fmla="*/ 817761 h 2169949"/>
                    <a:gd name="connsiteX67" fmla="*/ 576134 w 1645921"/>
                    <a:gd name="connsiteY67" fmla="*/ 791513 h 2169949"/>
                    <a:gd name="connsiteX68" fmla="*/ 537114 w 1645921"/>
                    <a:gd name="connsiteY68" fmla="*/ 1179357 h 2169949"/>
                    <a:gd name="connsiteX69" fmla="*/ 540744 w 1645921"/>
                    <a:gd name="connsiteY69" fmla="*/ 1177179 h 2169949"/>
                    <a:gd name="connsiteX70" fmla="*/ 796100 w 1645921"/>
                    <a:gd name="connsiteY70" fmla="*/ 976996 h 2169949"/>
                    <a:gd name="connsiteX71" fmla="*/ 796100 w 1645921"/>
                    <a:gd name="connsiteY71" fmla="*/ 963384 h 2169949"/>
                    <a:gd name="connsiteX72" fmla="*/ 618240 w 1645921"/>
                    <a:gd name="connsiteY72" fmla="*/ 824181 h 2169949"/>
                    <a:gd name="connsiteX73" fmla="*/ 576134 w 1645921"/>
                    <a:gd name="connsiteY73" fmla="*/ 791513 h 2169949"/>
                    <a:gd name="connsiteX74" fmla="*/ 832035 w 1645921"/>
                    <a:gd name="connsiteY74" fmla="*/ 779716 h 2169949"/>
                    <a:gd name="connsiteX75" fmla="*/ 832035 w 1645921"/>
                    <a:gd name="connsiteY75" fmla="*/ 948865 h 2169949"/>
                    <a:gd name="connsiteX76" fmla="*/ 1031534 w 1645921"/>
                    <a:gd name="connsiteY76" fmla="*/ 792496 h 2169949"/>
                    <a:gd name="connsiteX77" fmla="*/ 1031242 w 1645921"/>
                    <a:gd name="connsiteY77" fmla="*/ 791569 h 2169949"/>
                    <a:gd name="connsiteX78" fmla="*/ 1035405 w 1645921"/>
                    <a:gd name="connsiteY78" fmla="*/ 783570 h 2169949"/>
                    <a:gd name="connsiteX79" fmla="*/ 607714 w 1645921"/>
                    <a:gd name="connsiteY79" fmla="*/ 775723 h 2169949"/>
                    <a:gd name="connsiteX80" fmla="*/ 607351 w 1645921"/>
                    <a:gd name="connsiteY80" fmla="*/ 777720 h 2169949"/>
                    <a:gd name="connsiteX81" fmla="*/ 800637 w 1645921"/>
                    <a:gd name="connsiteY81" fmla="*/ 928901 h 2169949"/>
                    <a:gd name="connsiteX82" fmla="*/ 800637 w 1645921"/>
                    <a:gd name="connsiteY82" fmla="*/ 779353 h 2169949"/>
                    <a:gd name="connsiteX83" fmla="*/ 607714 w 1645921"/>
                    <a:gd name="connsiteY83" fmla="*/ 775723 h 2169949"/>
                    <a:gd name="connsiteX84" fmla="*/ 796931 w 1645921"/>
                    <a:gd name="connsiteY84" fmla="*/ 594770 h 2169949"/>
                    <a:gd name="connsiteX85" fmla="*/ 605840 w 1645921"/>
                    <a:gd name="connsiteY85" fmla="*/ 744540 h 2169949"/>
                    <a:gd name="connsiteX86" fmla="*/ 799169 w 1645921"/>
                    <a:gd name="connsiteY86" fmla="*/ 744540 h 2169949"/>
                    <a:gd name="connsiteX87" fmla="*/ 796931 w 1645921"/>
                    <a:gd name="connsiteY87" fmla="*/ 594770 h 2169949"/>
                    <a:gd name="connsiteX88" fmla="*/ 821693 w 1645921"/>
                    <a:gd name="connsiteY88" fmla="*/ 581046 h 2169949"/>
                    <a:gd name="connsiteX89" fmla="*/ 824378 w 1645921"/>
                    <a:gd name="connsiteY89" fmla="*/ 744391 h 2169949"/>
                    <a:gd name="connsiteX90" fmla="*/ 1030536 w 1645921"/>
                    <a:gd name="connsiteY90" fmla="*/ 744391 h 2169949"/>
                    <a:gd name="connsiteX91" fmla="*/ 821693 w 1645921"/>
                    <a:gd name="connsiteY91" fmla="*/ 581046 h 2169949"/>
                    <a:gd name="connsiteX92" fmla="*/ 1004245 w 1645921"/>
                    <a:gd name="connsiteY92" fmla="*/ 437486 h 2169949"/>
                    <a:gd name="connsiteX93" fmla="*/ 993840 w 1645921"/>
                    <a:gd name="connsiteY93" fmla="*/ 440376 h 2169949"/>
                    <a:gd name="connsiteX94" fmla="*/ 946402 w 1645921"/>
                    <a:gd name="connsiteY94" fmla="*/ 477520 h 2169949"/>
                    <a:gd name="connsiteX95" fmla="*/ 838102 w 1645921"/>
                    <a:gd name="connsiteY95" fmla="*/ 562549 h 2169949"/>
                    <a:gd name="connsiteX96" fmla="*/ 1052166 w 1645921"/>
                    <a:gd name="connsiteY96" fmla="*/ 729921 h 2169949"/>
                    <a:gd name="connsiteX97" fmla="*/ 1040084 w 1645921"/>
                    <a:gd name="connsiteY97" fmla="*/ 646831 h 2169949"/>
                    <a:gd name="connsiteX98" fmla="*/ 1024122 w 1645921"/>
                    <a:gd name="connsiteY98" fmla="*/ 541068 h 2169949"/>
                    <a:gd name="connsiteX99" fmla="*/ 1009951 w 1645921"/>
                    <a:gd name="connsiteY99" fmla="*/ 446343 h 2169949"/>
                    <a:gd name="connsiteX100" fmla="*/ 1004245 w 1645921"/>
                    <a:gd name="connsiteY100" fmla="*/ 437486 h 2169949"/>
                    <a:gd name="connsiteX101" fmla="*/ 610315 w 1645921"/>
                    <a:gd name="connsiteY101" fmla="*/ 415911 h 2169949"/>
                    <a:gd name="connsiteX102" fmla="*/ 578243 w 1645921"/>
                    <a:gd name="connsiteY102" fmla="*/ 734695 h 2169949"/>
                    <a:gd name="connsiteX103" fmla="*/ 581226 w 1645921"/>
                    <a:gd name="connsiteY103" fmla="*/ 732905 h 2169949"/>
                    <a:gd name="connsiteX104" fmla="*/ 791113 w 1645921"/>
                    <a:gd name="connsiteY104" fmla="*/ 568367 h 2169949"/>
                    <a:gd name="connsiteX105" fmla="*/ 791113 w 1645921"/>
                    <a:gd name="connsiteY105" fmla="*/ 557179 h 2169949"/>
                    <a:gd name="connsiteX106" fmla="*/ 644923 w 1645921"/>
                    <a:gd name="connsiteY106" fmla="*/ 442763 h 2169949"/>
                    <a:gd name="connsiteX107" fmla="*/ 610315 w 1645921"/>
                    <a:gd name="connsiteY107" fmla="*/ 415911 h 2169949"/>
                    <a:gd name="connsiteX108" fmla="*/ 1030322 w 1645921"/>
                    <a:gd name="connsiteY108" fmla="*/ 412680 h 2169949"/>
                    <a:gd name="connsiteX109" fmla="*/ 1030686 w 1645921"/>
                    <a:gd name="connsiteY109" fmla="*/ 414569 h 2169949"/>
                    <a:gd name="connsiteX110" fmla="*/ 1050973 w 1645921"/>
                    <a:gd name="connsiteY110" fmla="*/ 551361 h 2169949"/>
                    <a:gd name="connsiteX111" fmla="*/ 1068427 w 1645921"/>
                    <a:gd name="connsiteY111" fmla="*/ 666821 h 2169949"/>
                    <a:gd name="connsiteX112" fmla="*/ 1079316 w 1645921"/>
                    <a:gd name="connsiteY112" fmla="*/ 739618 h 2169949"/>
                    <a:gd name="connsiteX113" fmla="*/ 1079763 w 1645921"/>
                    <a:gd name="connsiteY113" fmla="*/ 743198 h 2169949"/>
                    <a:gd name="connsiteX114" fmla="*/ 1080791 w 1645921"/>
                    <a:gd name="connsiteY114" fmla="*/ 744748 h 2169949"/>
                    <a:gd name="connsiteX115" fmla="*/ 1476534 w 1645921"/>
                    <a:gd name="connsiteY115" fmla="*/ 412680 h 2169949"/>
                    <a:gd name="connsiteX116" fmla="*/ 820649 w 1645921"/>
                    <a:gd name="connsiteY116" fmla="*/ 412680 h 2169949"/>
                    <a:gd name="connsiteX117" fmla="*/ 820649 w 1645921"/>
                    <a:gd name="connsiteY117" fmla="*/ 545245 h 2169949"/>
                    <a:gd name="connsiteX118" fmla="*/ 989779 w 1645921"/>
                    <a:gd name="connsiteY118" fmla="*/ 412680 h 2169949"/>
                    <a:gd name="connsiteX119" fmla="*/ 646336 w 1645921"/>
                    <a:gd name="connsiteY119" fmla="*/ 412680 h 2169949"/>
                    <a:gd name="connsiteX120" fmla="*/ 794842 w 1645921"/>
                    <a:gd name="connsiteY120" fmla="*/ 528836 h 2169949"/>
                    <a:gd name="connsiteX121" fmla="*/ 794842 w 1645921"/>
                    <a:gd name="connsiteY121" fmla="*/ 412680 h 2169949"/>
                    <a:gd name="connsiteX122" fmla="*/ 171855 w 1645921"/>
                    <a:gd name="connsiteY122" fmla="*/ 412680 h 2169949"/>
                    <a:gd name="connsiteX123" fmla="*/ 553095 w 1645921"/>
                    <a:gd name="connsiteY123" fmla="*/ 732578 h 2169949"/>
                    <a:gd name="connsiteX124" fmla="*/ 562729 w 1645921"/>
                    <a:gd name="connsiteY124" fmla="*/ 639075 h 2169949"/>
                    <a:gd name="connsiteX125" fmla="*/ 570635 w 1645921"/>
                    <a:gd name="connsiteY125" fmla="*/ 559864 h 2169949"/>
                    <a:gd name="connsiteX126" fmla="*/ 580630 w 1645921"/>
                    <a:gd name="connsiteY126" fmla="*/ 462155 h 2169949"/>
                    <a:gd name="connsiteX127" fmla="*/ 585568 w 1645921"/>
                    <a:gd name="connsiteY127" fmla="*/ 412680 h 2169949"/>
                    <a:gd name="connsiteX128" fmla="*/ 789920 w 1645921"/>
                    <a:gd name="connsiteY128" fmla="*/ 135167 h 2169949"/>
                    <a:gd name="connsiteX129" fmla="*/ 630156 w 1645921"/>
                    <a:gd name="connsiteY129" fmla="*/ 377723 h 2169949"/>
                    <a:gd name="connsiteX130" fmla="*/ 794395 w 1645921"/>
                    <a:gd name="connsiteY130" fmla="*/ 380706 h 2169949"/>
                    <a:gd name="connsiteX131" fmla="*/ 791411 w 1645921"/>
                    <a:gd name="connsiteY131" fmla="*/ 135764 h 2169949"/>
                    <a:gd name="connsiteX132" fmla="*/ 789920 w 1645921"/>
                    <a:gd name="connsiteY132" fmla="*/ 135167 h 2169949"/>
                    <a:gd name="connsiteX133" fmla="*/ 818262 w 1645921"/>
                    <a:gd name="connsiteY133" fmla="*/ 127261 h 2169949"/>
                    <a:gd name="connsiteX134" fmla="*/ 816622 w 1645921"/>
                    <a:gd name="connsiteY134" fmla="*/ 127559 h 2169949"/>
                    <a:gd name="connsiteX135" fmla="*/ 819456 w 1645921"/>
                    <a:gd name="connsiteY135" fmla="*/ 381303 h 2169949"/>
                    <a:gd name="connsiteX136" fmla="*/ 989513 w 1645921"/>
                    <a:gd name="connsiteY136" fmla="*/ 384138 h 2169949"/>
                    <a:gd name="connsiteX137" fmla="*/ 818262 w 1645921"/>
                    <a:gd name="connsiteY137" fmla="*/ 127261 h 2169949"/>
                    <a:gd name="connsiteX138" fmla="*/ 762323 w 1645921"/>
                    <a:gd name="connsiteY138" fmla="*/ 118161 h 2169949"/>
                    <a:gd name="connsiteX139" fmla="*/ 658647 w 1645921"/>
                    <a:gd name="connsiteY139" fmla="*/ 118908 h 2169949"/>
                    <a:gd name="connsiteX140" fmla="*/ 642089 w 1645921"/>
                    <a:gd name="connsiteY140" fmla="*/ 120101 h 2169949"/>
                    <a:gd name="connsiteX141" fmla="*/ 638807 w 1645921"/>
                    <a:gd name="connsiteY141" fmla="*/ 135914 h 2169949"/>
                    <a:gd name="connsiteX142" fmla="*/ 638658 w 1645921"/>
                    <a:gd name="connsiteY142" fmla="*/ 136659 h 2169949"/>
                    <a:gd name="connsiteX143" fmla="*/ 628812 w 1645921"/>
                    <a:gd name="connsiteY143" fmla="*/ 232876 h 2169949"/>
                    <a:gd name="connsiteX144" fmla="*/ 620310 w 1645921"/>
                    <a:gd name="connsiteY144" fmla="*/ 316562 h 2169949"/>
                    <a:gd name="connsiteX145" fmla="*/ 617028 w 1645921"/>
                    <a:gd name="connsiteY145" fmla="*/ 350424 h 2169949"/>
                    <a:gd name="connsiteX146" fmla="*/ 618371 w 1645921"/>
                    <a:gd name="connsiteY146" fmla="*/ 350723 h 2169949"/>
                    <a:gd name="connsiteX147" fmla="*/ 771720 w 1645921"/>
                    <a:gd name="connsiteY147" fmla="*/ 118161 h 2169949"/>
                    <a:gd name="connsiteX148" fmla="*/ 762323 w 1645921"/>
                    <a:gd name="connsiteY148" fmla="*/ 118161 h 2169949"/>
                    <a:gd name="connsiteX149" fmla="*/ 954457 w 1645921"/>
                    <a:gd name="connsiteY149" fmla="*/ 116819 h 2169949"/>
                    <a:gd name="connsiteX150" fmla="*/ 886733 w 1645921"/>
                    <a:gd name="connsiteY150" fmla="*/ 117416 h 2169949"/>
                    <a:gd name="connsiteX151" fmla="*/ 841384 w 1645921"/>
                    <a:gd name="connsiteY151" fmla="*/ 117416 h 2169949"/>
                    <a:gd name="connsiteX152" fmla="*/ 993392 w 1645921"/>
                    <a:gd name="connsiteY152" fmla="*/ 345800 h 2169949"/>
                    <a:gd name="connsiteX153" fmla="*/ 994585 w 1645921"/>
                    <a:gd name="connsiteY153" fmla="*/ 345352 h 2169949"/>
                    <a:gd name="connsiteX154" fmla="*/ 989513 w 1645921"/>
                    <a:gd name="connsiteY154" fmla="*/ 308208 h 2169949"/>
                    <a:gd name="connsiteX155" fmla="*/ 961767 w 1645921"/>
                    <a:gd name="connsiteY155" fmla="*/ 123233 h 2169949"/>
                    <a:gd name="connsiteX156" fmla="*/ 954457 w 1645921"/>
                    <a:gd name="connsiteY156" fmla="*/ 116819 h 2169949"/>
                    <a:gd name="connsiteX157" fmla="*/ 686185 w 1645921"/>
                    <a:gd name="connsiteY157" fmla="*/ 0 h 2169949"/>
                    <a:gd name="connsiteX158" fmla="*/ 934104 w 1645921"/>
                    <a:gd name="connsiteY158" fmla="*/ 0 h 2169949"/>
                    <a:gd name="connsiteX159" fmla="*/ 970742 w 1645921"/>
                    <a:gd name="connsiteY159" fmla="*/ 36638 h 2169949"/>
                    <a:gd name="connsiteX160" fmla="*/ 961098 w 1645921"/>
                    <a:gd name="connsiteY160" fmla="*/ 59922 h 2169949"/>
                    <a:gd name="connsiteX161" fmla="*/ 1051055 w 1645921"/>
                    <a:gd name="connsiteY161" fmla="*/ 59922 h 2169949"/>
                    <a:gd name="connsiteX162" fmla="*/ 1073915 w 1645921"/>
                    <a:gd name="connsiteY162" fmla="*/ 82782 h 2169949"/>
                    <a:gd name="connsiteX163" fmla="*/ 1073914 w 1645921"/>
                    <a:gd name="connsiteY163" fmla="*/ 82782 h 2169949"/>
                    <a:gd name="connsiteX164" fmla="*/ 1051054 w 1645921"/>
                    <a:gd name="connsiteY164" fmla="*/ 105642 h 2169949"/>
                    <a:gd name="connsiteX165" fmla="*/ 984543 w 1645921"/>
                    <a:gd name="connsiteY165" fmla="*/ 105642 h 2169949"/>
                    <a:gd name="connsiteX166" fmla="*/ 1025912 w 1645921"/>
                    <a:gd name="connsiteY166" fmla="*/ 382944 h 2169949"/>
                    <a:gd name="connsiteX167" fmla="*/ 1029492 w 1645921"/>
                    <a:gd name="connsiteY167" fmla="*/ 382348 h 2169949"/>
                    <a:gd name="connsiteX168" fmla="*/ 1029641 w 1645921"/>
                    <a:gd name="connsiteY168" fmla="*/ 383839 h 2169949"/>
                    <a:gd name="connsiteX169" fmla="*/ 1029470 w 1645921"/>
                    <a:gd name="connsiteY169" fmla="*/ 385248 h 2169949"/>
                    <a:gd name="connsiteX170" fmla="*/ 1157032 w 1645921"/>
                    <a:gd name="connsiteY170" fmla="*/ 385248 h 2169949"/>
                    <a:gd name="connsiteX171" fmla="*/ 1157032 w 1645921"/>
                    <a:gd name="connsiteY171" fmla="*/ 310832 h 2169949"/>
                    <a:gd name="connsiteX172" fmla="*/ 1126536 w 1645921"/>
                    <a:gd name="connsiteY172" fmla="*/ 310832 h 2169949"/>
                    <a:gd name="connsiteX173" fmla="*/ 1117392 w 1645921"/>
                    <a:gd name="connsiteY173" fmla="*/ 301688 h 2169949"/>
                    <a:gd name="connsiteX174" fmla="*/ 1126536 w 1645921"/>
                    <a:gd name="connsiteY174" fmla="*/ 292544 h 2169949"/>
                    <a:gd name="connsiteX175" fmla="*/ 1157032 w 1645921"/>
                    <a:gd name="connsiteY175" fmla="*/ 292544 h 2169949"/>
                    <a:gd name="connsiteX176" fmla="*/ 1157032 w 1645921"/>
                    <a:gd name="connsiteY176" fmla="*/ 282034 h 2169949"/>
                    <a:gd name="connsiteX177" fmla="*/ 1126536 w 1645921"/>
                    <a:gd name="connsiteY177" fmla="*/ 282034 h 2169949"/>
                    <a:gd name="connsiteX178" fmla="*/ 1117392 w 1645921"/>
                    <a:gd name="connsiteY178" fmla="*/ 272890 h 2169949"/>
                    <a:gd name="connsiteX179" fmla="*/ 1126536 w 1645921"/>
                    <a:gd name="connsiteY179" fmla="*/ 263746 h 2169949"/>
                    <a:gd name="connsiteX180" fmla="*/ 1157032 w 1645921"/>
                    <a:gd name="connsiteY180" fmla="*/ 263746 h 2169949"/>
                    <a:gd name="connsiteX181" fmla="*/ 1157032 w 1645921"/>
                    <a:gd name="connsiteY181" fmla="*/ 253236 h 2169949"/>
                    <a:gd name="connsiteX182" fmla="*/ 1126536 w 1645921"/>
                    <a:gd name="connsiteY182" fmla="*/ 253236 h 2169949"/>
                    <a:gd name="connsiteX183" fmla="*/ 1117392 w 1645921"/>
                    <a:gd name="connsiteY183" fmla="*/ 244092 h 2169949"/>
                    <a:gd name="connsiteX184" fmla="*/ 1126536 w 1645921"/>
                    <a:gd name="connsiteY184" fmla="*/ 234948 h 2169949"/>
                    <a:gd name="connsiteX185" fmla="*/ 1157032 w 1645921"/>
                    <a:gd name="connsiteY185" fmla="*/ 234948 h 2169949"/>
                    <a:gd name="connsiteX186" fmla="*/ 1157032 w 1645921"/>
                    <a:gd name="connsiteY186" fmla="*/ 219866 h 2169949"/>
                    <a:gd name="connsiteX187" fmla="*/ 1170748 w 1645921"/>
                    <a:gd name="connsiteY187" fmla="*/ 206150 h 2169949"/>
                    <a:gd name="connsiteX188" fmla="*/ 1184464 w 1645921"/>
                    <a:gd name="connsiteY188" fmla="*/ 219866 h 2169949"/>
                    <a:gd name="connsiteX189" fmla="*/ 1184464 w 1645921"/>
                    <a:gd name="connsiteY189" fmla="*/ 234948 h 2169949"/>
                    <a:gd name="connsiteX190" fmla="*/ 1210556 w 1645921"/>
                    <a:gd name="connsiteY190" fmla="*/ 234948 h 2169949"/>
                    <a:gd name="connsiteX191" fmla="*/ 1219700 w 1645921"/>
                    <a:gd name="connsiteY191" fmla="*/ 244092 h 2169949"/>
                    <a:gd name="connsiteX192" fmla="*/ 1210556 w 1645921"/>
                    <a:gd name="connsiteY192" fmla="*/ 253236 h 2169949"/>
                    <a:gd name="connsiteX193" fmla="*/ 1184464 w 1645921"/>
                    <a:gd name="connsiteY193" fmla="*/ 253236 h 2169949"/>
                    <a:gd name="connsiteX194" fmla="*/ 1184464 w 1645921"/>
                    <a:gd name="connsiteY194" fmla="*/ 263746 h 2169949"/>
                    <a:gd name="connsiteX195" fmla="*/ 1210556 w 1645921"/>
                    <a:gd name="connsiteY195" fmla="*/ 263746 h 2169949"/>
                    <a:gd name="connsiteX196" fmla="*/ 1219700 w 1645921"/>
                    <a:gd name="connsiteY196" fmla="*/ 272890 h 2169949"/>
                    <a:gd name="connsiteX197" fmla="*/ 1210556 w 1645921"/>
                    <a:gd name="connsiteY197" fmla="*/ 282034 h 2169949"/>
                    <a:gd name="connsiteX198" fmla="*/ 1184464 w 1645921"/>
                    <a:gd name="connsiteY198" fmla="*/ 282034 h 2169949"/>
                    <a:gd name="connsiteX199" fmla="*/ 1184464 w 1645921"/>
                    <a:gd name="connsiteY199" fmla="*/ 292544 h 2169949"/>
                    <a:gd name="connsiteX200" fmla="*/ 1210556 w 1645921"/>
                    <a:gd name="connsiteY200" fmla="*/ 292544 h 2169949"/>
                    <a:gd name="connsiteX201" fmla="*/ 1219700 w 1645921"/>
                    <a:gd name="connsiteY201" fmla="*/ 301688 h 2169949"/>
                    <a:gd name="connsiteX202" fmla="*/ 1210556 w 1645921"/>
                    <a:gd name="connsiteY202" fmla="*/ 310832 h 2169949"/>
                    <a:gd name="connsiteX203" fmla="*/ 1184464 w 1645921"/>
                    <a:gd name="connsiteY203" fmla="*/ 310832 h 2169949"/>
                    <a:gd name="connsiteX204" fmla="*/ 1184464 w 1645921"/>
                    <a:gd name="connsiteY204" fmla="*/ 385248 h 2169949"/>
                    <a:gd name="connsiteX205" fmla="*/ 1315794 w 1645921"/>
                    <a:gd name="connsiteY205" fmla="*/ 385248 h 2169949"/>
                    <a:gd name="connsiteX206" fmla="*/ 1315794 w 1645921"/>
                    <a:gd name="connsiteY206" fmla="*/ 310832 h 2169949"/>
                    <a:gd name="connsiteX207" fmla="*/ 1286537 w 1645921"/>
                    <a:gd name="connsiteY207" fmla="*/ 310832 h 2169949"/>
                    <a:gd name="connsiteX208" fmla="*/ 1277393 w 1645921"/>
                    <a:gd name="connsiteY208" fmla="*/ 301688 h 2169949"/>
                    <a:gd name="connsiteX209" fmla="*/ 1286537 w 1645921"/>
                    <a:gd name="connsiteY209" fmla="*/ 292544 h 2169949"/>
                    <a:gd name="connsiteX210" fmla="*/ 1315794 w 1645921"/>
                    <a:gd name="connsiteY210" fmla="*/ 292544 h 2169949"/>
                    <a:gd name="connsiteX211" fmla="*/ 1315794 w 1645921"/>
                    <a:gd name="connsiteY211" fmla="*/ 282034 h 2169949"/>
                    <a:gd name="connsiteX212" fmla="*/ 1286537 w 1645921"/>
                    <a:gd name="connsiteY212" fmla="*/ 282034 h 2169949"/>
                    <a:gd name="connsiteX213" fmla="*/ 1277393 w 1645921"/>
                    <a:gd name="connsiteY213" fmla="*/ 272890 h 2169949"/>
                    <a:gd name="connsiteX214" fmla="*/ 1286537 w 1645921"/>
                    <a:gd name="connsiteY214" fmla="*/ 263746 h 2169949"/>
                    <a:gd name="connsiteX215" fmla="*/ 1315794 w 1645921"/>
                    <a:gd name="connsiteY215" fmla="*/ 263746 h 2169949"/>
                    <a:gd name="connsiteX216" fmla="*/ 1315794 w 1645921"/>
                    <a:gd name="connsiteY216" fmla="*/ 253236 h 2169949"/>
                    <a:gd name="connsiteX217" fmla="*/ 1286537 w 1645921"/>
                    <a:gd name="connsiteY217" fmla="*/ 253236 h 2169949"/>
                    <a:gd name="connsiteX218" fmla="*/ 1277393 w 1645921"/>
                    <a:gd name="connsiteY218" fmla="*/ 244092 h 2169949"/>
                    <a:gd name="connsiteX219" fmla="*/ 1286537 w 1645921"/>
                    <a:gd name="connsiteY219" fmla="*/ 234948 h 2169949"/>
                    <a:gd name="connsiteX220" fmla="*/ 1315794 w 1645921"/>
                    <a:gd name="connsiteY220" fmla="*/ 234948 h 2169949"/>
                    <a:gd name="connsiteX221" fmla="*/ 1315794 w 1645921"/>
                    <a:gd name="connsiteY221" fmla="*/ 219866 h 2169949"/>
                    <a:gd name="connsiteX222" fmla="*/ 1329510 w 1645921"/>
                    <a:gd name="connsiteY222" fmla="*/ 206150 h 2169949"/>
                    <a:gd name="connsiteX223" fmla="*/ 1343226 w 1645921"/>
                    <a:gd name="connsiteY223" fmla="*/ 219866 h 2169949"/>
                    <a:gd name="connsiteX224" fmla="*/ 1343226 w 1645921"/>
                    <a:gd name="connsiteY224" fmla="*/ 234948 h 2169949"/>
                    <a:gd name="connsiteX225" fmla="*/ 1370557 w 1645921"/>
                    <a:gd name="connsiteY225" fmla="*/ 234948 h 2169949"/>
                    <a:gd name="connsiteX226" fmla="*/ 1379701 w 1645921"/>
                    <a:gd name="connsiteY226" fmla="*/ 244092 h 2169949"/>
                    <a:gd name="connsiteX227" fmla="*/ 1370557 w 1645921"/>
                    <a:gd name="connsiteY227" fmla="*/ 253236 h 2169949"/>
                    <a:gd name="connsiteX228" fmla="*/ 1343226 w 1645921"/>
                    <a:gd name="connsiteY228" fmla="*/ 253236 h 2169949"/>
                    <a:gd name="connsiteX229" fmla="*/ 1343226 w 1645921"/>
                    <a:gd name="connsiteY229" fmla="*/ 263746 h 2169949"/>
                    <a:gd name="connsiteX230" fmla="*/ 1370557 w 1645921"/>
                    <a:gd name="connsiteY230" fmla="*/ 263746 h 2169949"/>
                    <a:gd name="connsiteX231" fmla="*/ 1379701 w 1645921"/>
                    <a:gd name="connsiteY231" fmla="*/ 272890 h 2169949"/>
                    <a:gd name="connsiteX232" fmla="*/ 1370557 w 1645921"/>
                    <a:gd name="connsiteY232" fmla="*/ 282034 h 2169949"/>
                    <a:gd name="connsiteX233" fmla="*/ 1343226 w 1645921"/>
                    <a:gd name="connsiteY233" fmla="*/ 282034 h 2169949"/>
                    <a:gd name="connsiteX234" fmla="*/ 1343226 w 1645921"/>
                    <a:gd name="connsiteY234" fmla="*/ 292544 h 2169949"/>
                    <a:gd name="connsiteX235" fmla="*/ 1370557 w 1645921"/>
                    <a:gd name="connsiteY235" fmla="*/ 292544 h 2169949"/>
                    <a:gd name="connsiteX236" fmla="*/ 1379701 w 1645921"/>
                    <a:gd name="connsiteY236" fmla="*/ 301688 h 2169949"/>
                    <a:gd name="connsiteX237" fmla="*/ 1370557 w 1645921"/>
                    <a:gd name="connsiteY237" fmla="*/ 310832 h 2169949"/>
                    <a:gd name="connsiteX238" fmla="*/ 1343226 w 1645921"/>
                    <a:gd name="connsiteY238" fmla="*/ 310832 h 2169949"/>
                    <a:gd name="connsiteX239" fmla="*/ 1343226 w 1645921"/>
                    <a:gd name="connsiteY239" fmla="*/ 385248 h 2169949"/>
                    <a:gd name="connsiteX240" fmla="*/ 1497488 w 1645921"/>
                    <a:gd name="connsiteY240" fmla="*/ 385248 h 2169949"/>
                    <a:gd name="connsiteX241" fmla="*/ 1505347 w 1645921"/>
                    <a:gd name="connsiteY241" fmla="*/ 388503 h 2169949"/>
                    <a:gd name="connsiteX242" fmla="*/ 1505405 w 1645921"/>
                    <a:gd name="connsiteY242" fmla="*/ 388454 h 2169949"/>
                    <a:gd name="connsiteX243" fmla="*/ 1524728 w 1645921"/>
                    <a:gd name="connsiteY243" fmla="*/ 390145 h 2169949"/>
                    <a:gd name="connsiteX244" fmla="*/ 1523038 w 1645921"/>
                    <a:gd name="connsiteY244" fmla="*/ 409469 h 2169949"/>
                    <a:gd name="connsiteX245" fmla="*/ 1085083 w 1645921"/>
                    <a:gd name="connsiteY245" fmla="*/ 776956 h 2169949"/>
                    <a:gd name="connsiteX246" fmla="*/ 1087573 w 1645921"/>
                    <a:gd name="connsiteY246" fmla="*/ 789880 h 2169949"/>
                    <a:gd name="connsiteX247" fmla="*/ 1112255 w 1645921"/>
                    <a:gd name="connsiteY247" fmla="*/ 956306 h 2169949"/>
                    <a:gd name="connsiteX248" fmla="*/ 1133490 w 1645921"/>
                    <a:gd name="connsiteY248" fmla="*/ 1096779 h 2169949"/>
                    <a:gd name="connsiteX249" fmla="*/ 1146738 w 1645921"/>
                    <a:gd name="connsiteY249" fmla="*/ 1185346 h 2169949"/>
                    <a:gd name="connsiteX250" fmla="*/ 1147283 w 1645921"/>
                    <a:gd name="connsiteY250" fmla="*/ 1189702 h 2169949"/>
                    <a:gd name="connsiteX251" fmla="*/ 1153816 w 1645921"/>
                    <a:gd name="connsiteY251" fmla="*/ 1215292 h 2169949"/>
                    <a:gd name="connsiteX252" fmla="*/ 1156176 w 1645921"/>
                    <a:gd name="connsiteY252" fmla="*/ 1249956 h 2169949"/>
                    <a:gd name="connsiteX253" fmla="*/ 1190114 w 1645921"/>
                    <a:gd name="connsiteY253" fmla="*/ 1475367 h 2169949"/>
                    <a:gd name="connsiteX254" fmla="*/ 1217701 w 1645921"/>
                    <a:gd name="connsiteY254" fmla="*/ 1659579 h 2169949"/>
                    <a:gd name="connsiteX255" fmla="*/ 1221875 w 1645921"/>
                    <a:gd name="connsiteY255" fmla="*/ 1665931 h 2169949"/>
                    <a:gd name="connsiteX256" fmla="*/ 1224235 w 1645921"/>
                    <a:gd name="connsiteY256" fmla="*/ 1671920 h 2169949"/>
                    <a:gd name="connsiteX257" fmla="*/ 1235668 w 1645921"/>
                    <a:gd name="connsiteY257" fmla="*/ 1781903 h 2169949"/>
                    <a:gd name="connsiteX258" fmla="*/ 1258718 w 1645921"/>
                    <a:gd name="connsiteY258" fmla="*/ 1935625 h 2169949"/>
                    <a:gd name="connsiteX259" fmla="*/ 1281222 w 1645921"/>
                    <a:gd name="connsiteY259" fmla="*/ 2087713 h 2169949"/>
                    <a:gd name="connsiteX260" fmla="*/ 1286826 w 1645921"/>
                    <a:gd name="connsiteY260" fmla="*/ 2124229 h 2169949"/>
                    <a:gd name="connsiteX261" fmla="*/ 1623061 w 1645921"/>
                    <a:gd name="connsiteY261" fmla="*/ 2124229 h 2169949"/>
                    <a:gd name="connsiteX262" fmla="*/ 1636122 w 1645921"/>
                    <a:gd name="connsiteY262" fmla="*/ 2129640 h 2169949"/>
                    <a:gd name="connsiteX263" fmla="*/ 1640572 w 1645921"/>
                    <a:gd name="connsiteY263" fmla="*/ 2129637 h 2169949"/>
                    <a:gd name="connsiteX264" fmla="*/ 1640572 w 1645921"/>
                    <a:gd name="connsiteY264" fmla="*/ 2134176 h 2169949"/>
                    <a:gd name="connsiteX265" fmla="*/ 1645921 w 1645921"/>
                    <a:gd name="connsiteY265" fmla="*/ 2147089 h 2169949"/>
                    <a:gd name="connsiteX266" fmla="*/ 1645920 w 1645921"/>
                    <a:gd name="connsiteY266" fmla="*/ 2147089 h 2169949"/>
                    <a:gd name="connsiteX267" fmla="*/ 1640572 w 1645921"/>
                    <a:gd name="connsiteY267" fmla="*/ 2160000 h 2169949"/>
                    <a:gd name="connsiteX268" fmla="*/ 1640572 w 1645921"/>
                    <a:gd name="connsiteY268" fmla="*/ 2166683 h 2169949"/>
                    <a:gd name="connsiteX269" fmla="*/ 1630945 w 1645921"/>
                    <a:gd name="connsiteY269" fmla="*/ 2166683 h 2169949"/>
                    <a:gd name="connsiteX270" fmla="*/ 1623060 w 1645921"/>
                    <a:gd name="connsiteY270" fmla="*/ 2169949 h 2169949"/>
                    <a:gd name="connsiteX271" fmla="*/ 22860 w 1645921"/>
                    <a:gd name="connsiteY271" fmla="*/ 2169948 h 2169949"/>
                    <a:gd name="connsiteX272" fmla="*/ 14978 w 1645921"/>
                    <a:gd name="connsiteY272" fmla="*/ 2166683 h 2169949"/>
                    <a:gd name="connsiteX273" fmla="*/ 5349 w 1645921"/>
                    <a:gd name="connsiteY273" fmla="*/ 2166683 h 2169949"/>
                    <a:gd name="connsiteX274" fmla="*/ 5349 w 1645921"/>
                    <a:gd name="connsiteY274" fmla="*/ 2160002 h 2169949"/>
                    <a:gd name="connsiteX275" fmla="*/ 0 w 1645921"/>
                    <a:gd name="connsiteY275" fmla="*/ 2147089 h 2169949"/>
                    <a:gd name="connsiteX276" fmla="*/ 6696 w 1645921"/>
                    <a:gd name="connsiteY276" fmla="*/ 2130925 h 2169949"/>
                    <a:gd name="connsiteX277" fmla="*/ 22860 w 1645921"/>
                    <a:gd name="connsiteY277" fmla="*/ 2124229 h 2169949"/>
                    <a:gd name="connsiteX278" fmla="*/ 410941 w 1645921"/>
                    <a:gd name="connsiteY278" fmla="*/ 2124229 h 2169949"/>
                    <a:gd name="connsiteX279" fmla="*/ 415334 w 1645921"/>
                    <a:gd name="connsiteY279" fmla="*/ 2082631 h 2169949"/>
                    <a:gd name="connsiteX280" fmla="*/ 427676 w 1645921"/>
                    <a:gd name="connsiteY280" fmla="*/ 1961033 h 2169949"/>
                    <a:gd name="connsiteX281" fmla="*/ 437295 w 1645921"/>
                    <a:gd name="connsiteY281" fmla="*/ 1862847 h 2169949"/>
                    <a:gd name="connsiteX282" fmla="*/ 449455 w 1645921"/>
                    <a:gd name="connsiteY282" fmla="*/ 1745786 h 2169949"/>
                    <a:gd name="connsiteX283" fmla="*/ 453447 w 1645921"/>
                    <a:gd name="connsiteY283" fmla="*/ 1706221 h 2169949"/>
                    <a:gd name="connsiteX284" fmla="*/ 444554 w 1645921"/>
                    <a:gd name="connsiteY284" fmla="*/ 1691158 h 2169949"/>
                    <a:gd name="connsiteX285" fmla="*/ 458348 w 1645921"/>
                    <a:gd name="connsiteY285" fmla="*/ 1653227 h 2169949"/>
                    <a:gd name="connsiteX286" fmla="*/ 475045 w 1645921"/>
                    <a:gd name="connsiteY286" fmla="*/ 1492971 h 2169949"/>
                    <a:gd name="connsiteX287" fmla="*/ 488112 w 1645921"/>
                    <a:gd name="connsiteY287" fmla="*/ 1357761 h 2169949"/>
                    <a:gd name="connsiteX288" fmla="*/ 501179 w 1645921"/>
                    <a:gd name="connsiteY288" fmla="*/ 1231626 h 2169949"/>
                    <a:gd name="connsiteX289" fmla="*/ 490834 w 1645921"/>
                    <a:gd name="connsiteY289" fmla="*/ 1215473 h 2169949"/>
                    <a:gd name="connsiteX290" fmla="*/ 505898 w 1645921"/>
                    <a:gd name="connsiteY290" fmla="*/ 1182805 h 2169949"/>
                    <a:gd name="connsiteX291" fmla="*/ 518239 w 1645921"/>
                    <a:gd name="connsiteY291" fmla="*/ 1063022 h 2169949"/>
                    <a:gd name="connsiteX292" fmla="*/ 527858 w 1645921"/>
                    <a:gd name="connsiteY292" fmla="*/ 966651 h 2169949"/>
                    <a:gd name="connsiteX293" fmla="*/ 540018 w 1645921"/>
                    <a:gd name="connsiteY293" fmla="*/ 847775 h 2169949"/>
                    <a:gd name="connsiteX294" fmla="*/ 548341 w 1645921"/>
                    <a:gd name="connsiteY294" fmla="*/ 764399 h 2169949"/>
                    <a:gd name="connsiteX295" fmla="*/ 132037 w 1645921"/>
                    <a:gd name="connsiteY295" fmla="*/ 415079 h 2169949"/>
                    <a:gd name="connsiteX296" fmla="*/ 129621 w 1645921"/>
                    <a:gd name="connsiteY296" fmla="*/ 410438 h 2169949"/>
                    <a:gd name="connsiteX297" fmla="*/ 125334 w 1645921"/>
                    <a:gd name="connsiteY297" fmla="*/ 408662 h 2169949"/>
                    <a:gd name="connsiteX298" fmla="*/ 121316 w 1645921"/>
                    <a:gd name="connsiteY298" fmla="*/ 398964 h 2169949"/>
                    <a:gd name="connsiteX299" fmla="*/ 135032 w 1645921"/>
                    <a:gd name="connsiteY299" fmla="*/ 385248 h 2169949"/>
                    <a:gd name="connsiteX300" fmla="*/ 301963 w 1645921"/>
                    <a:gd name="connsiteY300" fmla="*/ 385248 h 2169949"/>
                    <a:gd name="connsiteX301" fmla="*/ 301963 w 1645921"/>
                    <a:gd name="connsiteY301" fmla="*/ 319242 h 2169949"/>
                    <a:gd name="connsiteX302" fmla="*/ 274367 w 1645921"/>
                    <a:gd name="connsiteY302" fmla="*/ 319242 h 2169949"/>
                    <a:gd name="connsiteX303" fmla="*/ 265223 w 1645921"/>
                    <a:gd name="connsiteY303" fmla="*/ 310098 h 2169949"/>
                    <a:gd name="connsiteX304" fmla="*/ 274367 w 1645921"/>
                    <a:gd name="connsiteY304" fmla="*/ 300954 h 2169949"/>
                    <a:gd name="connsiteX305" fmla="*/ 301963 w 1645921"/>
                    <a:gd name="connsiteY305" fmla="*/ 300954 h 2169949"/>
                    <a:gd name="connsiteX306" fmla="*/ 301963 w 1645921"/>
                    <a:gd name="connsiteY306" fmla="*/ 290444 h 2169949"/>
                    <a:gd name="connsiteX307" fmla="*/ 274367 w 1645921"/>
                    <a:gd name="connsiteY307" fmla="*/ 290444 h 2169949"/>
                    <a:gd name="connsiteX308" fmla="*/ 265223 w 1645921"/>
                    <a:gd name="connsiteY308" fmla="*/ 281300 h 2169949"/>
                    <a:gd name="connsiteX309" fmla="*/ 274367 w 1645921"/>
                    <a:gd name="connsiteY309" fmla="*/ 272156 h 2169949"/>
                    <a:gd name="connsiteX310" fmla="*/ 301963 w 1645921"/>
                    <a:gd name="connsiteY310" fmla="*/ 272156 h 2169949"/>
                    <a:gd name="connsiteX311" fmla="*/ 301963 w 1645921"/>
                    <a:gd name="connsiteY311" fmla="*/ 261646 h 2169949"/>
                    <a:gd name="connsiteX312" fmla="*/ 274367 w 1645921"/>
                    <a:gd name="connsiteY312" fmla="*/ 261646 h 2169949"/>
                    <a:gd name="connsiteX313" fmla="*/ 265223 w 1645921"/>
                    <a:gd name="connsiteY313" fmla="*/ 252502 h 2169949"/>
                    <a:gd name="connsiteX314" fmla="*/ 274367 w 1645921"/>
                    <a:gd name="connsiteY314" fmla="*/ 243358 h 2169949"/>
                    <a:gd name="connsiteX315" fmla="*/ 301963 w 1645921"/>
                    <a:gd name="connsiteY315" fmla="*/ 243358 h 2169949"/>
                    <a:gd name="connsiteX316" fmla="*/ 301963 w 1645921"/>
                    <a:gd name="connsiteY316" fmla="*/ 219866 h 2169949"/>
                    <a:gd name="connsiteX317" fmla="*/ 315679 w 1645921"/>
                    <a:gd name="connsiteY317" fmla="*/ 206150 h 2169949"/>
                    <a:gd name="connsiteX318" fmla="*/ 329395 w 1645921"/>
                    <a:gd name="connsiteY318" fmla="*/ 219866 h 2169949"/>
                    <a:gd name="connsiteX319" fmla="*/ 329395 w 1645921"/>
                    <a:gd name="connsiteY319" fmla="*/ 243358 h 2169949"/>
                    <a:gd name="connsiteX320" fmla="*/ 358387 w 1645921"/>
                    <a:gd name="connsiteY320" fmla="*/ 243358 h 2169949"/>
                    <a:gd name="connsiteX321" fmla="*/ 367531 w 1645921"/>
                    <a:gd name="connsiteY321" fmla="*/ 252502 h 2169949"/>
                    <a:gd name="connsiteX322" fmla="*/ 358387 w 1645921"/>
                    <a:gd name="connsiteY322" fmla="*/ 261646 h 2169949"/>
                    <a:gd name="connsiteX323" fmla="*/ 329395 w 1645921"/>
                    <a:gd name="connsiteY323" fmla="*/ 261646 h 2169949"/>
                    <a:gd name="connsiteX324" fmla="*/ 329395 w 1645921"/>
                    <a:gd name="connsiteY324" fmla="*/ 272156 h 2169949"/>
                    <a:gd name="connsiteX325" fmla="*/ 358387 w 1645921"/>
                    <a:gd name="connsiteY325" fmla="*/ 272156 h 2169949"/>
                    <a:gd name="connsiteX326" fmla="*/ 367531 w 1645921"/>
                    <a:gd name="connsiteY326" fmla="*/ 281300 h 2169949"/>
                    <a:gd name="connsiteX327" fmla="*/ 358387 w 1645921"/>
                    <a:gd name="connsiteY327" fmla="*/ 290444 h 2169949"/>
                    <a:gd name="connsiteX328" fmla="*/ 329395 w 1645921"/>
                    <a:gd name="connsiteY328" fmla="*/ 290444 h 2169949"/>
                    <a:gd name="connsiteX329" fmla="*/ 329395 w 1645921"/>
                    <a:gd name="connsiteY329" fmla="*/ 300954 h 2169949"/>
                    <a:gd name="connsiteX330" fmla="*/ 358387 w 1645921"/>
                    <a:gd name="connsiteY330" fmla="*/ 300954 h 2169949"/>
                    <a:gd name="connsiteX331" fmla="*/ 367531 w 1645921"/>
                    <a:gd name="connsiteY331" fmla="*/ 310098 h 2169949"/>
                    <a:gd name="connsiteX332" fmla="*/ 358387 w 1645921"/>
                    <a:gd name="connsiteY332" fmla="*/ 319242 h 2169949"/>
                    <a:gd name="connsiteX333" fmla="*/ 329395 w 1645921"/>
                    <a:gd name="connsiteY333" fmla="*/ 319242 h 2169949"/>
                    <a:gd name="connsiteX334" fmla="*/ 329395 w 1645921"/>
                    <a:gd name="connsiteY334" fmla="*/ 385248 h 2169949"/>
                    <a:gd name="connsiteX335" fmla="*/ 447531 w 1645921"/>
                    <a:gd name="connsiteY335" fmla="*/ 385248 h 2169949"/>
                    <a:gd name="connsiteX336" fmla="*/ 447531 w 1645921"/>
                    <a:gd name="connsiteY336" fmla="*/ 315782 h 2169949"/>
                    <a:gd name="connsiteX337" fmla="*/ 417009 w 1645921"/>
                    <a:gd name="connsiteY337" fmla="*/ 315782 h 2169949"/>
                    <a:gd name="connsiteX338" fmla="*/ 407865 w 1645921"/>
                    <a:gd name="connsiteY338" fmla="*/ 306638 h 2169949"/>
                    <a:gd name="connsiteX339" fmla="*/ 417009 w 1645921"/>
                    <a:gd name="connsiteY339" fmla="*/ 297494 h 2169949"/>
                    <a:gd name="connsiteX340" fmla="*/ 447531 w 1645921"/>
                    <a:gd name="connsiteY340" fmla="*/ 297494 h 2169949"/>
                    <a:gd name="connsiteX341" fmla="*/ 447531 w 1645921"/>
                    <a:gd name="connsiteY341" fmla="*/ 286984 h 2169949"/>
                    <a:gd name="connsiteX342" fmla="*/ 417009 w 1645921"/>
                    <a:gd name="connsiteY342" fmla="*/ 286984 h 2169949"/>
                    <a:gd name="connsiteX343" fmla="*/ 407865 w 1645921"/>
                    <a:gd name="connsiteY343" fmla="*/ 277840 h 2169949"/>
                    <a:gd name="connsiteX344" fmla="*/ 417009 w 1645921"/>
                    <a:gd name="connsiteY344" fmla="*/ 268696 h 2169949"/>
                    <a:gd name="connsiteX345" fmla="*/ 447531 w 1645921"/>
                    <a:gd name="connsiteY345" fmla="*/ 268696 h 2169949"/>
                    <a:gd name="connsiteX346" fmla="*/ 447531 w 1645921"/>
                    <a:gd name="connsiteY346" fmla="*/ 258186 h 2169949"/>
                    <a:gd name="connsiteX347" fmla="*/ 417009 w 1645921"/>
                    <a:gd name="connsiteY347" fmla="*/ 258186 h 2169949"/>
                    <a:gd name="connsiteX348" fmla="*/ 407865 w 1645921"/>
                    <a:gd name="connsiteY348" fmla="*/ 249042 h 2169949"/>
                    <a:gd name="connsiteX349" fmla="*/ 417009 w 1645921"/>
                    <a:gd name="connsiteY349" fmla="*/ 239898 h 2169949"/>
                    <a:gd name="connsiteX350" fmla="*/ 447531 w 1645921"/>
                    <a:gd name="connsiteY350" fmla="*/ 239898 h 2169949"/>
                    <a:gd name="connsiteX351" fmla="*/ 447531 w 1645921"/>
                    <a:gd name="connsiteY351" fmla="*/ 219866 h 2169949"/>
                    <a:gd name="connsiteX352" fmla="*/ 461247 w 1645921"/>
                    <a:gd name="connsiteY352" fmla="*/ 206150 h 2169949"/>
                    <a:gd name="connsiteX353" fmla="*/ 474963 w 1645921"/>
                    <a:gd name="connsiteY353" fmla="*/ 219866 h 2169949"/>
                    <a:gd name="connsiteX354" fmla="*/ 474963 w 1645921"/>
                    <a:gd name="connsiteY354" fmla="*/ 239898 h 2169949"/>
                    <a:gd name="connsiteX355" fmla="*/ 501029 w 1645921"/>
                    <a:gd name="connsiteY355" fmla="*/ 239898 h 2169949"/>
                    <a:gd name="connsiteX356" fmla="*/ 510173 w 1645921"/>
                    <a:gd name="connsiteY356" fmla="*/ 249042 h 2169949"/>
                    <a:gd name="connsiteX357" fmla="*/ 501029 w 1645921"/>
                    <a:gd name="connsiteY357" fmla="*/ 258186 h 2169949"/>
                    <a:gd name="connsiteX358" fmla="*/ 474963 w 1645921"/>
                    <a:gd name="connsiteY358" fmla="*/ 258186 h 2169949"/>
                    <a:gd name="connsiteX359" fmla="*/ 474963 w 1645921"/>
                    <a:gd name="connsiteY359" fmla="*/ 268696 h 2169949"/>
                    <a:gd name="connsiteX360" fmla="*/ 501029 w 1645921"/>
                    <a:gd name="connsiteY360" fmla="*/ 268696 h 2169949"/>
                    <a:gd name="connsiteX361" fmla="*/ 510173 w 1645921"/>
                    <a:gd name="connsiteY361" fmla="*/ 277840 h 2169949"/>
                    <a:gd name="connsiteX362" fmla="*/ 501029 w 1645921"/>
                    <a:gd name="connsiteY362" fmla="*/ 286984 h 2169949"/>
                    <a:gd name="connsiteX363" fmla="*/ 474963 w 1645921"/>
                    <a:gd name="connsiteY363" fmla="*/ 286984 h 2169949"/>
                    <a:gd name="connsiteX364" fmla="*/ 474963 w 1645921"/>
                    <a:gd name="connsiteY364" fmla="*/ 297494 h 2169949"/>
                    <a:gd name="connsiteX365" fmla="*/ 501029 w 1645921"/>
                    <a:gd name="connsiteY365" fmla="*/ 297494 h 2169949"/>
                    <a:gd name="connsiteX366" fmla="*/ 510173 w 1645921"/>
                    <a:gd name="connsiteY366" fmla="*/ 306638 h 2169949"/>
                    <a:gd name="connsiteX367" fmla="*/ 501029 w 1645921"/>
                    <a:gd name="connsiteY367" fmla="*/ 315782 h 2169949"/>
                    <a:gd name="connsiteX368" fmla="*/ 474963 w 1645921"/>
                    <a:gd name="connsiteY368" fmla="*/ 315782 h 2169949"/>
                    <a:gd name="connsiteX369" fmla="*/ 474963 w 1645921"/>
                    <a:gd name="connsiteY369" fmla="*/ 385248 h 2169949"/>
                    <a:gd name="connsiteX370" fmla="*/ 588306 w 1645921"/>
                    <a:gd name="connsiteY370" fmla="*/ 385248 h 2169949"/>
                    <a:gd name="connsiteX371" fmla="*/ 588536 w 1645921"/>
                    <a:gd name="connsiteY371" fmla="*/ 382944 h 2169949"/>
                    <a:gd name="connsiteX372" fmla="*/ 598679 w 1645921"/>
                    <a:gd name="connsiteY372" fmla="*/ 284490 h 2169949"/>
                    <a:gd name="connsiteX373" fmla="*/ 606437 w 1645921"/>
                    <a:gd name="connsiteY373" fmla="*/ 206025 h 2169949"/>
                    <a:gd name="connsiteX374" fmla="*/ 616580 w 1645921"/>
                    <a:gd name="connsiteY374" fmla="*/ 107571 h 2169949"/>
                    <a:gd name="connsiteX375" fmla="*/ 616580 w 1645921"/>
                    <a:gd name="connsiteY375" fmla="*/ 105641 h 2169949"/>
                    <a:gd name="connsiteX376" fmla="*/ 569236 w 1645921"/>
                    <a:gd name="connsiteY376" fmla="*/ 105641 h 2169949"/>
                    <a:gd name="connsiteX377" fmla="*/ 553072 w 1645921"/>
                    <a:gd name="connsiteY377" fmla="*/ 98945 h 2169949"/>
                    <a:gd name="connsiteX378" fmla="*/ 546376 w 1645921"/>
                    <a:gd name="connsiteY378" fmla="*/ 82781 h 2169949"/>
                    <a:gd name="connsiteX379" fmla="*/ 553072 w 1645921"/>
                    <a:gd name="connsiteY379" fmla="*/ 66617 h 2169949"/>
                    <a:gd name="connsiteX380" fmla="*/ 569236 w 1645921"/>
                    <a:gd name="connsiteY380" fmla="*/ 59922 h 2169949"/>
                    <a:gd name="connsiteX381" fmla="*/ 659192 w 1645921"/>
                    <a:gd name="connsiteY381" fmla="*/ 59922 h 2169949"/>
                    <a:gd name="connsiteX382" fmla="*/ 649547 w 1645921"/>
                    <a:gd name="connsiteY382" fmla="*/ 36638 h 2169949"/>
                    <a:gd name="connsiteX383" fmla="*/ 686185 w 1645921"/>
                    <a:gd name="connsiteY383" fmla="*/ 0 h 21699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Lst>
                  <a:rect l="l" t="t" r="r" b="b"/>
                  <a:pathLst>
                    <a:path w="1645921" h="2169949">
                      <a:moveTo>
                        <a:pt x="817516" y="1935988"/>
                      </a:moveTo>
                      <a:lnTo>
                        <a:pt x="513238" y="2124229"/>
                      </a:lnTo>
                      <a:lnTo>
                        <a:pt x="820226" y="2124229"/>
                      </a:lnTo>
                      <a:close/>
                      <a:moveTo>
                        <a:pt x="848006" y="1933084"/>
                      </a:moveTo>
                      <a:lnTo>
                        <a:pt x="851058" y="2124229"/>
                      </a:lnTo>
                      <a:lnTo>
                        <a:pt x="1165501" y="2124229"/>
                      </a:lnTo>
                      <a:close/>
                      <a:moveTo>
                        <a:pt x="483030" y="1713663"/>
                      </a:moveTo>
                      <a:lnTo>
                        <a:pt x="441567" y="2124229"/>
                      </a:lnTo>
                      <a:lnTo>
                        <a:pt x="456637" y="2124229"/>
                      </a:lnTo>
                      <a:lnTo>
                        <a:pt x="806082" y="1908038"/>
                      </a:lnTo>
                      <a:cubicBezTo>
                        <a:pt x="698096" y="1843065"/>
                        <a:pt x="591198" y="1778817"/>
                        <a:pt x="483030" y="1713663"/>
                      </a:cubicBezTo>
                      <a:close/>
                      <a:moveTo>
                        <a:pt x="1192837" y="1703681"/>
                      </a:moveTo>
                      <a:cubicBezTo>
                        <a:pt x="1082854" y="1771921"/>
                        <a:pt x="973779" y="1839254"/>
                        <a:pt x="863251" y="1907494"/>
                      </a:cubicBezTo>
                      <a:lnTo>
                        <a:pt x="1223376" y="2124229"/>
                      </a:lnTo>
                      <a:lnTo>
                        <a:pt x="1255703" y="2124229"/>
                      </a:lnTo>
                      <a:close/>
                      <a:moveTo>
                        <a:pt x="813705" y="1701321"/>
                      </a:moveTo>
                      <a:cubicBezTo>
                        <a:pt x="718422" y="1702229"/>
                        <a:pt x="624048" y="1703318"/>
                        <a:pt x="529673" y="1704407"/>
                      </a:cubicBezTo>
                      <a:cubicBezTo>
                        <a:pt x="529492" y="1705133"/>
                        <a:pt x="529310" y="1705859"/>
                        <a:pt x="529129" y="1706584"/>
                      </a:cubicBezTo>
                      <a:cubicBezTo>
                        <a:pt x="624411" y="1763935"/>
                        <a:pt x="719874" y="1821286"/>
                        <a:pt x="816608" y="1879544"/>
                      </a:cubicBezTo>
                      <a:cubicBezTo>
                        <a:pt x="815701" y="1819108"/>
                        <a:pt x="814794" y="1760668"/>
                        <a:pt x="813705" y="1701321"/>
                      </a:cubicBezTo>
                      <a:close/>
                      <a:moveTo>
                        <a:pt x="1143109" y="1697147"/>
                      </a:moveTo>
                      <a:cubicBezTo>
                        <a:pt x="1043471" y="1698236"/>
                        <a:pt x="944014" y="1699325"/>
                        <a:pt x="844376" y="1700595"/>
                      </a:cubicBezTo>
                      <a:cubicBezTo>
                        <a:pt x="845284" y="1762120"/>
                        <a:pt x="846191" y="1821467"/>
                        <a:pt x="847280" y="1882630"/>
                      </a:cubicBezTo>
                      <a:cubicBezTo>
                        <a:pt x="947281" y="1820742"/>
                        <a:pt x="1045467" y="1759943"/>
                        <a:pt x="1143835" y="1699143"/>
                      </a:cubicBezTo>
                      <a:cubicBezTo>
                        <a:pt x="1143653" y="1698417"/>
                        <a:pt x="1143290" y="1697873"/>
                        <a:pt x="1143109" y="1697147"/>
                      </a:cubicBezTo>
                      <a:close/>
                      <a:moveTo>
                        <a:pt x="840565" y="1456129"/>
                      </a:moveTo>
                      <a:cubicBezTo>
                        <a:pt x="841835" y="1528906"/>
                        <a:pt x="842924" y="1599506"/>
                        <a:pt x="844195" y="1670287"/>
                      </a:cubicBezTo>
                      <a:cubicBezTo>
                        <a:pt x="944922" y="1669016"/>
                        <a:pt x="1044923" y="1667927"/>
                        <a:pt x="1144923" y="1666838"/>
                      </a:cubicBezTo>
                      <a:cubicBezTo>
                        <a:pt x="1145105" y="1666294"/>
                        <a:pt x="1145286" y="1665749"/>
                        <a:pt x="1145649" y="1665205"/>
                      </a:cubicBezTo>
                      <a:cubicBezTo>
                        <a:pt x="1044378" y="1595876"/>
                        <a:pt x="942925" y="1526365"/>
                        <a:pt x="840565" y="1456129"/>
                      </a:cubicBezTo>
                      <a:close/>
                      <a:moveTo>
                        <a:pt x="810075" y="1455403"/>
                      </a:moveTo>
                      <a:cubicBezTo>
                        <a:pt x="712252" y="1528362"/>
                        <a:pt x="616062" y="1600413"/>
                        <a:pt x="517695" y="1674098"/>
                      </a:cubicBezTo>
                      <a:cubicBezTo>
                        <a:pt x="617877" y="1672827"/>
                        <a:pt x="715156" y="1671738"/>
                        <a:pt x="813342" y="1670650"/>
                      </a:cubicBezTo>
                      <a:cubicBezTo>
                        <a:pt x="812253" y="1598780"/>
                        <a:pt x="811164" y="1527999"/>
                        <a:pt x="810075" y="1455403"/>
                      </a:cubicBezTo>
                      <a:close/>
                      <a:moveTo>
                        <a:pt x="530580" y="1243604"/>
                      </a:moveTo>
                      <a:cubicBezTo>
                        <a:pt x="516606" y="1382081"/>
                        <a:pt x="502813" y="1518924"/>
                        <a:pt x="488656" y="1658308"/>
                      </a:cubicBezTo>
                      <a:cubicBezTo>
                        <a:pt x="593013" y="1580268"/>
                        <a:pt x="695010" y="1504042"/>
                        <a:pt x="797915" y="1426909"/>
                      </a:cubicBezTo>
                      <a:cubicBezTo>
                        <a:pt x="708440" y="1365565"/>
                        <a:pt x="620055" y="1304948"/>
                        <a:pt x="530580" y="1243604"/>
                      </a:cubicBezTo>
                      <a:close/>
                      <a:moveTo>
                        <a:pt x="836935" y="1223277"/>
                      </a:moveTo>
                      <a:cubicBezTo>
                        <a:pt x="837843" y="1280628"/>
                        <a:pt x="838750" y="1337071"/>
                        <a:pt x="839658" y="1395693"/>
                      </a:cubicBezTo>
                      <a:cubicBezTo>
                        <a:pt x="917154" y="1337797"/>
                        <a:pt x="993016" y="1280991"/>
                        <a:pt x="1070150" y="1223277"/>
                      </a:cubicBezTo>
                      <a:cubicBezTo>
                        <a:pt x="991202" y="1223277"/>
                        <a:pt x="914068" y="1223277"/>
                        <a:pt x="836935" y="1223277"/>
                      </a:cubicBezTo>
                      <a:close/>
                      <a:moveTo>
                        <a:pt x="553085" y="1223277"/>
                      </a:moveTo>
                      <a:cubicBezTo>
                        <a:pt x="639111" y="1282080"/>
                        <a:pt x="723323" y="1339975"/>
                        <a:pt x="809167" y="1398778"/>
                      </a:cubicBezTo>
                      <a:cubicBezTo>
                        <a:pt x="808260" y="1338886"/>
                        <a:pt x="807352" y="1280991"/>
                        <a:pt x="806445" y="1223277"/>
                      </a:cubicBezTo>
                      <a:cubicBezTo>
                        <a:pt x="722052" y="1223277"/>
                        <a:pt x="638567" y="1223277"/>
                        <a:pt x="553085" y="1223277"/>
                      </a:cubicBezTo>
                      <a:close/>
                      <a:moveTo>
                        <a:pt x="1121148" y="1222551"/>
                      </a:moveTo>
                      <a:cubicBezTo>
                        <a:pt x="1029859" y="1290973"/>
                        <a:pt x="940021" y="1358124"/>
                        <a:pt x="849095" y="1426001"/>
                      </a:cubicBezTo>
                      <a:cubicBezTo>
                        <a:pt x="961800" y="1503135"/>
                        <a:pt x="1073235" y="1579542"/>
                        <a:pt x="1185940" y="1656856"/>
                      </a:cubicBezTo>
                      <a:cubicBezTo>
                        <a:pt x="1164161" y="1511665"/>
                        <a:pt x="1142746" y="1367925"/>
                        <a:pt x="1121148" y="1222551"/>
                      </a:cubicBezTo>
                      <a:close/>
                      <a:moveTo>
                        <a:pt x="803178" y="1009119"/>
                      </a:moveTo>
                      <a:cubicBezTo>
                        <a:pt x="724956" y="1070463"/>
                        <a:pt x="648367" y="1130354"/>
                        <a:pt x="570690" y="1191335"/>
                      </a:cubicBezTo>
                      <a:cubicBezTo>
                        <a:pt x="650001" y="1191335"/>
                        <a:pt x="727315" y="1191335"/>
                        <a:pt x="805901" y="1191335"/>
                      </a:cubicBezTo>
                      <a:cubicBezTo>
                        <a:pt x="804993" y="1130899"/>
                        <a:pt x="804086" y="1070826"/>
                        <a:pt x="803178" y="1009119"/>
                      </a:cubicBezTo>
                      <a:close/>
                      <a:moveTo>
                        <a:pt x="833305" y="992422"/>
                      </a:moveTo>
                      <a:cubicBezTo>
                        <a:pt x="834394" y="1059936"/>
                        <a:pt x="835483" y="1125636"/>
                        <a:pt x="836572" y="1191154"/>
                      </a:cubicBezTo>
                      <a:cubicBezTo>
                        <a:pt x="920421" y="1191154"/>
                        <a:pt x="1003180" y="1191154"/>
                        <a:pt x="1087391" y="1191154"/>
                      </a:cubicBezTo>
                      <a:cubicBezTo>
                        <a:pt x="1002272" y="1124547"/>
                        <a:pt x="918424" y="1059029"/>
                        <a:pt x="833305" y="992422"/>
                      </a:cubicBezTo>
                      <a:close/>
                      <a:moveTo>
                        <a:pt x="1055404" y="817761"/>
                      </a:moveTo>
                      <a:cubicBezTo>
                        <a:pt x="1051910" y="816514"/>
                        <a:pt x="1047464" y="817648"/>
                        <a:pt x="1042745" y="821277"/>
                      </a:cubicBezTo>
                      <a:cubicBezTo>
                        <a:pt x="1023507" y="836341"/>
                        <a:pt x="1004269" y="851405"/>
                        <a:pt x="985031" y="866468"/>
                      </a:cubicBezTo>
                      <a:cubicBezTo>
                        <a:pt x="941473" y="900770"/>
                        <a:pt x="897916" y="934890"/>
                        <a:pt x="853269" y="969918"/>
                      </a:cubicBezTo>
                      <a:cubicBezTo>
                        <a:pt x="940384" y="1037976"/>
                        <a:pt x="1026411" y="1105309"/>
                        <a:pt x="1113707" y="1173549"/>
                      </a:cubicBezTo>
                      <a:cubicBezTo>
                        <a:pt x="1108625" y="1138521"/>
                        <a:pt x="1103907" y="1105490"/>
                        <a:pt x="1099007" y="1072459"/>
                      </a:cubicBezTo>
                      <a:cubicBezTo>
                        <a:pt x="1092654" y="1029628"/>
                        <a:pt x="1086121" y="986615"/>
                        <a:pt x="1079587" y="943783"/>
                      </a:cubicBezTo>
                      <a:cubicBezTo>
                        <a:pt x="1073779" y="905307"/>
                        <a:pt x="1068335" y="866831"/>
                        <a:pt x="1062346" y="828537"/>
                      </a:cubicBezTo>
                      <a:cubicBezTo>
                        <a:pt x="1061439" y="822639"/>
                        <a:pt x="1058898" y="819009"/>
                        <a:pt x="1055404" y="817761"/>
                      </a:cubicBezTo>
                      <a:close/>
                      <a:moveTo>
                        <a:pt x="576134" y="791513"/>
                      </a:moveTo>
                      <a:cubicBezTo>
                        <a:pt x="563067" y="921460"/>
                        <a:pt x="550181" y="1049773"/>
                        <a:pt x="537114" y="1179357"/>
                      </a:cubicBezTo>
                      <a:cubicBezTo>
                        <a:pt x="539292" y="1178086"/>
                        <a:pt x="540199" y="1177723"/>
                        <a:pt x="540744" y="1177179"/>
                      </a:cubicBezTo>
                      <a:cubicBezTo>
                        <a:pt x="625863" y="1110391"/>
                        <a:pt x="710981" y="1043602"/>
                        <a:pt x="796100" y="976996"/>
                      </a:cubicBezTo>
                      <a:cubicBezTo>
                        <a:pt x="804449" y="970462"/>
                        <a:pt x="804449" y="969918"/>
                        <a:pt x="796100" y="963384"/>
                      </a:cubicBezTo>
                      <a:cubicBezTo>
                        <a:pt x="736934" y="916923"/>
                        <a:pt x="677587" y="870643"/>
                        <a:pt x="618240" y="824181"/>
                      </a:cubicBezTo>
                      <a:cubicBezTo>
                        <a:pt x="604628" y="813473"/>
                        <a:pt x="590835" y="802947"/>
                        <a:pt x="576134" y="791513"/>
                      </a:cubicBezTo>
                      <a:close/>
                      <a:moveTo>
                        <a:pt x="832035" y="779716"/>
                      </a:moveTo>
                      <a:cubicBezTo>
                        <a:pt x="832035" y="836160"/>
                        <a:pt x="832035" y="891151"/>
                        <a:pt x="832035" y="948865"/>
                      </a:cubicBezTo>
                      <a:lnTo>
                        <a:pt x="1031534" y="792496"/>
                      </a:lnTo>
                      <a:lnTo>
                        <a:pt x="1031242" y="791569"/>
                      </a:lnTo>
                      <a:lnTo>
                        <a:pt x="1035405" y="783570"/>
                      </a:lnTo>
                      <a:close/>
                      <a:moveTo>
                        <a:pt x="607714" y="775723"/>
                      </a:moveTo>
                      <a:cubicBezTo>
                        <a:pt x="607532" y="776449"/>
                        <a:pt x="607532" y="776994"/>
                        <a:pt x="607351" y="777720"/>
                      </a:cubicBezTo>
                      <a:cubicBezTo>
                        <a:pt x="671598" y="827993"/>
                        <a:pt x="735845" y="878265"/>
                        <a:pt x="800637" y="928901"/>
                      </a:cubicBezTo>
                      <a:cubicBezTo>
                        <a:pt x="800637" y="878810"/>
                        <a:pt x="800637" y="829626"/>
                        <a:pt x="800637" y="779353"/>
                      </a:cubicBezTo>
                      <a:cubicBezTo>
                        <a:pt x="735119" y="778083"/>
                        <a:pt x="671417" y="776812"/>
                        <a:pt x="607714" y="775723"/>
                      </a:cubicBezTo>
                      <a:close/>
                      <a:moveTo>
                        <a:pt x="796931" y="594770"/>
                      </a:moveTo>
                      <a:cubicBezTo>
                        <a:pt x="732637" y="645191"/>
                        <a:pt x="669686" y="694418"/>
                        <a:pt x="605840" y="744540"/>
                      </a:cubicBezTo>
                      <a:cubicBezTo>
                        <a:pt x="671029" y="744540"/>
                        <a:pt x="734576" y="744540"/>
                        <a:pt x="799169" y="744540"/>
                      </a:cubicBezTo>
                      <a:cubicBezTo>
                        <a:pt x="798423" y="694866"/>
                        <a:pt x="797677" y="645489"/>
                        <a:pt x="796931" y="594770"/>
                      </a:cubicBezTo>
                      <a:close/>
                      <a:moveTo>
                        <a:pt x="821693" y="581046"/>
                      </a:moveTo>
                      <a:cubicBezTo>
                        <a:pt x="822588" y="636538"/>
                        <a:pt x="823483" y="690540"/>
                        <a:pt x="824378" y="744391"/>
                      </a:cubicBezTo>
                      <a:cubicBezTo>
                        <a:pt x="893297" y="744391"/>
                        <a:pt x="961320" y="744391"/>
                        <a:pt x="1030536" y="744391"/>
                      </a:cubicBezTo>
                      <a:cubicBezTo>
                        <a:pt x="960574" y="689645"/>
                        <a:pt x="891656" y="635793"/>
                        <a:pt x="821693" y="581046"/>
                      </a:cubicBezTo>
                      <a:close/>
                      <a:moveTo>
                        <a:pt x="1004245" y="437486"/>
                      </a:moveTo>
                      <a:cubicBezTo>
                        <a:pt x="1001373" y="436461"/>
                        <a:pt x="997719" y="437393"/>
                        <a:pt x="993840" y="440376"/>
                      </a:cubicBezTo>
                      <a:cubicBezTo>
                        <a:pt x="978027" y="452757"/>
                        <a:pt x="962215" y="465139"/>
                        <a:pt x="946402" y="477520"/>
                      </a:cubicBezTo>
                      <a:cubicBezTo>
                        <a:pt x="910601" y="505714"/>
                        <a:pt x="874799" y="533758"/>
                        <a:pt x="838102" y="562549"/>
                      </a:cubicBezTo>
                      <a:cubicBezTo>
                        <a:pt x="909705" y="618489"/>
                        <a:pt x="980414" y="673832"/>
                        <a:pt x="1052166" y="729921"/>
                      </a:cubicBezTo>
                      <a:cubicBezTo>
                        <a:pt x="1047989" y="701130"/>
                        <a:pt x="1044111" y="673981"/>
                        <a:pt x="1040084" y="646831"/>
                      </a:cubicBezTo>
                      <a:cubicBezTo>
                        <a:pt x="1034862" y="611627"/>
                        <a:pt x="1029492" y="576273"/>
                        <a:pt x="1024122" y="541068"/>
                      </a:cubicBezTo>
                      <a:cubicBezTo>
                        <a:pt x="1019348" y="509443"/>
                        <a:pt x="1014873" y="477818"/>
                        <a:pt x="1009951" y="446343"/>
                      </a:cubicBezTo>
                      <a:cubicBezTo>
                        <a:pt x="1009205" y="441495"/>
                        <a:pt x="1007117" y="438511"/>
                        <a:pt x="1004245" y="437486"/>
                      </a:cubicBezTo>
                      <a:close/>
                      <a:moveTo>
                        <a:pt x="610315" y="415911"/>
                      </a:moveTo>
                      <a:cubicBezTo>
                        <a:pt x="599575" y="522720"/>
                        <a:pt x="588983" y="628185"/>
                        <a:pt x="578243" y="734695"/>
                      </a:cubicBezTo>
                      <a:cubicBezTo>
                        <a:pt x="580033" y="733650"/>
                        <a:pt x="580778" y="733352"/>
                        <a:pt x="581226" y="732905"/>
                      </a:cubicBezTo>
                      <a:cubicBezTo>
                        <a:pt x="651189" y="678009"/>
                        <a:pt x="721151" y="623113"/>
                        <a:pt x="791113" y="568367"/>
                      </a:cubicBezTo>
                      <a:cubicBezTo>
                        <a:pt x="797975" y="562996"/>
                        <a:pt x="797975" y="562549"/>
                        <a:pt x="791113" y="557179"/>
                      </a:cubicBezTo>
                      <a:cubicBezTo>
                        <a:pt x="742482" y="518991"/>
                        <a:pt x="693703" y="480951"/>
                        <a:pt x="644923" y="442763"/>
                      </a:cubicBezTo>
                      <a:cubicBezTo>
                        <a:pt x="633735" y="433961"/>
                        <a:pt x="622398" y="425309"/>
                        <a:pt x="610315" y="415911"/>
                      </a:cubicBezTo>
                      <a:close/>
                      <a:moveTo>
                        <a:pt x="1030322" y="412680"/>
                      </a:moveTo>
                      <a:lnTo>
                        <a:pt x="1030686" y="414569"/>
                      </a:lnTo>
                      <a:cubicBezTo>
                        <a:pt x="1037100" y="460216"/>
                        <a:pt x="1044111" y="505714"/>
                        <a:pt x="1050973" y="551361"/>
                      </a:cubicBezTo>
                      <a:cubicBezTo>
                        <a:pt x="1056790" y="589847"/>
                        <a:pt x="1062608" y="628335"/>
                        <a:pt x="1068427" y="666821"/>
                      </a:cubicBezTo>
                      <a:cubicBezTo>
                        <a:pt x="1072006" y="691136"/>
                        <a:pt x="1075736" y="715302"/>
                        <a:pt x="1079316" y="739618"/>
                      </a:cubicBezTo>
                      <a:cubicBezTo>
                        <a:pt x="1079465" y="740811"/>
                        <a:pt x="1079167" y="742900"/>
                        <a:pt x="1079763" y="743198"/>
                      </a:cubicBezTo>
                      <a:lnTo>
                        <a:pt x="1080791" y="744748"/>
                      </a:lnTo>
                      <a:lnTo>
                        <a:pt x="1476534" y="412680"/>
                      </a:lnTo>
                      <a:close/>
                      <a:moveTo>
                        <a:pt x="820649" y="412680"/>
                      </a:moveTo>
                      <a:lnTo>
                        <a:pt x="820649" y="545245"/>
                      </a:lnTo>
                      <a:lnTo>
                        <a:pt x="989779" y="412680"/>
                      </a:lnTo>
                      <a:close/>
                      <a:moveTo>
                        <a:pt x="646336" y="412680"/>
                      </a:moveTo>
                      <a:lnTo>
                        <a:pt x="794842" y="528836"/>
                      </a:lnTo>
                      <a:lnTo>
                        <a:pt x="794842" y="412680"/>
                      </a:lnTo>
                      <a:close/>
                      <a:moveTo>
                        <a:pt x="171855" y="412680"/>
                      </a:moveTo>
                      <a:lnTo>
                        <a:pt x="553095" y="732578"/>
                      </a:lnTo>
                      <a:lnTo>
                        <a:pt x="562729" y="639075"/>
                      </a:lnTo>
                      <a:cubicBezTo>
                        <a:pt x="565414" y="612671"/>
                        <a:pt x="567950" y="586267"/>
                        <a:pt x="570635" y="559864"/>
                      </a:cubicBezTo>
                      <a:cubicBezTo>
                        <a:pt x="573917" y="527344"/>
                        <a:pt x="577348" y="494675"/>
                        <a:pt x="580630" y="462155"/>
                      </a:cubicBezTo>
                      <a:lnTo>
                        <a:pt x="585568" y="412680"/>
                      </a:lnTo>
                      <a:close/>
                      <a:moveTo>
                        <a:pt x="789920" y="135167"/>
                      </a:moveTo>
                      <a:cubicBezTo>
                        <a:pt x="736814" y="215721"/>
                        <a:pt x="683708" y="296274"/>
                        <a:pt x="630156" y="377723"/>
                      </a:cubicBezTo>
                      <a:cubicBezTo>
                        <a:pt x="685648" y="378767"/>
                        <a:pt x="739798" y="379662"/>
                        <a:pt x="794395" y="380706"/>
                      </a:cubicBezTo>
                      <a:cubicBezTo>
                        <a:pt x="793350" y="298512"/>
                        <a:pt x="792455" y="217063"/>
                        <a:pt x="791411" y="135764"/>
                      </a:cubicBezTo>
                      <a:cubicBezTo>
                        <a:pt x="790964" y="135615"/>
                        <a:pt x="790368" y="135466"/>
                        <a:pt x="789920" y="135167"/>
                      </a:cubicBezTo>
                      <a:close/>
                      <a:moveTo>
                        <a:pt x="818262" y="127261"/>
                      </a:moveTo>
                      <a:cubicBezTo>
                        <a:pt x="817666" y="127411"/>
                        <a:pt x="817069" y="127411"/>
                        <a:pt x="816622" y="127559"/>
                      </a:cubicBezTo>
                      <a:cubicBezTo>
                        <a:pt x="817517" y="211842"/>
                        <a:pt x="818561" y="296126"/>
                        <a:pt x="819456" y="381303"/>
                      </a:cubicBezTo>
                      <a:cubicBezTo>
                        <a:pt x="876291" y="382198"/>
                        <a:pt x="932231" y="383243"/>
                        <a:pt x="989513" y="384138"/>
                      </a:cubicBezTo>
                      <a:cubicBezTo>
                        <a:pt x="931634" y="297319"/>
                        <a:pt x="874948" y="212290"/>
                        <a:pt x="818262" y="127261"/>
                      </a:cubicBezTo>
                      <a:close/>
                      <a:moveTo>
                        <a:pt x="762323" y="118161"/>
                      </a:moveTo>
                      <a:cubicBezTo>
                        <a:pt x="727715" y="118460"/>
                        <a:pt x="693256" y="118609"/>
                        <a:pt x="658647" y="118908"/>
                      </a:cubicBezTo>
                      <a:cubicBezTo>
                        <a:pt x="652979" y="118908"/>
                        <a:pt x="645520" y="117267"/>
                        <a:pt x="642089" y="120101"/>
                      </a:cubicBezTo>
                      <a:cubicBezTo>
                        <a:pt x="638807" y="122786"/>
                        <a:pt x="639702" y="130543"/>
                        <a:pt x="638807" y="135914"/>
                      </a:cubicBezTo>
                      <a:cubicBezTo>
                        <a:pt x="638807" y="136212"/>
                        <a:pt x="638658" y="136361"/>
                        <a:pt x="638658" y="136659"/>
                      </a:cubicBezTo>
                      <a:cubicBezTo>
                        <a:pt x="635376" y="168732"/>
                        <a:pt x="632094" y="200804"/>
                        <a:pt x="628812" y="232876"/>
                      </a:cubicBezTo>
                      <a:cubicBezTo>
                        <a:pt x="625978" y="260772"/>
                        <a:pt x="623144" y="288666"/>
                        <a:pt x="620310" y="316562"/>
                      </a:cubicBezTo>
                      <a:cubicBezTo>
                        <a:pt x="619116" y="327899"/>
                        <a:pt x="618221" y="339236"/>
                        <a:pt x="617028" y="350424"/>
                      </a:cubicBezTo>
                      <a:cubicBezTo>
                        <a:pt x="617475" y="350574"/>
                        <a:pt x="617923" y="350574"/>
                        <a:pt x="618371" y="350723"/>
                      </a:cubicBezTo>
                      <a:cubicBezTo>
                        <a:pt x="669239" y="273749"/>
                        <a:pt x="719957" y="196627"/>
                        <a:pt x="771720" y="118161"/>
                      </a:cubicBezTo>
                      <a:cubicBezTo>
                        <a:pt x="767544" y="118161"/>
                        <a:pt x="765007" y="118161"/>
                        <a:pt x="762323" y="118161"/>
                      </a:cubicBezTo>
                      <a:close/>
                      <a:moveTo>
                        <a:pt x="954457" y="116819"/>
                      </a:moveTo>
                      <a:cubicBezTo>
                        <a:pt x="931932" y="117117"/>
                        <a:pt x="909258" y="117267"/>
                        <a:pt x="886733" y="117416"/>
                      </a:cubicBezTo>
                      <a:cubicBezTo>
                        <a:pt x="872264" y="117416"/>
                        <a:pt x="857644" y="117416"/>
                        <a:pt x="841384" y="117416"/>
                      </a:cubicBezTo>
                      <a:cubicBezTo>
                        <a:pt x="892700" y="194688"/>
                        <a:pt x="943121" y="270170"/>
                        <a:pt x="993392" y="345800"/>
                      </a:cubicBezTo>
                      <a:cubicBezTo>
                        <a:pt x="993840" y="345651"/>
                        <a:pt x="994138" y="345502"/>
                        <a:pt x="994585" y="345352"/>
                      </a:cubicBezTo>
                      <a:cubicBezTo>
                        <a:pt x="992945" y="332971"/>
                        <a:pt x="991303" y="320590"/>
                        <a:pt x="989513" y="308208"/>
                      </a:cubicBezTo>
                      <a:cubicBezTo>
                        <a:pt x="980265" y="246600"/>
                        <a:pt x="970867" y="184842"/>
                        <a:pt x="961767" y="123233"/>
                      </a:cubicBezTo>
                      <a:cubicBezTo>
                        <a:pt x="961021" y="118013"/>
                        <a:pt x="959231" y="116819"/>
                        <a:pt x="954457" y="116819"/>
                      </a:cubicBezTo>
                      <a:close/>
                      <a:moveTo>
                        <a:pt x="686185" y="0"/>
                      </a:moveTo>
                      <a:lnTo>
                        <a:pt x="934104" y="0"/>
                      </a:lnTo>
                      <a:cubicBezTo>
                        <a:pt x="954339" y="0"/>
                        <a:pt x="970742" y="16403"/>
                        <a:pt x="970742" y="36638"/>
                      </a:cubicBezTo>
                      <a:lnTo>
                        <a:pt x="961098" y="59922"/>
                      </a:lnTo>
                      <a:lnTo>
                        <a:pt x="1051055" y="59922"/>
                      </a:lnTo>
                      <a:cubicBezTo>
                        <a:pt x="1063680" y="59922"/>
                        <a:pt x="1073915" y="70157"/>
                        <a:pt x="1073915" y="82782"/>
                      </a:cubicBezTo>
                      <a:lnTo>
                        <a:pt x="1073914" y="82782"/>
                      </a:lnTo>
                      <a:cubicBezTo>
                        <a:pt x="1073914" y="95407"/>
                        <a:pt x="1063679" y="105642"/>
                        <a:pt x="1051054" y="105642"/>
                      </a:cubicBezTo>
                      <a:lnTo>
                        <a:pt x="984543" y="105642"/>
                      </a:lnTo>
                      <a:lnTo>
                        <a:pt x="1025912" y="382944"/>
                      </a:lnTo>
                      <a:cubicBezTo>
                        <a:pt x="1027254" y="382795"/>
                        <a:pt x="1028447" y="382646"/>
                        <a:pt x="1029492" y="382348"/>
                      </a:cubicBezTo>
                      <a:cubicBezTo>
                        <a:pt x="1029492" y="382944"/>
                        <a:pt x="1029791" y="383541"/>
                        <a:pt x="1029641" y="383839"/>
                      </a:cubicBezTo>
                      <a:lnTo>
                        <a:pt x="1029470" y="385248"/>
                      </a:lnTo>
                      <a:lnTo>
                        <a:pt x="1157032" y="385248"/>
                      </a:lnTo>
                      <a:lnTo>
                        <a:pt x="1157032" y="310832"/>
                      </a:lnTo>
                      <a:lnTo>
                        <a:pt x="1126536" y="310832"/>
                      </a:lnTo>
                      <a:cubicBezTo>
                        <a:pt x="1121486" y="310832"/>
                        <a:pt x="1117392" y="306738"/>
                        <a:pt x="1117392" y="301688"/>
                      </a:cubicBezTo>
                      <a:cubicBezTo>
                        <a:pt x="1117392" y="296638"/>
                        <a:pt x="1121486" y="292544"/>
                        <a:pt x="1126536" y="292544"/>
                      </a:cubicBezTo>
                      <a:lnTo>
                        <a:pt x="1157032" y="292544"/>
                      </a:lnTo>
                      <a:lnTo>
                        <a:pt x="1157032" y="282034"/>
                      </a:lnTo>
                      <a:lnTo>
                        <a:pt x="1126536" y="282034"/>
                      </a:lnTo>
                      <a:cubicBezTo>
                        <a:pt x="1121486" y="282034"/>
                        <a:pt x="1117392" y="277940"/>
                        <a:pt x="1117392" y="272890"/>
                      </a:cubicBezTo>
                      <a:cubicBezTo>
                        <a:pt x="1117392" y="267840"/>
                        <a:pt x="1121486" y="263746"/>
                        <a:pt x="1126536" y="263746"/>
                      </a:cubicBezTo>
                      <a:lnTo>
                        <a:pt x="1157032" y="263746"/>
                      </a:lnTo>
                      <a:lnTo>
                        <a:pt x="1157032" y="253236"/>
                      </a:lnTo>
                      <a:lnTo>
                        <a:pt x="1126536" y="253236"/>
                      </a:lnTo>
                      <a:cubicBezTo>
                        <a:pt x="1121486" y="253236"/>
                        <a:pt x="1117392" y="249142"/>
                        <a:pt x="1117392" y="244092"/>
                      </a:cubicBezTo>
                      <a:cubicBezTo>
                        <a:pt x="1117392" y="239042"/>
                        <a:pt x="1121486" y="234948"/>
                        <a:pt x="1126536" y="234948"/>
                      </a:cubicBezTo>
                      <a:lnTo>
                        <a:pt x="1157032" y="234948"/>
                      </a:lnTo>
                      <a:lnTo>
                        <a:pt x="1157032" y="219866"/>
                      </a:lnTo>
                      <a:cubicBezTo>
                        <a:pt x="1157032" y="212291"/>
                        <a:pt x="1163173" y="206150"/>
                        <a:pt x="1170748" y="206150"/>
                      </a:cubicBezTo>
                      <a:cubicBezTo>
                        <a:pt x="1178323" y="206150"/>
                        <a:pt x="1184464" y="212291"/>
                        <a:pt x="1184464" y="219866"/>
                      </a:cubicBezTo>
                      <a:lnTo>
                        <a:pt x="1184464" y="234948"/>
                      </a:lnTo>
                      <a:lnTo>
                        <a:pt x="1210556" y="234948"/>
                      </a:lnTo>
                      <a:cubicBezTo>
                        <a:pt x="1215606" y="234948"/>
                        <a:pt x="1219700" y="239042"/>
                        <a:pt x="1219700" y="244092"/>
                      </a:cubicBezTo>
                      <a:cubicBezTo>
                        <a:pt x="1219700" y="249142"/>
                        <a:pt x="1215606" y="253236"/>
                        <a:pt x="1210556" y="253236"/>
                      </a:cubicBezTo>
                      <a:lnTo>
                        <a:pt x="1184464" y="253236"/>
                      </a:lnTo>
                      <a:lnTo>
                        <a:pt x="1184464" y="263746"/>
                      </a:lnTo>
                      <a:lnTo>
                        <a:pt x="1210556" y="263746"/>
                      </a:lnTo>
                      <a:cubicBezTo>
                        <a:pt x="1215606" y="263746"/>
                        <a:pt x="1219700" y="267840"/>
                        <a:pt x="1219700" y="272890"/>
                      </a:cubicBezTo>
                      <a:cubicBezTo>
                        <a:pt x="1219700" y="277940"/>
                        <a:pt x="1215606" y="282034"/>
                        <a:pt x="1210556" y="282034"/>
                      </a:cubicBezTo>
                      <a:lnTo>
                        <a:pt x="1184464" y="282034"/>
                      </a:lnTo>
                      <a:lnTo>
                        <a:pt x="1184464" y="292544"/>
                      </a:lnTo>
                      <a:lnTo>
                        <a:pt x="1210556" y="292544"/>
                      </a:lnTo>
                      <a:cubicBezTo>
                        <a:pt x="1215606" y="292544"/>
                        <a:pt x="1219700" y="296638"/>
                        <a:pt x="1219700" y="301688"/>
                      </a:cubicBezTo>
                      <a:cubicBezTo>
                        <a:pt x="1219700" y="306738"/>
                        <a:pt x="1215606" y="310832"/>
                        <a:pt x="1210556" y="310832"/>
                      </a:cubicBezTo>
                      <a:lnTo>
                        <a:pt x="1184464" y="310832"/>
                      </a:lnTo>
                      <a:lnTo>
                        <a:pt x="1184464" y="385248"/>
                      </a:lnTo>
                      <a:lnTo>
                        <a:pt x="1315794" y="385248"/>
                      </a:lnTo>
                      <a:lnTo>
                        <a:pt x="1315794" y="310832"/>
                      </a:lnTo>
                      <a:lnTo>
                        <a:pt x="1286537" y="310832"/>
                      </a:lnTo>
                      <a:cubicBezTo>
                        <a:pt x="1281487" y="310832"/>
                        <a:pt x="1277393" y="306738"/>
                        <a:pt x="1277393" y="301688"/>
                      </a:cubicBezTo>
                      <a:cubicBezTo>
                        <a:pt x="1277393" y="296638"/>
                        <a:pt x="1281487" y="292544"/>
                        <a:pt x="1286537" y="292544"/>
                      </a:cubicBezTo>
                      <a:lnTo>
                        <a:pt x="1315794" y="292544"/>
                      </a:lnTo>
                      <a:lnTo>
                        <a:pt x="1315794" y="282034"/>
                      </a:lnTo>
                      <a:lnTo>
                        <a:pt x="1286537" y="282034"/>
                      </a:lnTo>
                      <a:cubicBezTo>
                        <a:pt x="1281487" y="282034"/>
                        <a:pt x="1277393" y="277940"/>
                        <a:pt x="1277393" y="272890"/>
                      </a:cubicBezTo>
                      <a:cubicBezTo>
                        <a:pt x="1277393" y="267840"/>
                        <a:pt x="1281487" y="263746"/>
                        <a:pt x="1286537" y="263746"/>
                      </a:cubicBezTo>
                      <a:lnTo>
                        <a:pt x="1315794" y="263746"/>
                      </a:lnTo>
                      <a:lnTo>
                        <a:pt x="1315794" y="253236"/>
                      </a:lnTo>
                      <a:lnTo>
                        <a:pt x="1286537" y="253236"/>
                      </a:lnTo>
                      <a:cubicBezTo>
                        <a:pt x="1281487" y="253236"/>
                        <a:pt x="1277393" y="249142"/>
                        <a:pt x="1277393" y="244092"/>
                      </a:cubicBezTo>
                      <a:cubicBezTo>
                        <a:pt x="1277393" y="239042"/>
                        <a:pt x="1281487" y="234948"/>
                        <a:pt x="1286537" y="234948"/>
                      </a:cubicBezTo>
                      <a:lnTo>
                        <a:pt x="1315794" y="234948"/>
                      </a:lnTo>
                      <a:lnTo>
                        <a:pt x="1315794" y="219866"/>
                      </a:lnTo>
                      <a:cubicBezTo>
                        <a:pt x="1315794" y="212291"/>
                        <a:pt x="1321935" y="206150"/>
                        <a:pt x="1329510" y="206150"/>
                      </a:cubicBezTo>
                      <a:cubicBezTo>
                        <a:pt x="1337085" y="206150"/>
                        <a:pt x="1343226" y="212291"/>
                        <a:pt x="1343226" y="219866"/>
                      </a:cubicBezTo>
                      <a:lnTo>
                        <a:pt x="1343226" y="234948"/>
                      </a:lnTo>
                      <a:lnTo>
                        <a:pt x="1370557" y="234948"/>
                      </a:lnTo>
                      <a:cubicBezTo>
                        <a:pt x="1375607" y="234948"/>
                        <a:pt x="1379701" y="239042"/>
                        <a:pt x="1379701" y="244092"/>
                      </a:cubicBezTo>
                      <a:cubicBezTo>
                        <a:pt x="1379701" y="249142"/>
                        <a:pt x="1375607" y="253236"/>
                        <a:pt x="1370557" y="253236"/>
                      </a:cubicBezTo>
                      <a:lnTo>
                        <a:pt x="1343226" y="253236"/>
                      </a:lnTo>
                      <a:lnTo>
                        <a:pt x="1343226" y="263746"/>
                      </a:lnTo>
                      <a:lnTo>
                        <a:pt x="1370557" y="263746"/>
                      </a:lnTo>
                      <a:cubicBezTo>
                        <a:pt x="1375607" y="263746"/>
                        <a:pt x="1379701" y="267840"/>
                        <a:pt x="1379701" y="272890"/>
                      </a:cubicBezTo>
                      <a:cubicBezTo>
                        <a:pt x="1379701" y="277940"/>
                        <a:pt x="1375607" y="282034"/>
                        <a:pt x="1370557" y="282034"/>
                      </a:cubicBezTo>
                      <a:lnTo>
                        <a:pt x="1343226" y="282034"/>
                      </a:lnTo>
                      <a:lnTo>
                        <a:pt x="1343226" y="292544"/>
                      </a:lnTo>
                      <a:lnTo>
                        <a:pt x="1370557" y="292544"/>
                      </a:lnTo>
                      <a:cubicBezTo>
                        <a:pt x="1375607" y="292544"/>
                        <a:pt x="1379701" y="296638"/>
                        <a:pt x="1379701" y="301688"/>
                      </a:cubicBezTo>
                      <a:cubicBezTo>
                        <a:pt x="1379701" y="306738"/>
                        <a:pt x="1375607" y="310832"/>
                        <a:pt x="1370557" y="310832"/>
                      </a:cubicBezTo>
                      <a:lnTo>
                        <a:pt x="1343226" y="310832"/>
                      </a:lnTo>
                      <a:lnTo>
                        <a:pt x="1343226" y="385248"/>
                      </a:lnTo>
                      <a:lnTo>
                        <a:pt x="1497488" y="385248"/>
                      </a:lnTo>
                      <a:lnTo>
                        <a:pt x="1505347" y="388503"/>
                      </a:lnTo>
                      <a:lnTo>
                        <a:pt x="1505405" y="388454"/>
                      </a:lnTo>
                      <a:cubicBezTo>
                        <a:pt x="1511207" y="383585"/>
                        <a:pt x="1519859" y="384342"/>
                        <a:pt x="1524728" y="390145"/>
                      </a:cubicBezTo>
                      <a:cubicBezTo>
                        <a:pt x="1529597" y="395948"/>
                        <a:pt x="1528840" y="404599"/>
                        <a:pt x="1523038" y="409469"/>
                      </a:cubicBezTo>
                      <a:lnTo>
                        <a:pt x="1085083" y="776956"/>
                      </a:lnTo>
                      <a:lnTo>
                        <a:pt x="1087573" y="789880"/>
                      </a:lnTo>
                      <a:cubicBezTo>
                        <a:pt x="1095377" y="845416"/>
                        <a:pt x="1103907" y="900770"/>
                        <a:pt x="1112255" y="956306"/>
                      </a:cubicBezTo>
                      <a:cubicBezTo>
                        <a:pt x="1119333" y="1003130"/>
                        <a:pt x="1126411" y="1049955"/>
                        <a:pt x="1133490" y="1096779"/>
                      </a:cubicBezTo>
                      <a:cubicBezTo>
                        <a:pt x="1137845" y="1126362"/>
                        <a:pt x="1142383" y="1155763"/>
                        <a:pt x="1146738" y="1185346"/>
                      </a:cubicBezTo>
                      <a:cubicBezTo>
                        <a:pt x="1146920" y="1186798"/>
                        <a:pt x="1146557" y="1189339"/>
                        <a:pt x="1147283" y="1189702"/>
                      </a:cubicBezTo>
                      <a:cubicBezTo>
                        <a:pt x="1160532" y="1195328"/>
                        <a:pt x="1152546" y="1206762"/>
                        <a:pt x="1153816" y="1215292"/>
                      </a:cubicBezTo>
                      <a:cubicBezTo>
                        <a:pt x="1155450" y="1226726"/>
                        <a:pt x="1154542" y="1238522"/>
                        <a:pt x="1156176" y="1249956"/>
                      </a:cubicBezTo>
                      <a:cubicBezTo>
                        <a:pt x="1167247" y="1325093"/>
                        <a:pt x="1178862" y="1400230"/>
                        <a:pt x="1190114" y="1475367"/>
                      </a:cubicBezTo>
                      <a:cubicBezTo>
                        <a:pt x="1199370" y="1536710"/>
                        <a:pt x="1208445" y="1598235"/>
                        <a:pt x="1217701" y="1659579"/>
                      </a:cubicBezTo>
                      <a:cubicBezTo>
                        <a:pt x="1218064" y="1661756"/>
                        <a:pt x="1220605" y="1663753"/>
                        <a:pt x="1221875" y="1665931"/>
                      </a:cubicBezTo>
                      <a:cubicBezTo>
                        <a:pt x="1222964" y="1667746"/>
                        <a:pt x="1224416" y="1669924"/>
                        <a:pt x="1224235" y="1671920"/>
                      </a:cubicBezTo>
                      <a:cubicBezTo>
                        <a:pt x="1221875" y="1709307"/>
                        <a:pt x="1230587" y="1745423"/>
                        <a:pt x="1235668" y="1781903"/>
                      </a:cubicBezTo>
                      <a:cubicBezTo>
                        <a:pt x="1242928" y="1833264"/>
                        <a:pt x="1251095" y="1884444"/>
                        <a:pt x="1258718" y="1935625"/>
                      </a:cubicBezTo>
                      <a:cubicBezTo>
                        <a:pt x="1266340" y="1986260"/>
                        <a:pt x="1273600" y="2037077"/>
                        <a:pt x="1281222" y="2087713"/>
                      </a:cubicBezTo>
                      <a:lnTo>
                        <a:pt x="1286826" y="2124229"/>
                      </a:lnTo>
                      <a:lnTo>
                        <a:pt x="1623061" y="2124229"/>
                      </a:lnTo>
                      <a:lnTo>
                        <a:pt x="1636122" y="2129640"/>
                      </a:lnTo>
                      <a:lnTo>
                        <a:pt x="1640572" y="2129637"/>
                      </a:lnTo>
                      <a:lnTo>
                        <a:pt x="1640572" y="2134176"/>
                      </a:lnTo>
                      <a:lnTo>
                        <a:pt x="1645921" y="2147089"/>
                      </a:lnTo>
                      <a:lnTo>
                        <a:pt x="1645920" y="2147089"/>
                      </a:lnTo>
                      <a:lnTo>
                        <a:pt x="1640572" y="2160000"/>
                      </a:lnTo>
                      <a:lnTo>
                        <a:pt x="1640572" y="2166683"/>
                      </a:lnTo>
                      <a:lnTo>
                        <a:pt x="1630945" y="2166683"/>
                      </a:lnTo>
                      <a:lnTo>
                        <a:pt x="1623060" y="2169949"/>
                      </a:lnTo>
                      <a:lnTo>
                        <a:pt x="22860" y="2169948"/>
                      </a:lnTo>
                      <a:lnTo>
                        <a:pt x="14978" y="2166683"/>
                      </a:lnTo>
                      <a:lnTo>
                        <a:pt x="5349" y="2166683"/>
                      </a:lnTo>
                      <a:lnTo>
                        <a:pt x="5349" y="2160002"/>
                      </a:lnTo>
                      <a:lnTo>
                        <a:pt x="0" y="2147089"/>
                      </a:lnTo>
                      <a:lnTo>
                        <a:pt x="6696" y="2130925"/>
                      </a:lnTo>
                      <a:cubicBezTo>
                        <a:pt x="10833" y="2126788"/>
                        <a:pt x="16548" y="2124229"/>
                        <a:pt x="22860" y="2124229"/>
                      </a:cubicBezTo>
                      <a:lnTo>
                        <a:pt x="410941" y="2124229"/>
                      </a:lnTo>
                      <a:lnTo>
                        <a:pt x="415334" y="2082631"/>
                      </a:lnTo>
                      <a:cubicBezTo>
                        <a:pt x="419509" y="2042159"/>
                        <a:pt x="423683" y="2001505"/>
                        <a:pt x="427676" y="1961033"/>
                      </a:cubicBezTo>
                      <a:cubicBezTo>
                        <a:pt x="430943" y="1928365"/>
                        <a:pt x="433846" y="1895515"/>
                        <a:pt x="437295" y="1862847"/>
                      </a:cubicBezTo>
                      <a:cubicBezTo>
                        <a:pt x="441287" y="1823827"/>
                        <a:pt x="445462" y="1784807"/>
                        <a:pt x="449455" y="1745786"/>
                      </a:cubicBezTo>
                      <a:cubicBezTo>
                        <a:pt x="450906" y="1732538"/>
                        <a:pt x="451995" y="1719289"/>
                        <a:pt x="453447" y="1706221"/>
                      </a:cubicBezTo>
                      <a:cubicBezTo>
                        <a:pt x="454173" y="1699688"/>
                        <a:pt x="454173" y="1693517"/>
                        <a:pt x="444554" y="1691158"/>
                      </a:cubicBezTo>
                      <a:cubicBezTo>
                        <a:pt x="461977" y="1681902"/>
                        <a:pt x="456896" y="1666112"/>
                        <a:pt x="458348" y="1653227"/>
                      </a:cubicBezTo>
                      <a:cubicBezTo>
                        <a:pt x="464700" y="1599869"/>
                        <a:pt x="469600" y="1546329"/>
                        <a:pt x="475045" y="1492971"/>
                      </a:cubicBezTo>
                      <a:cubicBezTo>
                        <a:pt x="479582" y="1447962"/>
                        <a:pt x="483756" y="1402771"/>
                        <a:pt x="488112" y="1357761"/>
                      </a:cubicBezTo>
                      <a:cubicBezTo>
                        <a:pt x="492286" y="1315656"/>
                        <a:pt x="496097" y="1273550"/>
                        <a:pt x="501179" y="1231626"/>
                      </a:cubicBezTo>
                      <a:cubicBezTo>
                        <a:pt x="502450" y="1222007"/>
                        <a:pt x="495190" y="1221099"/>
                        <a:pt x="490834" y="1215473"/>
                      </a:cubicBezTo>
                      <a:cubicBezTo>
                        <a:pt x="506805" y="1209484"/>
                        <a:pt x="504446" y="1195328"/>
                        <a:pt x="505898" y="1182805"/>
                      </a:cubicBezTo>
                      <a:cubicBezTo>
                        <a:pt x="510072" y="1142877"/>
                        <a:pt x="514065" y="1102950"/>
                        <a:pt x="518239" y="1063022"/>
                      </a:cubicBezTo>
                      <a:cubicBezTo>
                        <a:pt x="521506" y="1030898"/>
                        <a:pt x="524591" y="998774"/>
                        <a:pt x="527858" y="966651"/>
                      </a:cubicBezTo>
                      <a:cubicBezTo>
                        <a:pt x="531851" y="927086"/>
                        <a:pt x="536025" y="887340"/>
                        <a:pt x="540018" y="847775"/>
                      </a:cubicBezTo>
                      <a:lnTo>
                        <a:pt x="548341" y="764399"/>
                      </a:lnTo>
                      <a:lnTo>
                        <a:pt x="132037" y="415079"/>
                      </a:lnTo>
                      <a:lnTo>
                        <a:pt x="129621" y="410438"/>
                      </a:lnTo>
                      <a:lnTo>
                        <a:pt x="125334" y="408662"/>
                      </a:lnTo>
                      <a:cubicBezTo>
                        <a:pt x="122852" y="406180"/>
                        <a:pt x="121316" y="402751"/>
                        <a:pt x="121316" y="398964"/>
                      </a:cubicBezTo>
                      <a:cubicBezTo>
                        <a:pt x="121316" y="391389"/>
                        <a:pt x="127457" y="385248"/>
                        <a:pt x="135032" y="385248"/>
                      </a:cubicBezTo>
                      <a:lnTo>
                        <a:pt x="301963" y="385248"/>
                      </a:lnTo>
                      <a:lnTo>
                        <a:pt x="301963" y="319242"/>
                      </a:lnTo>
                      <a:lnTo>
                        <a:pt x="274367" y="319242"/>
                      </a:lnTo>
                      <a:cubicBezTo>
                        <a:pt x="269317" y="319242"/>
                        <a:pt x="265223" y="315148"/>
                        <a:pt x="265223" y="310098"/>
                      </a:cubicBezTo>
                      <a:cubicBezTo>
                        <a:pt x="265223" y="305048"/>
                        <a:pt x="269317" y="300954"/>
                        <a:pt x="274367" y="300954"/>
                      </a:cubicBezTo>
                      <a:lnTo>
                        <a:pt x="301963" y="300954"/>
                      </a:lnTo>
                      <a:lnTo>
                        <a:pt x="301963" y="290444"/>
                      </a:lnTo>
                      <a:lnTo>
                        <a:pt x="274367" y="290444"/>
                      </a:lnTo>
                      <a:cubicBezTo>
                        <a:pt x="269317" y="290444"/>
                        <a:pt x="265223" y="286350"/>
                        <a:pt x="265223" y="281300"/>
                      </a:cubicBezTo>
                      <a:cubicBezTo>
                        <a:pt x="265223" y="276250"/>
                        <a:pt x="269317" y="272156"/>
                        <a:pt x="274367" y="272156"/>
                      </a:cubicBezTo>
                      <a:lnTo>
                        <a:pt x="301963" y="272156"/>
                      </a:lnTo>
                      <a:lnTo>
                        <a:pt x="301963" y="261646"/>
                      </a:lnTo>
                      <a:lnTo>
                        <a:pt x="274367" y="261646"/>
                      </a:lnTo>
                      <a:cubicBezTo>
                        <a:pt x="269317" y="261646"/>
                        <a:pt x="265223" y="257552"/>
                        <a:pt x="265223" y="252502"/>
                      </a:cubicBezTo>
                      <a:cubicBezTo>
                        <a:pt x="265223" y="247452"/>
                        <a:pt x="269317" y="243358"/>
                        <a:pt x="274367" y="243358"/>
                      </a:cubicBezTo>
                      <a:lnTo>
                        <a:pt x="301963" y="243358"/>
                      </a:lnTo>
                      <a:lnTo>
                        <a:pt x="301963" y="219866"/>
                      </a:lnTo>
                      <a:cubicBezTo>
                        <a:pt x="301963" y="212291"/>
                        <a:pt x="308104" y="206150"/>
                        <a:pt x="315679" y="206150"/>
                      </a:cubicBezTo>
                      <a:cubicBezTo>
                        <a:pt x="323254" y="206150"/>
                        <a:pt x="329395" y="212291"/>
                        <a:pt x="329395" y="219866"/>
                      </a:cubicBezTo>
                      <a:lnTo>
                        <a:pt x="329395" y="243358"/>
                      </a:lnTo>
                      <a:lnTo>
                        <a:pt x="358387" y="243358"/>
                      </a:lnTo>
                      <a:cubicBezTo>
                        <a:pt x="363437" y="243358"/>
                        <a:pt x="367531" y="247452"/>
                        <a:pt x="367531" y="252502"/>
                      </a:cubicBezTo>
                      <a:cubicBezTo>
                        <a:pt x="367531" y="257552"/>
                        <a:pt x="363437" y="261646"/>
                        <a:pt x="358387" y="261646"/>
                      </a:cubicBezTo>
                      <a:lnTo>
                        <a:pt x="329395" y="261646"/>
                      </a:lnTo>
                      <a:lnTo>
                        <a:pt x="329395" y="272156"/>
                      </a:lnTo>
                      <a:lnTo>
                        <a:pt x="358387" y="272156"/>
                      </a:lnTo>
                      <a:cubicBezTo>
                        <a:pt x="363437" y="272156"/>
                        <a:pt x="367531" y="276250"/>
                        <a:pt x="367531" y="281300"/>
                      </a:cubicBezTo>
                      <a:cubicBezTo>
                        <a:pt x="367531" y="286350"/>
                        <a:pt x="363437" y="290444"/>
                        <a:pt x="358387" y="290444"/>
                      </a:cubicBezTo>
                      <a:lnTo>
                        <a:pt x="329395" y="290444"/>
                      </a:lnTo>
                      <a:lnTo>
                        <a:pt x="329395" y="300954"/>
                      </a:lnTo>
                      <a:lnTo>
                        <a:pt x="358387" y="300954"/>
                      </a:lnTo>
                      <a:cubicBezTo>
                        <a:pt x="363437" y="300954"/>
                        <a:pt x="367531" y="305048"/>
                        <a:pt x="367531" y="310098"/>
                      </a:cubicBezTo>
                      <a:cubicBezTo>
                        <a:pt x="367531" y="315148"/>
                        <a:pt x="363437" y="319242"/>
                        <a:pt x="358387" y="319242"/>
                      </a:cubicBezTo>
                      <a:lnTo>
                        <a:pt x="329395" y="319242"/>
                      </a:lnTo>
                      <a:lnTo>
                        <a:pt x="329395" y="385248"/>
                      </a:lnTo>
                      <a:lnTo>
                        <a:pt x="447531" y="385248"/>
                      </a:lnTo>
                      <a:lnTo>
                        <a:pt x="447531" y="315782"/>
                      </a:lnTo>
                      <a:lnTo>
                        <a:pt x="417009" y="315782"/>
                      </a:lnTo>
                      <a:cubicBezTo>
                        <a:pt x="411959" y="315782"/>
                        <a:pt x="407865" y="311688"/>
                        <a:pt x="407865" y="306638"/>
                      </a:cubicBezTo>
                      <a:cubicBezTo>
                        <a:pt x="407865" y="301588"/>
                        <a:pt x="411959" y="297494"/>
                        <a:pt x="417009" y="297494"/>
                      </a:cubicBezTo>
                      <a:lnTo>
                        <a:pt x="447531" y="297494"/>
                      </a:lnTo>
                      <a:lnTo>
                        <a:pt x="447531" y="286984"/>
                      </a:lnTo>
                      <a:lnTo>
                        <a:pt x="417009" y="286984"/>
                      </a:lnTo>
                      <a:cubicBezTo>
                        <a:pt x="411959" y="286984"/>
                        <a:pt x="407865" y="282890"/>
                        <a:pt x="407865" y="277840"/>
                      </a:cubicBezTo>
                      <a:cubicBezTo>
                        <a:pt x="407865" y="272790"/>
                        <a:pt x="411959" y="268696"/>
                        <a:pt x="417009" y="268696"/>
                      </a:cubicBezTo>
                      <a:lnTo>
                        <a:pt x="447531" y="268696"/>
                      </a:lnTo>
                      <a:lnTo>
                        <a:pt x="447531" y="258186"/>
                      </a:lnTo>
                      <a:lnTo>
                        <a:pt x="417009" y="258186"/>
                      </a:lnTo>
                      <a:cubicBezTo>
                        <a:pt x="411959" y="258186"/>
                        <a:pt x="407865" y="254092"/>
                        <a:pt x="407865" y="249042"/>
                      </a:cubicBezTo>
                      <a:cubicBezTo>
                        <a:pt x="407865" y="243992"/>
                        <a:pt x="411959" y="239898"/>
                        <a:pt x="417009" y="239898"/>
                      </a:cubicBezTo>
                      <a:lnTo>
                        <a:pt x="447531" y="239898"/>
                      </a:lnTo>
                      <a:lnTo>
                        <a:pt x="447531" y="219866"/>
                      </a:lnTo>
                      <a:cubicBezTo>
                        <a:pt x="447531" y="212291"/>
                        <a:pt x="453672" y="206150"/>
                        <a:pt x="461247" y="206150"/>
                      </a:cubicBezTo>
                      <a:cubicBezTo>
                        <a:pt x="468822" y="206150"/>
                        <a:pt x="474963" y="212291"/>
                        <a:pt x="474963" y="219866"/>
                      </a:cubicBezTo>
                      <a:lnTo>
                        <a:pt x="474963" y="239898"/>
                      </a:lnTo>
                      <a:lnTo>
                        <a:pt x="501029" y="239898"/>
                      </a:lnTo>
                      <a:cubicBezTo>
                        <a:pt x="506079" y="239898"/>
                        <a:pt x="510173" y="243992"/>
                        <a:pt x="510173" y="249042"/>
                      </a:cubicBezTo>
                      <a:cubicBezTo>
                        <a:pt x="510173" y="254092"/>
                        <a:pt x="506079" y="258186"/>
                        <a:pt x="501029" y="258186"/>
                      </a:cubicBezTo>
                      <a:lnTo>
                        <a:pt x="474963" y="258186"/>
                      </a:lnTo>
                      <a:lnTo>
                        <a:pt x="474963" y="268696"/>
                      </a:lnTo>
                      <a:lnTo>
                        <a:pt x="501029" y="268696"/>
                      </a:lnTo>
                      <a:cubicBezTo>
                        <a:pt x="506079" y="268696"/>
                        <a:pt x="510173" y="272790"/>
                        <a:pt x="510173" y="277840"/>
                      </a:cubicBezTo>
                      <a:cubicBezTo>
                        <a:pt x="510173" y="282890"/>
                        <a:pt x="506079" y="286984"/>
                        <a:pt x="501029" y="286984"/>
                      </a:cubicBezTo>
                      <a:lnTo>
                        <a:pt x="474963" y="286984"/>
                      </a:lnTo>
                      <a:lnTo>
                        <a:pt x="474963" y="297494"/>
                      </a:lnTo>
                      <a:lnTo>
                        <a:pt x="501029" y="297494"/>
                      </a:lnTo>
                      <a:cubicBezTo>
                        <a:pt x="506079" y="297494"/>
                        <a:pt x="510173" y="301588"/>
                        <a:pt x="510173" y="306638"/>
                      </a:cubicBezTo>
                      <a:cubicBezTo>
                        <a:pt x="510173" y="311688"/>
                        <a:pt x="506079" y="315782"/>
                        <a:pt x="501029" y="315782"/>
                      </a:cubicBezTo>
                      <a:lnTo>
                        <a:pt x="474963" y="315782"/>
                      </a:lnTo>
                      <a:lnTo>
                        <a:pt x="474963" y="385248"/>
                      </a:lnTo>
                      <a:lnTo>
                        <a:pt x="588306" y="385248"/>
                      </a:lnTo>
                      <a:lnTo>
                        <a:pt x="588536" y="382944"/>
                      </a:lnTo>
                      <a:cubicBezTo>
                        <a:pt x="591818" y="350126"/>
                        <a:pt x="595397" y="317308"/>
                        <a:pt x="598679" y="284490"/>
                      </a:cubicBezTo>
                      <a:cubicBezTo>
                        <a:pt x="601365" y="258385"/>
                        <a:pt x="603752" y="232130"/>
                        <a:pt x="606437" y="206025"/>
                      </a:cubicBezTo>
                      <a:cubicBezTo>
                        <a:pt x="609718" y="173206"/>
                        <a:pt x="613150" y="140388"/>
                        <a:pt x="616580" y="107571"/>
                      </a:cubicBezTo>
                      <a:lnTo>
                        <a:pt x="616580" y="105641"/>
                      </a:lnTo>
                      <a:lnTo>
                        <a:pt x="569236" y="105641"/>
                      </a:lnTo>
                      <a:cubicBezTo>
                        <a:pt x="562924" y="105641"/>
                        <a:pt x="557209" y="103082"/>
                        <a:pt x="553072" y="98945"/>
                      </a:cubicBezTo>
                      <a:lnTo>
                        <a:pt x="546376" y="82781"/>
                      </a:lnTo>
                      <a:lnTo>
                        <a:pt x="553072" y="66617"/>
                      </a:lnTo>
                      <a:cubicBezTo>
                        <a:pt x="557209" y="62481"/>
                        <a:pt x="562924" y="59922"/>
                        <a:pt x="569236" y="59922"/>
                      </a:cubicBezTo>
                      <a:lnTo>
                        <a:pt x="659192" y="59922"/>
                      </a:lnTo>
                      <a:lnTo>
                        <a:pt x="649547" y="36638"/>
                      </a:lnTo>
                      <a:cubicBezTo>
                        <a:pt x="649547" y="16403"/>
                        <a:pt x="665950" y="0"/>
                        <a:pt x="686185"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4" name="Freeform: Shape 173">
                  <a:extLst>
                    <a:ext uri="{FF2B5EF4-FFF2-40B4-BE49-F238E27FC236}">
                      <a16:creationId xmlns:a16="http://schemas.microsoft.com/office/drawing/2014/main" id="{D8251312-89F3-41C0-B779-5328A4D29356}"/>
                    </a:ext>
                  </a:extLst>
                </p:cNvPr>
                <p:cNvSpPr/>
                <p:nvPr/>
              </p:nvSpPr>
              <p:spPr>
                <a:xfrm>
                  <a:off x="7844508" y="2609250"/>
                  <a:ext cx="290442" cy="463503"/>
                </a:xfrm>
                <a:custGeom>
                  <a:avLst/>
                  <a:gdLst>
                    <a:gd name="connsiteX0" fmla="*/ 817516 w 1645921"/>
                    <a:gd name="connsiteY0" fmla="*/ 1935988 h 2169949"/>
                    <a:gd name="connsiteX1" fmla="*/ 513238 w 1645921"/>
                    <a:gd name="connsiteY1" fmla="*/ 2124229 h 2169949"/>
                    <a:gd name="connsiteX2" fmla="*/ 820226 w 1645921"/>
                    <a:gd name="connsiteY2" fmla="*/ 2124229 h 2169949"/>
                    <a:gd name="connsiteX3" fmla="*/ 848006 w 1645921"/>
                    <a:gd name="connsiteY3" fmla="*/ 1933084 h 2169949"/>
                    <a:gd name="connsiteX4" fmla="*/ 851058 w 1645921"/>
                    <a:gd name="connsiteY4" fmla="*/ 2124229 h 2169949"/>
                    <a:gd name="connsiteX5" fmla="*/ 1165501 w 1645921"/>
                    <a:gd name="connsiteY5" fmla="*/ 2124229 h 2169949"/>
                    <a:gd name="connsiteX6" fmla="*/ 483030 w 1645921"/>
                    <a:gd name="connsiteY6" fmla="*/ 1713663 h 2169949"/>
                    <a:gd name="connsiteX7" fmla="*/ 441567 w 1645921"/>
                    <a:gd name="connsiteY7" fmla="*/ 2124229 h 2169949"/>
                    <a:gd name="connsiteX8" fmla="*/ 456637 w 1645921"/>
                    <a:gd name="connsiteY8" fmla="*/ 2124229 h 2169949"/>
                    <a:gd name="connsiteX9" fmla="*/ 806082 w 1645921"/>
                    <a:gd name="connsiteY9" fmla="*/ 1908038 h 2169949"/>
                    <a:gd name="connsiteX10" fmla="*/ 483030 w 1645921"/>
                    <a:gd name="connsiteY10" fmla="*/ 1713663 h 2169949"/>
                    <a:gd name="connsiteX11" fmla="*/ 1192837 w 1645921"/>
                    <a:gd name="connsiteY11" fmla="*/ 1703681 h 2169949"/>
                    <a:gd name="connsiteX12" fmla="*/ 863251 w 1645921"/>
                    <a:gd name="connsiteY12" fmla="*/ 1907494 h 2169949"/>
                    <a:gd name="connsiteX13" fmla="*/ 1223376 w 1645921"/>
                    <a:gd name="connsiteY13" fmla="*/ 2124229 h 2169949"/>
                    <a:gd name="connsiteX14" fmla="*/ 1255703 w 1645921"/>
                    <a:gd name="connsiteY14" fmla="*/ 2124229 h 2169949"/>
                    <a:gd name="connsiteX15" fmla="*/ 813705 w 1645921"/>
                    <a:gd name="connsiteY15" fmla="*/ 1701321 h 2169949"/>
                    <a:gd name="connsiteX16" fmla="*/ 529673 w 1645921"/>
                    <a:gd name="connsiteY16" fmla="*/ 1704407 h 2169949"/>
                    <a:gd name="connsiteX17" fmla="*/ 529129 w 1645921"/>
                    <a:gd name="connsiteY17" fmla="*/ 1706584 h 2169949"/>
                    <a:gd name="connsiteX18" fmla="*/ 816608 w 1645921"/>
                    <a:gd name="connsiteY18" fmla="*/ 1879544 h 2169949"/>
                    <a:gd name="connsiteX19" fmla="*/ 813705 w 1645921"/>
                    <a:gd name="connsiteY19" fmla="*/ 1701321 h 2169949"/>
                    <a:gd name="connsiteX20" fmla="*/ 1143109 w 1645921"/>
                    <a:gd name="connsiteY20" fmla="*/ 1697147 h 2169949"/>
                    <a:gd name="connsiteX21" fmla="*/ 844376 w 1645921"/>
                    <a:gd name="connsiteY21" fmla="*/ 1700595 h 2169949"/>
                    <a:gd name="connsiteX22" fmla="*/ 847280 w 1645921"/>
                    <a:gd name="connsiteY22" fmla="*/ 1882630 h 2169949"/>
                    <a:gd name="connsiteX23" fmla="*/ 1143835 w 1645921"/>
                    <a:gd name="connsiteY23" fmla="*/ 1699143 h 2169949"/>
                    <a:gd name="connsiteX24" fmla="*/ 1143109 w 1645921"/>
                    <a:gd name="connsiteY24" fmla="*/ 1697147 h 2169949"/>
                    <a:gd name="connsiteX25" fmla="*/ 840565 w 1645921"/>
                    <a:gd name="connsiteY25" fmla="*/ 1456129 h 2169949"/>
                    <a:gd name="connsiteX26" fmla="*/ 844195 w 1645921"/>
                    <a:gd name="connsiteY26" fmla="*/ 1670287 h 2169949"/>
                    <a:gd name="connsiteX27" fmla="*/ 1144923 w 1645921"/>
                    <a:gd name="connsiteY27" fmla="*/ 1666838 h 2169949"/>
                    <a:gd name="connsiteX28" fmla="*/ 1145649 w 1645921"/>
                    <a:gd name="connsiteY28" fmla="*/ 1665205 h 2169949"/>
                    <a:gd name="connsiteX29" fmla="*/ 840565 w 1645921"/>
                    <a:gd name="connsiteY29" fmla="*/ 1456129 h 2169949"/>
                    <a:gd name="connsiteX30" fmla="*/ 810075 w 1645921"/>
                    <a:gd name="connsiteY30" fmla="*/ 1455403 h 2169949"/>
                    <a:gd name="connsiteX31" fmla="*/ 517695 w 1645921"/>
                    <a:gd name="connsiteY31" fmla="*/ 1674098 h 2169949"/>
                    <a:gd name="connsiteX32" fmla="*/ 813342 w 1645921"/>
                    <a:gd name="connsiteY32" fmla="*/ 1670650 h 2169949"/>
                    <a:gd name="connsiteX33" fmla="*/ 810075 w 1645921"/>
                    <a:gd name="connsiteY33" fmla="*/ 1455403 h 2169949"/>
                    <a:gd name="connsiteX34" fmla="*/ 530580 w 1645921"/>
                    <a:gd name="connsiteY34" fmla="*/ 1243604 h 2169949"/>
                    <a:gd name="connsiteX35" fmla="*/ 488656 w 1645921"/>
                    <a:gd name="connsiteY35" fmla="*/ 1658308 h 2169949"/>
                    <a:gd name="connsiteX36" fmla="*/ 797915 w 1645921"/>
                    <a:gd name="connsiteY36" fmla="*/ 1426909 h 2169949"/>
                    <a:gd name="connsiteX37" fmla="*/ 530580 w 1645921"/>
                    <a:gd name="connsiteY37" fmla="*/ 1243604 h 2169949"/>
                    <a:gd name="connsiteX38" fmla="*/ 836935 w 1645921"/>
                    <a:gd name="connsiteY38" fmla="*/ 1223277 h 2169949"/>
                    <a:gd name="connsiteX39" fmla="*/ 839658 w 1645921"/>
                    <a:gd name="connsiteY39" fmla="*/ 1395693 h 2169949"/>
                    <a:gd name="connsiteX40" fmla="*/ 1070150 w 1645921"/>
                    <a:gd name="connsiteY40" fmla="*/ 1223277 h 2169949"/>
                    <a:gd name="connsiteX41" fmla="*/ 836935 w 1645921"/>
                    <a:gd name="connsiteY41" fmla="*/ 1223277 h 2169949"/>
                    <a:gd name="connsiteX42" fmla="*/ 553085 w 1645921"/>
                    <a:gd name="connsiteY42" fmla="*/ 1223277 h 2169949"/>
                    <a:gd name="connsiteX43" fmla="*/ 809167 w 1645921"/>
                    <a:gd name="connsiteY43" fmla="*/ 1398778 h 2169949"/>
                    <a:gd name="connsiteX44" fmla="*/ 806445 w 1645921"/>
                    <a:gd name="connsiteY44" fmla="*/ 1223277 h 2169949"/>
                    <a:gd name="connsiteX45" fmla="*/ 553085 w 1645921"/>
                    <a:gd name="connsiteY45" fmla="*/ 1223277 h 2169949"/>
                    <a:gd name="connsiteX46" fmla="*/ 1121148 w 1645921"/>
                    <a:gd name="connsiteY46" fmla="*/ 1222551 h 2169949"/>
                    <a:gd name="connsiteX47" fmla="*/ 849095 w 1645921"/>
                    <a:gd name="connsiteY47" fmla="*/ 1426001 h 2169949"/>
                    <a:gd name="connsiteX48" fmla="*/ 1185940 w 1645921"/>
                    <a:gd name="connsiteY48" fmla="*/ 1656856 h 2169949"/>
                    <a:gd name="connsiteX49" fmla="*/ 1121148 w 1645921"/>
                    <a:gd name="connsiteY49" fmla="*/ 1222551 h 2169949"/>
                    <a:gd name="connsiteX50" fmla="*/ 803178 w 1645921"/>
                    <a:gd name="connsiteY50" fmla="*/ 1009119 h 2169949"/>
                    <a:gd name="connsiteX51" fmla="*/ 570690 w 1645921"/>
                    <a:gd name="connsiteY51" fmla="*/ 1191335 h 2169949"/>
                    <a:gd name="connsiteX52" fmla="*/ 805901 w 1645921"/>
                    <a:gd name="connsiteY52" fmla="*/ 1191335 h 2169949"/>
                    <a:gd name="connsiteX53" fmla="*/ 803178 w 1645921"/>
                    <a:gd name="connsiteY53" fmla="*/ 1009119 h 2169949"/>
                    <a:gd name="connsiteX54" fmla="*/ 833305 w 1645921"/>
                    <a:gd name="connsiteY54" fmla="*/ 992422 h 2169949"/>
                    <a:gd name="connsiteX55" fmla="*/ 836572 w 1645921"/>
                    <a:gd name="connsiteY55" fmla="*/ 1191154 h 2169949"/>
                    <a:gd name="connsiteX56" fmla="*/ 1087391 w 1645921"/>
                    <a:gd name="connsiteY56" fmla="*/ 1191154 h 2169949"/>
                    <a:gd name="connsiteX57" fmla="*/ 833305 w 1645921"/>
                    <a:gd name="connsiteY57" fmla="*/ 992422 h 2169949"/>
                    <a:gd name="connsiteX58" fmla="*/ 1055404 w 1645921"/>
                    <a:gd name="connsiteY58" fmla="*/ 817761 h 2169949"/>
                    <a:gd name="connsiteX59" fmla="*/ 1042745 w 1645921"/>
                    <a:gd name="connsiteY59" fmla="*/ 821277 h 2169949"/>
                    <a:gd name="connsiteX60" fmla="*/ 985031 w 1645921"/>
                    <a:gd name="connsiteY60" fmla="*/ 866468 h 2169949"/>
                    <a:gd name="connsiteX61" fmla="*/ 853269 w 1645921"/>
                    <a:gd name="connsiteY61" fmla="*/ 969918 h 2169949"/>
                    <a:gd name="connsiteX62" fmla="*/ 1113707 w 1645921"/>
                    <a:gd name="connsiteY62" fmla="*/ 1173549 h 2169949"/>
                    <a:gd name="connsiteX63" fmla="*/ 1099007 w 1645921"/>
                    <a:gd name="connsiteY63" fmla="*/ 1072459 h 2169949"/>
                    <a:gd name="connsiteX64" fmla="*/ 1079587 w 1645921"/>
                    <a:gd name="connsiteY64" fmla="*/ 943783 h 2169949"/>
                    <a:gd name="connsiteX65" fmla="*/ 1062346 w 1645921"/>
                    <a:gd name="connsiteY65" fmla="*/ 828537 h 2169949"/>
                    <a:gd name="connsiteX66" fmla="*/ 1055404 w 1645921"/>
                    <a:gd name="connsiteY66" fmla="*/ 817761 h 2169949"/>
                    <a:gd name="connsiteX67" fmla="*/ 576134 w 1645921"/>
                    <a:gd name="connsiteY67" fmla="*/ 791513 h 2169949"/>
                    <a:gd name="connsiteX68" fmla="*/ 537114 w 1645921"/>
                    <a:gd name="connsiteY68" fmla="*/ 1179357 h 2169949"/>
                    <a:gd name="connsiteX69" fmla="*/ 540744 w 1645921"/>
                    <a:gd name="connsiteY69" fmla="*/ 1177179 h 2169949"/>
                    <a:gd name="connsiteX70" fmla="*/ 796100 w 1645921"/>
                    <a:gd name="connsiteY70" fmla="*/ 976996 h 2169949"/>
                    <a:gd name="connsiteX71" fmla="*/ 796100 w 1645921"/>
                    <a:gd name="connsiteY71" fmla="*/ 963384 h 2169949"/>
                    <a:gd name="connsiteX72" fmla="*/ 618240 w 1645921"/>
                    <a:gd name="connsiteY72" fmla="*/ 824181 h 2169949"/>
                    <a:gd name="connsiteX73" fmla="*/ 576134 w 1645921"/>
                    <a:gd name="connsiteY73" fmla="*/ 791513 h 2169949"/>
                    <a:gd name="connsiteX74" fmla="*/ 832035 w 1645921"/>
                    <a:gd name="connsiteY74" fmla="*/ 779716 h 2169949"/>
                    <a:gd name="connsiteX75" fmla="*/ 832035 w 1645921"/>
                    <a:gd name="connsiteY75" fmla="*/ 948865 h 2169949"/>
                    <a:gd name="connsiteX76" fmla="*/ 1031534 w 1645921"/>
                    <a:gd name="connsiteY76" fmla="*/ 792496 h 2169949"/>
                    <a:gd name="connsiteX77" fmla="*/ 1031242 w 1645921"/>
                    <a:gd name="connsiteY77" fmla="*/ 791569 h 2169949"/>
                    <a:gd name="connsiteX78" fmla="*/ 1035405 w 1645921"/>
                    <a:gd name="connsiteY78" fmla="*/ 783570 h 2169949"/>
                    <a:gd name="connsiteX79" fmla="*/ 607714 w 1645921"/>
                    <a:gd name="connsiteY79" fmla="*/ 775723 h 2169949"/>
                    <a:gd name="connsiteX80" fmla="*/ 607351 w 1645921"/>
                    <a:gd name="connsiteY80" fmla="*/ 777720 h 2169949"/>
                    <a:gd name="connsiteX81" fmla="*/ 800637 w 1645921"/>
                    <a:gd name="connsiteY81" fmla="*/ 928901 h 2169949"/>
                    <a:gd name="connsiteX82" fmla="*/ 800637 w 1645921"/>
                    <a:gd name="connsiteY82" fmla="*/ 779353 h 2169949"/>
                    <a:gd name="connsiteX83" fmla="*/ 607714 w 1645921"/>
                    <a:gd name="connsiteY83" fmla="*/ 775723 h 2169949"/>
                    <a:gd name="connsiteX84" fmla="*/ 796931 w 1645921"/>
                    <a:gd name="connsiteY84" fmla="*/ 594770 h 2169949"/>
                    <a:gd name="connsiteX85" fmla="*/ 605840 w 1645921"/>
                    <a:gd name="connsiteY85" fmla="*/ 744540 h 2169949"/>
                    <a:gd name="connsiteX86" fmla="*/ 799169 w 1645921"/>
                    <a:gd name="connsiteY86" fmla="*/ 744540 h 2169949"/>
                    <a:gd name="connsiteX87" fmla="*/ 796931 w 1645921"/>
                    <a:gd name="connsiteY87" fmla="*/ 594770 h 2169949"/>
                    <a:gd name="connsiteX88" fmla="*/ 821693 w 1645921"/>
                    <a:gd name="connsiteY88" fmla="*/ 581046 h 2169949"/>
                    <a:gd name="connsiteX89" fmla="*/ 824378 w 1645921"/>
                    <a:gd name="connsiteY89" fmla="*/ 744391 h 2169949"/>
                    <a:gd name="connsiteX90" fmla="*/ 1030536 w 1645921"/>
                    <a:gd name="connsiteY90" fmla="*/ 744391 h 2169949"/>
                    <a:gd name="connsiteX91" fmla="*/ 821693 w 1645921"/>
                    <a:gd name="connsiteY91" fmla="*/ 581046 h 2169949"/>
                    <a:gd name="connsiteX92" fmla="*/ 1004245 w 1645921"/>
                    <a:gd name="connsiteY92" fmla="*/ 437486 h 2169949"/>
                    <a:gd name="connsiteX93" fmla="*/ 993840 w 1645921"/>
                    <a:gd name="connsiteY93" fmla="*/ 440376 h 2169949"/>
                    <a:gd name="connsiteX94" fmla="*/ 946402 w 1645921"/>
                    <a:gd name="connsiteY94" fmla="*/ 477520 h 2169949"/>
                    <a:gd name="connsiteX95" fmla="*/ 838102 w 1645921"/>
                    <a:gd name="connsiteY95" fmla="*/ 562549 h 2169949"/>
                    <a:gd name="connsiteX96" fmla="*/ 1052166 w 1645921"/>
                    <a:gd name="connsiteY96" fmla="*/ 729921 h 2169949"/>
                    <a:gd name="connsiteX97" fmla="*/ 1040084 w 1645921"/>
                    <a:gd name="connsiteY97" fmla="*/ 646831 h 2169949"/>
                    <a:gd name="connsiteX98" fmla="*/ 1024122 w 1645921"/>
                    <a:gd name="connsiteY98" fmla="*/ 541068 h 2169949"/>
                    <a:gd name="connsiteX99" fmla="*/ 1009951 w 1645921"/>
                    <a:gd name="connsiteY99" fmla="*/ 446343 h 2169949"/>
                    <a:gd name="connsiteX100" fmla="*/ 1004245 w 1645921"/>
                    <a:gd name="connsiteY100" fmla="*/ 437486 h 2169949"/>
                    <a:gd name="connsiteX101" fmla="*/ 610315 w 1645921"/>
                    <a:gd name="connsiteY101" fmla="*/ 415911 h 2169949"/>
                    <a:gd name="connsiteX102" fmla="*/ 578243 w 1645921"/>
                    <a:gd name="connsiteY102" fmla="*/ 734695 h 2169949"/>
                    <a:gd name="connsiteX103" fmla="*/ 581226 w 1645921"/>
                    <a:gd name="connsiteY103" fmla="*/ 732905 h 2169949"/>
                    <a:gd name="connsiteX104" fmla="*/ 791113 w 1645921"/>
                    <a:gd name="connsiteY104" fmla="*/ 568367 h 2169949"/>
                    <a:gd name="connsiteX105" fmla="*/ 791113 w 1645921"/>
                    <a:gd name="connsiteY105" fmla="*/ 557179 h 2169949"/>
                    <a:gd name="connsiteX106" fmla="*/ 644923 w 1645921"/>
                    <a:gd name="connsiteY106" fmla="*/ 442763 h 2169949"/>
                    <a:gd name="connsiteX107" fmla="*/ 610315 w 1645921"/>
                    <a:gd name="connsiteY107" fmla="*/ 415911 h 2169949"/>
                    <a:gd name="connsiteX108" fmla="*/ 1030322 w 1645921"/>
                    <a:gd name="connsiteY108" fmla="*/ 412680 h 2169949"/>
                    <a:gd name="connsiteX109" fmla="*/ 1030686 w 1645921"/>
                    <a:gd name="connsiteY109" fmla="*/ 414569 h 2169949"/>
                    <a:gd name="connsiteX110" fmla="*/ 1050973 w 1645921"/>
                    <a:gd name="connsiteY110" fmla="*/ 551361 h 2169949"/>
                    <a:gd name="connsiteX111" fmla="*/ 1068427 w 1645921"/>
                    <a:gd name="connsiteY111" fmla="*/ 666821 h 2169949"/>
                    <a:gd name="connsiteX112" fmla="*/ 1079316 w 1645921"/>
                    <a:gd name="connsiteY112" fmla="*/ 739618 h 2169949"/>
                    <a:gd name="connsiteX113" fmla="*/ 1079763 w 1645921"/>
                    <a:gd name="connsiteY113" fmla="*/ 743198 h 2169949"/>
                    <a:gd name="connsiteX114" fmla="*/ 1080791 w 1645921"/>
                    <a:gd name="connsiteY114" fmla="*/ 744748 h 2169949"/>
                    <a:gd name="connsiteX115" fmla="*/ 1476534 w 1645921"/>
                    <a:gd name="connsiteY115" fmla="*/ 412680 h 2169949"/>
                    <a:gd name="connsiteX116" fmla="*/ 820649 w 1645921"/>
                    <a:gd name="connsiteY116" fmla="*/ 412680 h 2169949"/>
                    <a:gd name="connsiteX117" fmla="*/ 820649 w 1645921"/>
                    <a:gd name="connsiteY117" fmla="*/ 545245 h 2169949"/>
                    <a:gd name="connsiteX118" fmla="*/ 989779 w 1645921"/>
                    <a:gd name="connsiteY118" fmla="*/ 412680 h 2169949"/>
                    <a:gd name="connsiteX119" fmla="*/ 646336 w 1645921"/>
                    <a:gd name="connsiteY119" fmla="*/ 412680 h 2169949"/>
                    <a:gd name="connsiteX120" fmla="*/ 794842 w 1645921"/>
                    <a:gd name="connsiteY120" fmla="*/ 528836 h 2169949"/>
                    <a:gd name="connsiteX121" fmla="*/ 794842 w 1645921"/>
                    <a:gd name="connsiteY121" fmla="*/ 412680 h 2169949"/>
                    <a:gd name="connsiteX122" fmla="*/ 171855 w 1645921"/>
                    <a:gd name="connsiteY122" fmla="*/ 412680 h 2169949"/>
                    <a:gd name="connsiteX123" fmla="*/ 553095 w 1645921"/>
                    <a:gd name="connsiteY123" fmla="*/ 732578 h 2169949"/>
                    <a:gd name="connsiteX124" fmla="*/ 562729 w 1645921"/>
                    <a:gd name="connsiteY124" fmla="*/ 639075 h 2169949"/>
                    <a:gd name="connsiteX125" fmla="*/ 570635 w 1645921"/>
                    <a:gd name="connsiteY125" fmla="*/ 559864 h 2169949"/>
                    <a:gd name="connsiteX126" fmla="*/ 580630 w 1645921"/>
                    <a:gd name="connsiteY126" fmla="*/ 462155 h 2169949"/>
                    <a:gd name="connsiteX127" fmla="*/ 585568 w 1645921"/>
                    <a:gd name="connsiteY127" fmla="*/ 412680 h 2169949"/>
                    <a:gd name="connsiteX128" fmla="*/ 789920 w 1645921"/>
                    <a:gd name="connsiteY128" fmla="*/ 135167 h 2169949"/>
                    <a:gd name="connsiteX129" fmla="*/ 630156 w 1645921"/>
                    <a:gd name="connsiteY129" fmla="*/ 377723 h 2169949"/>
                    <a:gd name="connsiteX130" fmla="*/ 794395 w 1645921"/>
                    <a:gd name="connsiteY130" fmla="*/ 380706 h 2169949"/>
                    <a:gd name="connsiteX131" fmla="*/ 791411 w 1645921"/>
                    <a:gd name="connsiteY131" fmla="*/ 135764 h 2169949"/>
                    <a:gd name="connsiteX132" fmla="*/ 789920 w 1645921"/>
                    <a:gd name="connsiteY132" fmla="*/ 135167 h 2169949"/>
                    <a:gd name="connsiteX133" fmla="*/ 818262 w 1645921"/>
                    <a:gd name="connsiteY133" fmla="*/ 127261 h 2169949"/>
                    <a:gd name="connsiteX134" fmla="*/ 816622 w 1645921"/>
                    <a:gd name="connsiteY134" fmla="*/ 127559 h 2169949"/>
                    <a:gd name="connsiteX135" fmla="*/ 819456 w 1645921"/>
                    <a:gd name="connsiteY135" fmla="*/ 381303 h 2169949"/>
                    <a:gd name="connsiteX136" fmla="*/ 989513 w 1645921"/>
                    <a:gd name="connsiteY136" fmla="*/ 384138 h 2169949"/>
                    <a:gd name="connsiteX137" fmla="*/ 818262 w 1645921"/>
                    <a:gd name="connsiteY137" fmla="*/ 127261 h 2169949"/>
                    <a:gd name="connsiteX138" fmla="*/ 762323 w 1645921"/>
                    <a:gd name="connsiteY138" fmla="*/ 118161 h 2169949"/>
                    <a:gd name="connsiteX139" fmla="*/ 658647 w 1645921"/>
                    <a:gd name="connsiteY139" fmla="*/ 118908 h 2169949"/>
                    <a:gd name="connsiteX140" fmla="*/ 642089 w 1645921"/>
                    <a:gd name="connsiteY140" fmla="*/ 120101 h 2169949"/>
                    <a:gd name="connsiteX141" fmla="*/ 638807 w 1645921"/>
                    <a:gd name="connsiteY141" fmla="*/ 135914 h 2169949"/>
                    <a:gd name="connsiteX142" fmla="*/ 638658 w 1645921"/>
                    <a:gd name="connsiteY142" fmla="*/ 136659 h 2169949"/>
                    <a:gd name="connsiteX143" fmla="*/ 628812 w 1645921"/>
                    <a:gd name="connsiteY143" fmla="*/ 232876 h 2169949"/>
                    <a:gd name="connsiteX144" fmla="*/ 620310 w 1645921"/>
                    <a:gd name="connsiteY144" fmla="*/ 316562 h 2169949"/>
                    <a:gd name="connsiteX145" fmla="*/ 617028 w 1645921"/>
                    <a:gd name="connsiteY145" fmla="*/ 350424 h 2169949"/>
                    <a:gd name="connsiteX146" fmla="*/ 618371 w 1645921"/>
                    <a:gd name="connsiteY146" fmla="*/ 350723 h 2169949"/>
                    <a:gd name="connsiteX147" fmla="*/ 771720 w 1645921"/>
                    <a:gd name="connsiteY147" fmla="*/ 118161 h 2169949"/>
                    <a:gd name="connsiteX148" fmla="*/ 762323 w 1645921"/>
                    <a:gd name="connsiteY148" fmla="*/ 118161 h 2169949"/>
                    <a:gd name="connsiteX149" fmla="*/ 954457 w 1645921"/>
                    <a:gd name="connsiteY149" fmla="*/ 116819 h 2169949"/>
                    <a:gd name="connsiteX150" fmla="*/ 886733 w 1645921"/>
                    <a:gd name="connsiteY150" fmla="*/ 117416 h 2169949"/>
                    <a:gd name="connsiteX151" fmla="*/ 841384 w 1645921"/>
                    <a:gd name="connsiteY151" fmla="*/ 117416 h 2169949"/>
                    <a:gd name="connsiteX152" fmla="*/ 993392 w 1645921"/>
                    <a:gd name="connsiteY152" fmla="*/ 345800 h 2169949"/>
                    <a:gd name="connsiteX153" fmla="*/ 994585 w 1645921"/>
                    <a:gd name="connsiteY153" fmla="*/ 345352 h 2169949"/>
                    <a:gd name="connsiteX154" fmla="*/ 989513 w 1645921"/>
                    <a:gd name="connsiteY154" fmla="*/ 308208 h 2169949"/>
                    <a:gd name="connsiteX155" fmla="*/ 961767 w 1645921"/>
                    <a:gd name="connsiteY155" fmla="*/ 123233 h 2169949"/>
                    <a:gd name="connsiteX156" fmla="*/ 954457 w 1645921"/>
                    <a:gd name="connsiteY156" fmla="*/ 116819 h 2169949"/>
                    <a:gd name="connsiteX157" fmla="*/ 686185 w 1645921"/>
                    <a:gd name="connsiteY157" fmla="*/ 0 h 2169949"/>
                    <a:gd name="connsiteX158" fmla="*/ 934104 w 1645921"/>
                    <a:gd name="connsiteY158" fmla="*/ 0 h 2169949"/>
                    <a:gd name="connsiteX159" fmla="*/ 970742 w 1645921"/>
                    <a:gd name="connsiteY159" fmla="*/ 36638 h 2169949"/>
                    <a:gd name="connsiteX160" fmla="*/ 961098 w 1645921"/>
                    <a:gd name="connsiteY160" fmla="*/ 59922 h 2169949"/>
                    <a:gd name="connsiteX161" fmla="*/ 1051055 w 1645921"/>
                    <a:gd name="connsiteY161" fmla="*/ 59922 h 2169949"/>
                    <a:gd name="connsiteX162" fmla="*/ 1073915 w 1645921"/>
                    <a:gd name="connsiteY162" fmla="*/ 82782 h 2169949"/>
                    <a:gd name="connsiteX163" fmla="*/ 1073914 w 1645921"/>
                    <a:gd name="connsiteY163" fmla="*/ 82782 h 2169949"/>
                    <a:gd name="connsiteX164" fmla="*/ 1051054 w 1645921"/>
                    <a:gd name="connsiteY164" fmla="*/ 105642 h 2169949"/>
                    <a:gd name="connsiteX165" fmla="*/ 984543 w 1645921"/>
                    <a:gd name="connsiteY165" fmla="*/ 105642 h 2169949"/>
                    <a:gd name="connsiteX166" fmla="*/ 1025912 w 1645921"/>
                    <a:gd name="connsiteY166" fmla="*/ 382944 h 2169949"/>
                    <a:gd name="connsiteX167" fmla="*/ 1029492 w 1645921"/>
                    <a:gd name="connsiteY167" fmla="*/ 382348 h 2169949"/>
                    <a:gd name="connsiteX168" fmla="*/ 1029641 w 1645921"/>
                    <a:gd name="connsiteY168" fmla="*/ 383839 h 2169949"/>
                    <a:gd name="connsiteX169" fmla="*/ 1029470 w 1645921"/>
                    <a:gd name="connsiteY169" fmla="*/ 385248 h 2169949"/>
                    <a:gd name="connsiteX170" fmla="*/ 1157032 w 1645921"/>
                    <a:gd name="connsiteY170" fmla="*/ 385248 h 2169949"/>
                    <a:gd name="connsiteX171" fmla="*/ 1157032 w 1645921"/>
                    <a:gd name="connsiteY171" fmla="*/ 310832 h 2169949"/>
                    <a:gd name="connsiteX172" fmla="*/ 1126536 w 1645921"/>
                    <a:gd name="connsiteY172" fmla="*/ 310832 h 2169949"/>
                    <a:gd name="connsiteX173" fmla="*/ 1117392 w 1645921"/>
                    <a:gd name="connsiteY173" fmla="*/ 301688 h 2169949"/>
                    <a:gd name="connsiteX174" fmla="*/ 1126536 w 1645921"/>
                    <a:gd name="connsiteY174" fmla="*/ 292544 h 2169949"/>
                    <a:gd name="connsiteX175" fmla="*/ 1157032 w 1645921"/>
                    <a:gd name="connsiteY175" fmla="*/ 292544 h 2169949"/>
                    <a:gd name="connsiteX176" fmla="*/ 1157032 w 1645921"/>
                    <a:gd name="connsiteY176" fmla="*/ 282034 h 2169949"/>
                    <a:gd name="connsiteX177" fmla="*/ 1126536 w 1645921"/>
                    <a:gd name="connsiteY177" fmla="*/ 282034 h 2169949"/>
                    <a:gd name="connsiteX178" fmla="*/ 1117392 w 1645921"/>
                    <a:gd name="connsiteY178" fmla="*/ 272890 h 2169949"/>
                    <a:gd name="connsiteX179" fmla="*/ 1126536 w 1645921"/>
                    <a:gd name="connsiteY179" fmla="*/ 263746 h 2169949"/>
                    <a:gd name="connsiteX180" fmla="*/ 1157032 w 1645921"/>
                    <a:gd name="connsiteY180" fmla="*/ 263746 h 2169949"/>
                    <a:gd name="connsiteX181" fmla="*/ 1157032 w 1645921"/>
                    <a:gd name="connsiteY181" fmla="*/ 253236 h 2169949"/>
                    <a:gd name="connsiteX182" fmla="*/ 1126536 w 1645921"/>
                    <a:gd name="connsiteY182" fmla="*/ 253236 h 2169949"/>
                    <a:gd name="connsiteX183" fmla="*/ 1117392 w 1645921"/>
                    <a:gd name="connsiteY183" fmla="*/ 244092 h 2169949"/>
                    <a:gd name="connsiteX184" fmla="*/ 1126536 w 1645921"/>
                    <a:gd name="connsiteY184" fmla="*/ 234948 h 2169949"/>
                    <a:gd name="connsiteX185" fmla="*/ 1157032 w 1645921"/>
                    <a:gd name="connsiteY185" fmla="*/ 234948 h 2169949"/>
                    <a:gd name="connsiteX186" fmla="*/ 1157032 w 1645921"/>
                    <a:gd name="connsiteY186" fmla="*/ 219866 h 2169949"/>
                    <a:gd name="connsiteX187" fmla="*/ 1170748 w 1645921"/>
                    <a:gd name="connsiteY187" fmla="*/ 206150 h 2169949"/>
                    <a:gd name="connsiteX188" fmla="*/ 1184464 w 1645921"/>
                    <a:gd name="connsiteY188" fmla="*/ 219866 h 2169949"/>
                    <a:gd name="connsiteX189" fmla="*/ 1184464 w 1645921"/>
                    <a:gd name="connsiteY189" fmla="*/ 234948 h 2169949"/>
                    <a:gd name="connsiteX190" fmla="*/ 1210556 w 1645921"/>
                    <a:gd name="connsiteY190" fmla="*/ 234948 h 2169949"/>
                    <a:gd name="connsiteX191" fmla="*/ 1219700 w 1645921"/>
                    <a:gd name="connsiteY191" fmla="*/ 244092 h 2169949"/>
                    <a:gd name="connsiteX192" fmla="*/ 1210556 w 1645921"/>
                    <a:gd name="connsiteY192" fmla="*/ 253236 h 2169949"/>
                    <a:gd name="connsiteX193" fmla="*/ 1184464 w 1645921"/>
                    <a:gd name="connsiteY193" fmla="*/ 253236 h 2169949"/>
                    <a:gd name="connsiteX194" fmla="*/ 1184464 w 1645921"/>
                    <a:gd name="connsiteY194" fmla="*/ 263746 h 2169949"/>
                    <a:gd name="connsiteX195" fmla="*/ 1210556 w 1645921"/>
                    <a:gd name="connsiteY195" fmla="*/ 263746 h 2169949"/>
                    <a:gd name="connsiteX196" fmla="*/ 1219700 w 1645921"/>
                    <a:gd name="connsiteY196" fmla="*/ 272890 h 2169949"/>
                    <a:gd name="connsiteX197" fmla="*/ 1210556 w 1645921"/>
                    <a:gd name="connsiteY197" fmla="*/ 282034 h 2169949"/>
                    <a:gd name="connsiteX198" fmla="*/ 1184464 w 1645921"/>
                    <a:gd name="connsiteY198" fmla="*/ 282034 h 2169949"/>
                    <a:gd name="connsiteX199" fmla="*/ 1184464 w 1645921"/>
                    <a:gd name="connsiteY199" fmla="*/ 292544 h 2169949"/>
                    <a:gd name="connsiteX200" fmla="*/ 1210556 w 1645921"/>
                    <a:gd name="connsiteY200" fmla="*/ 292544 h 2169949"/>
                    <a:gd name="connsiteX201" fmla="*/ 1219700 w 1645921"/>
                    <a:gd name="connsiteY201" fmla="*/ 301688 h 2169949"/>
                    <a:gd name="connsiteX202" fmla="*/ 1210556 w 1645921"/>
                    <a:gd name="connsiteY202" fmla="*/ 310832 h 2169949"/>
                    <a:gd name="connsiteX203" fmla="*/ 1184464 w 1645921"/>
                    <a:gd name="connsiteY203" fmla="*/ 310832 h 2169949"/>
                    <a:gd name="connsiteX204" fmla="*/ 1184464 w 1645921"/>
                    <a:gd name="connsiteY204" fmla="*/ 385248 h 2169949"/>
                    <a:gd name="connsiteX205" fmla="*/ 1315794 w 1645921"/>
                    <a:gd name="connsiteY205" fmla="*/ 385248 h 2169949"/>
                    <a:gd name="connsiteX206" fmla="*/ 1315794 w 1645921"/>
                    <a:gd name="connsiteY206" fmla="*/ 310832 h 2169949"/>
                    <a:gd name="connsiteX207" fmla="*/ 1286537 w 1645921"/>
                    <a:gd name="connsiteY207" fmla="*/ 310832 h 2169949"/>
                    <a:gd name="connsiteX208" fmla="*/ 1277393 w 1645921"/>
                    <a:gd name="connsiteY208" fmla="*/ 301688 h 2169949"/>
                    <a:gd name="connsiteX209" fmla="*/ 1286537 w 1645921"/>
                    <a:gd name="connsiteY209" fmla="*/ 292544 h 2169949"/>
                    <a:gd name="connsiteX210" fmla="*/ 1315794 w 1645921"/>
                    <a:gd name="connsiteY210" fmla="*/ 292544 h 2169949"/>
                    <a:gd name="connsiteX211" fmla="*/ 1315794 w 1645921"/>
                    <a:gd name="connsiteY211" fmla="*/ 282034 h 2169949"/>
                    <a:gd name="connsiteX212" fmla="*/ 1286537 w 1645921"/>
                    <a:gd name="connsiteY212" fmla="*/ 282034 h 2169949"/>
                    <a:gd name="connsiteX213" fmla="*/ 1277393 w 1645921"/>
                    <a:gd name="connsiteY213" fmla="*/ 272890 h 2169949"/>
                    <a:gd name="connsiteX214" fmla="*/ 1286537 w 1645921"/>
                    <a:gd name="connsiteY214" fmla="*/ 263746 h 2169949"/>
                    <a:gd name="connsiteX215" fmla="*/ 1315794 w 1645921"/>
                    <a:gd name="connsiteY215" fmla="*/ 263746 h 2169949"/>
                    <a:gd name="connsiteX216" fmla="*/ 1315794 w 1645921"/>
                    <a:gd name="connsiteY216" fmla="*/ 253236 h 2169949"/>
                    <a:gd name="connsiteX217" fmla="*/ 1286537 w 1645921"/>
                    <a:gd name="connsiteY217" fmla="*/ 253236 h 2169949"/>
                    <a:gd name="connsiteX218" fmla="*/ 1277393 w 1645921"/>
                    <a:gd name="connsiteY218" fmla="*/ 244092 h 2169949"/>
                    <a:gd name="connsiteX219" fmla="*/ 1286537 w 1645921"/>
                    <a:gd name="connsiteY219" fmla="*/ 234948 h 2169949"/>
                    <a:gd name="connsiteX220" fmla="*/ 1315794 w 1645921"/>
                    <a:gd name="connsiteY220" fmla="*/ 234948 h 2169949"/>
                    <a:gd name="connsiteX221" fmla="*/ 1315794 w 1645921"/>
                    <a:gd name="connsiteY221" fmla="*/ 219866 h 2169949"/>
                    <a:gd name="connsiteX222" fmla="*/ 1329510 w 1645921"/>
                    <a:gd name="connsiteY222" fmla="*/ 206150 h 2169949"/>
                    <a:gd name="connsiteX223" fmla="*/ 1343226 w 1645921"/>
                    <a:gd name="connsiteY223" fmla="*/ 219866 h 2169949"/>
                    <a:gd name="connsiteX224" fmla="*/ 1343226 w 1645921"/>
                    <a:gd name="connsiteY224" fmla="*/ 234948 h 2169949"/>
                    <a:gd name="connsiteX225" fmla="*/ 1370557 w 1645921"/>
                    <a:gd name="connsiteY225" fmla="*/ 234948 h 2169949"/>
                    <a:gd name="connsiteX226" fmla="*/ 1379701 w 1645921"/>
                    <a:gd name="connsiteY226" fmla="*/ 244092 h 2169949"/>
                    <a:gd name="connsiteX227" fmla="*/ 1370557 w 1645921"/>
                    <a:gd name="connsiteY227" fmla="*/ 253236 h 2169949"/>
                    <a:gd name="connsiteX228" fmla="*/ 1343226 w 1645921"/>
                    <a:gd name="connsiteY228" fmla="*/ 253236 h 2169949"/>
                    <a:gd name="connsiteX229" fmla="*/ 1343226 w 1645921"/>
                    <a:gd name="connsiteY229" fmla="*/ 263746 h 2169949"/>
                    <a:gd name="connsiteX230" fmla="*/ 1370557 w 1645921"/>
                    <a:gd name="connsiteY230" fmla="*/ 263746 h 2169949"/>
                    <a:gd name="connsiteX231" fmla="*/ 1379701 w 1645921"/>
                    <a:gd name="connsiteY231" fmla="*/ 272890 h 2169949"/>
                    <a:gd name="connsiteX232" fmla="*/ 1370557 w 1645921"/>
                    <a:gd name="connsiteY232" fmla="*/ 282034 h 2169949"/>
                    <a:gd name="connsiteX233" fmla="*/ 1343226 w 1645921"/>
                    <a:gd name="connsiteY233" fmla="*/ 282034 h 2169949"/>
                    <a:gd name="connsiteX234" fmla="*/ 1343226 w 1645921"/>
                    <a:gd name="connsiteY234" fmla="*/ 292544 h 2169949"/>
                    <a:gd name="connsiteX235" fmla="*/ 1370557 w 1645921"/>
                    <a:gd name="connsiteY235" fmla="*/ 292544 h 2169949"/>
                    <a:gd name="connsiteX236" fmla="*/ 1379701 w 1645921"/>
                    <a:gd name="connsiteY236" fmla="*/ 301688 h 2169949"/>
                    <a:gd name="connsiteX237" fmla="*/ 1370557 w 1645921"/>
                    <a:gd name="connsiteY237" fmla="*/ 310832 h 2169949"/>
                    <a:gd name="connsiteX238" fmla="*/ 1343226 w 1645921"/>
                    <a:gd name="connsiteY238" fmla="*/ 310832 h 2169949"/>
                    <a:gd name="connsiteX239" fmla="*/ 1343226 w 1645921"/>
                    <a:gd name="connsiteY239" fmla="*/ 385248 h 2169949"/>
                    <a:gd name="connsiteX240" fmla="*/ 1497488 w 1645921"/>
                    <a:gd name="connsiteY240" fmla="*/ 385248 h 2169949"/>
                    <a:gd name="connsiteX241" fmla="*/ 1505347 w 1645921"/>
                    <a:gd name="connsiteY241" fmla="*/ 388503 h 2169949"/>
                    <a:gd name="connsiteX242" fmla="*/ 1505405 w 1645921"/>
                    <a:gd name="connsiteY242" fmla="*/ 388454 h 2169949"/>
                    <a:gd name="connsiteX243" fmla="*/ 1524728 w 1645921"/>
                    <a:gd name="connsiteY243" fmla="*/ 390145 h 2169949"/>
                    <a:gd name="connsiteX244" fmla="*/ 1523038 w 1645921"/>
                    <a:gd name="connsiteY244" fmla="*/ 409469 h 2169949"/>
                    <a:gd name="connsiteX245" fmla="*/ 1085083 w 1645921"/>
                    <a:gd name="connsiteY245" fmla="*/ 776956 h 2169949"/>
                    <a:gd name="connsiteX246" fmla="*/ 1087573 w 1645921"/>
                    <a:gd name="connsiteY246" fmla="*/ 789880 h 2169949"/>
                    <a:gd name="connsiteX247" fmla="*/ 1112255 w 1645921"/>
                    <a:gd name="connsiteY247" fmla="*/ 956306 h 2169949"/>
                    <a:gd name="connsiteX248" fmla="*/ 1133490 w 1645921"/>
                    <a:gd name="connsiteY248" fmla="*/ 1096779 h 2169949"/>
                    <a:gd name="connsiteX249" fmla="*/ 1146738 w 1645921"/>
                    <a:gd name="connsiteY249" fmla="*/ 1185346 h 2169949"/>
                    <a:gd name="connsiteX250" fmla="*/ 1147283 w 1645921"/>
                    <a:gd name="connsiteY250" fmla="*/ 1189702 h 2169949"/>
                    <a:gd name="connsiteX251" fmla="*/ 1153816 w 1645921"/>
                    <a:gd name="connsiteY251" fmla="*/ 1215292 h 2169949"/>
                    <a:gd name="connsiteX252" fmla="*/ 1156176 w 1645921"/>
                    <a:gd name="connsiteY252" fmla="*/ 1249956 h 2169949"/>
                    <a:gd name="connsiteX253" fmla="*/ 1190114 w 1645921"/>
                    <a:gd name="connsiteY253" fmla="*/ 1475367 h 2169949"/>
                    <a:gd name="connsiteX254" fmla="*/ 1217701 w 1645921"/>
                    <a:gd name="connsiteY254" fmla="*/ 1659579 h 2169949"/>
                    <a:gd name="connsiteX255" fmla="*/ 1221875 w 1645921"/>
                    <a:gd name="connsiteY255" fmla="*/ 1665931 h 2169949"/>
                    <a:gd name="connsiteX256" fmla="*/ 1224235 w 1645921"/>
                    <a:gd name="connsiteY256" fmla="*/ 1671920 h 2169949"/>
                    <a:gd name="connsiteX257" fmla="*/ 1235668 w 1645921"/>
                    <a:gd name="connsiteY257" fmla="*/ 1781903 h 2169949"/>
                    <a:gd name="connsiteX258" fmla="*/ 1258718 w 1645921"/>
                    <a:gd name="connsiteY258" fmla="*/ 1935625 h 2169949"/>
                    <a:gd name="connsiteX259" fmla="*/ 1281222 w 1645921"/>
                    <a:gd name="connsiteY259" fmla="*/ 2087713 h 2169949"/>
                    <a:gd name="connsiteX260" fmla="*/ 1286826 w 1645921"/>
                    <a:gd name="connsiteY260" fmla="*/ 2124229 h 2169949"/>
                    <a:gd name="connsiteX261" fmla="*/ 1623061 w 1645921"/>
                    <a:gd name="connsiteY261" fmla="*/ 2124229 h 2169949"/>
                    <a:gd name="connsiteX262" fmla="*/ 1636122 w 1645921"/>
                    <a:gd name="connsiteY262" fmla="*/ 2129640 h 2169949"/>
                    <a:gd name="connsiteX263" fmla="*/ 1640572 w 1645921"/>
                    <a:gd name="connsiteY263" fmla="*/ 2129637 h 2169949"/>
                    <a:gd name="connsiteX264" fmla="*/ 1640572 w 1645921"/>
                    <a:gd name="connsiteY264" fmla="*/ 2134176 h 2169949"/>
                    <a:gd name="connsiteX265" fmla="*/ 1645921 w 1645921"/>
                    <a:gd name="connsiteY265" fmla="*/ 2147089 h 2169949"/>
                    <a:gd name="connsiteX266" fmla="*/ 1645920 w 1645921"/>
                    <a:gd name="connsiteY266" fmla="*/ 2147089 h 2169949"/>
                    <a:gd name="connsiteX267" fmla="*/ 1640572 w 1645921"/>
                    <a:gd name="connsiteY267" fmla="*/ 2160000 h 2169949"/>
                    <a:gd name="connsiteX268" fmla="*/ 1640572 w 1645921"/>
                    <a:gd name="connsiteY268" fmla="*/ 2166683 h 2169949"/>
                    <a:gd name="connsiteX269" fmla="*/ 1630945 w 1645921"/>
                    <a:gd name="connsiteY269" fmla="*/ 2166683 h 2169949"/>
                    <a:gd name="connsiteX270" fmla="*/ 1623060 w 1645921"/>
                    <a:gd name="connsiteY270" fmla="*/ 2169949 h 2169949"/>
                    <a:gd name="connsiteX271" fmla="*/ 22860 w 1645921"/>
                    <a:gd name="connsiteY271" fmla="*/ 2169948 h 2169949"/>
                    <a:gd name="connsiteX272" fmla="*/ 14978 w 1645921"/>
                    <a:gd name="connsiteY272" fmla="*/ 2166683 h 2169949"/>
                    <a:gd name="connsiteX273" fmla="*/ 5349 w 1645921"/>
                    <a:gd name="connsiteY273" fmla="*/ 2166683 h 2169949"/>
                    <a:gd name="connsiteX274" fmla="*/ 5349 w 1645921"/>
                    <a:gd name="connsiteY274" fmla="*/ 2160002 h 2169949"/>
                    <a:gd name="connsiteX275" fmla="*/ 0 w 1645921"/>
                    <a:gd name="connsiteY275" fmla="*/ 2147089 h 2169949"/>
                    <a:gd name="connsiteX276" fmla="*/ 6696 w 1645921"/>
                    <a:gd name="connsiteY276" fmla="*/ 2130925 h 2169949"/>
                    <a:gd name="connsiteX277" fmla="*/ 22860 w 1645921"/>
                    <a:gd name="connsiteY277" fmla="*/ 2124229 h 2169949"/>
                    <a:gd name="connsiteX278" fmla="*/ 410941 w 1645921"/>
                    <a:gd name="connsiteY278" fmla="*/ 2124229 h 2169949"/>
                    <a:gd name="connsiteX279" fmla="*/ 415334 w 1645921"/>
                    <a:gd name="connsiteY279" fmla="*/ 2082631 h 2169949"/>
                    <a:gd name="connsiteX280" fmla="*/ 427676 w 1645921"/>
                    <a:gd name="connsiteY280" fmla="*/ 1961033 h 2169949"/>
                    <a:gd name="connsiteX281" fmla="*/ 437295 w 1645921"/>
                    <a:gd name="connsiteY281" fmla="*/ 1862847 h 2169949"/>
                    <a:gd name="connsiteX282" fmla="*/ 449455 w 1645921"/>
                    <a:gd name="connsiteY282" fmla="*/ 1745786 h 2169949"/>
                    <a:gd name="connsiteX283" fmla="*/ 453447 w 1645921"/>
                    <a:gd name="connsiteY283" fmla="*/ 1706221 h 2169949"/>
                    <a:gd name="connsiteX284" fmla="*/ 444554 w 1645921"/>
                    <a:gd name="connsiteY284" fmla="*/ 1691158 h 2169949"/>
                    <a:gd name="connsiteX285" fmla="*/ 458348 w 1645921"/>
                    <a:gd name="connsiteY285" fmla="*/ 1653227 h 2169949"/>
                    <a:gd name="connsiteX286" fmla="*/ 475045 w 1645921"/>
                    <a:gd name="connsiteY286" fmla="*/ 1492971 h 2169949"/>
                    <a:gd name="connsiteX287" fmla="*/ 488112 w 1645921"/>
                    <a:gd name="connsiteY287" fmla="*/ 1357761 h 2169949"/>
                    <a:gd name="connsiteX288" fmla="*/ 501179 w 1645921"/>
                    <a:gd name="connsiteY288" fmla="*/ 1231626 h 2169949"/>
                    <a:gd name="connsiteX289" fmla="*/ 490834 w 1645921"/>
                    <a:gd name="connsiteY289" fmla="*/ 1215473 h 2169949"/>
                    <a:gd name="connsiteX290" fmla="*/ 505898 w 1645921"/>
                    <a:gd name="connsiteY290" fmla="*/ 1182805 h 2169949"/>
                    <a:gd name="connsiteX291" fmla="*/ 518239 w 1645921"/>
                    <a:gd name="connsiteY291" fmla="*/ 1063022 h 2169949"/>
                    <a:gd name="connsiteX292" fmla="*/ 527858 w 1645921"/>
                    <a:gd name="connsiteY292" fmla="*/ 966651 h 2169949"/>
                    <a:gd name="connsiteX293" fmla="*/ 540018 w 1645921"/>
                    <a:gd name="connsiteY293" fmla="*/ 847775 h 2169949"/>
                    <a:gd name="connsiteX294" fmla="*/ 548341 w 1645921"/>
                    <a:gd name="connsiteY294" fmla="*/ 764399 h 2169949"/>
                    <a:gd name="connsiteX295" fmla="*/ 132037 w 1645921"/>
                    <a:gd name="connsiteY295" fmla="*/ 415079 h 2169949"/>
                    <a:gd name="connsiteX296" fmla="*/ 129621 w 1645921"/>
                    <a:gd name="connsiteY296" fmla="*/ 410438 h 2169949"/>
                    <a:gd name="connsiteX297" fmla="*/ 125334 w 1645921"/>
                    <a:gd name="connsiteY297" fmla="*/ 408662 h 2169949"/>
                    <a:gd name="connsiteX298" fmla="*/ 121316 w 1645921"/>
                    <a:gd name="connsiteY298" fmla="*/ 398964 h 2169949"/>
                    <a:gd name="connsiteX299" fmla="*/ 135032 w 1645921"/>
                    <a:gd name="connsiteY299" fmla="*/ 385248 h 2169949"/>
                    <a:gd name="connsiteX300" fmla="*/ 301963 w 1645921"/>
                    <a:gd name="connsiteY300" fmla="*/ 385248 h 2169949"/>
                    <a:gd name="connsiteX301" fmla="*/ 301963 w 1645921"/>
                    <a:gd name="connsiteY301" fmla="*/ 319242 h 2169949"/>
                    <a:gd name="connsiteX302" fmla="*/ 274367 w 1645921"/>
                    <a:gd name="connsiteY302" fmla="*/ 319242 h 2169949"/>
                    <a:gd name="connsiteX303" fmla="*/ 265223 w 1645921"/>
                    <a:gd name="connsiteY303" fmla="*/ 310098 h 2169949"/>
                    <a:gd name="connsiteX304" fmla="*/ 274367 w 1645921"/>
                    <a:gd name="connsiteY304" fmla="*/ 300954 h 2169949"/>
                    <a:gd name="connsiteX305" fmla="*/ 301963 w 1645921"/>
                    <a:gd name="connsiteY305" fmla="*/ 300954 h 2169949"/>
                    <a:gd name="connsiteX306" fmla="*/ 301963 w 1645921"/>
                    <a:gd name="connsiteY306" fmla="*/ 290444 h 2169949"/>
                    <a:gd name="connsiteX307" fmla="*/ 274367 w 1645921"/>
                    <a:gd name="connsiteY307" fmla="*/ 290444 h 2169949"/>
                    <a:gd name="connsiteX308" fmla="*/ 265223 w 1645921"/>
                    <a:gd name="connsiteY308" fmla="*/ 281300 h 2169949"/>
                    <a:gd name="connsiteX309" fmla="*/ 274367 w 1645921"/>
                    <a:gd name="connsiteY309" fmla="*/ 272156 h 2169949"/>
                    <a:gd name="connsiteX310" fmla="*/ 301963 w 1645921"/>
                    <a:gd name="connsiteY310" fmla="*/ 272156 h 2169949"/>
                    <a:gd name="connsiteX311" fmla="*/ 301963 w 1645921"/>
                    <a:gd name="connsiteY311" fmla="*/ 261646 h 2169949"/>
                    <a:gd name="connsiteX312" fmla="*/ 274367 w 1645921"/>
                    <a:gd name="connsiteY312" fmla="*/ 261646 h 2169949"/>
                    <a:gd name="connsiteX313" fmla="*/ 265223 w 1645921"/>
                    <a:gd name="connsiteY313" fmla="*/ 252502 h 2169949"/>
                    <a:gd name="connsiteX314" fmla="*/ 274367 w 1645921"/>
                    <a:gd name="connsiteY314" fmla="*/ 243358 h 2169949"/>
                    <a:gd name="connsiteX315" fmla="*/ 301963 w 1645921"/>
                    <a:gd name="connsiteY315" fmla="*/ 243358 h 2169949"/>
                    <a:gd name="connsiteX316" fmla="*/ 301963 w 1645921"/>
                    <a:gd name="connsiteY316" fmla="*/ 219866 h 2169949"/>
                    <a:gd name="connsiteX317" fmla="*/ 315679 w 1645921"/>
                    <a:gd name="connsiteY317" fmla="*/ 206150 h 2169949"/>
                    <a:gd name="connsiteX318" fmla="*/ 329395 w 1645921"/>
                    <a:gd name="connsiteY318" fmla="*/ 219866 h 2169949"/>
                    <a:gd name="connsiteX319" fmla="*/ 329395 w 1645921"/>
                    <a:gd name="connsiteY319" fmla="*/ 243358 h 2169949"/>
                    <a:gd name="connsiteX320" fmla="*/ 358387 w 1645921"/>
                    <a:gd name="connsiteY320" fmla="*/ 243358 h 2169949"/>
                    <a:gd name="connsiteX321" fmla="*/ 367531 w 1645921"/>
                    <a:gd name="connsiteY321" fmla="*/ 252502 h 2169949"/>
                    <a:gd name="connsiteX322" fmla="*/ 358387 w 1645921"/>
                    <a:gd name="connsiteY322" fmla="*/ 261646 h 2169949"/>
                    <a:gd name="connsiteX323" fmla="*/ 329395 w 1645921"/>
                    <a:gd name="connsiteY323" fmla="*/ 261646 h 2169949"/>
                    <a:gd name="connsiteX324" fmla="*/ 329395 w 1645921"/>
                    <a:gd name="connsiteY324" fmla="*/ 272156 h 2169949"/>
                    <a:gd name="connsiteX325" fmla="*/ 358387 w 1645921"/>
                    <a:gd name="connsiteY325" fmla="*/ 272156 h 2169949"/>
                    <a:gd name="connsiteX326" fmla="*/ 367531 w 1645921"/>
                    <a:gd name="connsiteY326" fmla="*/ 281300 h 2169949"/>
                    <a:gd name="connsiteX327" fmla="*/ 358387 w 1645921"/>
                    <a:gd name="connsiteY327" fmla="*/ 290444 h 2169949"/>
                    <a:gd name="connsiteX328" fmla="*/ 329395 w 1645921"/>
                    <a:gd name="connsiteY328" fmla="*/ 290444 h 2169949"/>
                    <a:gd name="connsiteX329" fmla="*/ 329395 w 1645921"/>
                    <a:gd name="connsiteY329" fmla="*/ 300954 h 2169949"/>
                    <a:gd name="connsiteX330" fmla="*/ 358387 w 1645921"/>
                    <a:gd name="connsiteY330" fmla="*/ 300954 h 2169949"/>
                    <a:gd name="connsiteX331" fmla="*/ 367531 w 1645921"/>
                    <a:gd name="connsiteY331" fmla="*/ 310098 h 2169949"/>
                    <a:gd name="connsiteX332" fmla="*/ 358387 w 1645921"/>
                    <a:gd name="connsiteY332" fmla="*/ 319242 h 2169949"/>
                    <a:gd name="connsiteX333" fmla="*/ 329395 w 1645921"/>
                    <a:gd name="connsiteY333" fmla="*/ 319242 h 2169949"/>
                    <a:gd name="connsiteX334" fmla="*/ 329395 w 1645921"/>
                    <a:gd name="connsiteY334" fmla="*/ 385248 h 2169949"/>
                    <a:gd name="connsiteX335" fmla="*/ 447531 w 1645921"/>
                    <a:gd name="connsiteY335" fmla="*/ 385248 h 2169949"/>
                    <a:gd name="connsiteX336" fmla="*/ 447531 w 1645921"/>
                    <a:gd name="connsiteY336" fmla="*/ 315782 h 2169949"/>
                    <a:gd name="connsiteX337" fmla="*/ 417009 w 1645921"/>
                    <a:gd name="connsiteY337" fmla="*/ 315782 h 2169949"/>
                    <a:gd name="connsiteX338" fmla="*/ 407865 w 1645921"/>
                    <a:gd name="connsiteY338" fmla="*/ 306638 h 2169949"/>
                    <a:gd name="connsiteX339" fmla="*/ 417009 w 1645921"/>
                    <a:gd name="connsiteY339" fmla="*/ 297494 h 2169949"/>
                    <a:gd name="connsiteX340" fmla="*/ 447531 w 1645921"/>
                    <a:gd name="connsiteY340" fmla="*/ 297494 h 2169949"/>
                    <a:gd name="connsiteX341" fmla="*/ 447531 w 1645921"/>
                    <a:gd name="connsiteY341" fmla="*/ 286984 h 2169949"/>
                    <a:gd name="connsiteX342" fmla="*/ 417009 w 1645921"/>
                    <a:gd name="connsiteY342" fmla="*/ 286984 h 2169949"/>
                    <a:gd name="connsiteX343" fmla="*/ 407865 w 1645921"/>
                    <a:gd name="connsiteY343" fmla="*/ 277840 h 2169949"/>
                    <a:gd name="connsiteX344" fmla="*/ 417009 w 1645921"/>
                    <a:gd name="connsiteY344" fmla="*/ 268696 h 2169949"/>
                    <a:gd name="connsiteX345" fmla="*/ 447531 w 1645921"/>
                    <a:gd name="connsiteY345" fmla="*/ 268696 h 2169949"/>
                    <a:gd name="connsiteX346" fmla="*/ 447531 w 1645921"/>
                    <a:gd name="connsiteY346" fmla="*/ 258186 h 2169949"/>
                    <a:gd name="connsiteX347" fmla="*/ 417009 w 1645921"/>
                    <a:gd name="connsiteY347" fmla="*/ 258186 h 2169949"/>
                    <a:gd name="connsiteX348" fmla="*/ 407865 w 1645921"/>
                    <a:gd name="connsiteY348" fmla="*/ 249042 h 2169949"/>
                    <a:gd name="connsiteX349" fmla="*/ 417009 w 1645921"/>
                    <a:gd name="connsiteY349" fmla="*/ 239898 h 2169949"/>
                    <a:gd name="connsiteX350" fmla="*/ 447531 w 1645921"/>
                    <a:gd name="connsiteY350" fmla="*/ 239898 h 2169949"/>
                    <a:gd name="connsiteX351" fmla="*/ 447531 w 1645921"/>
                    <a:gd name="connsiteY351" fmla="*/ 219866 h 2169949"/>
                    <a:gd name="connsiteX352" fmla="*/ 461247 w 1645921"/>
                    <a:gd name="connsiteY352" fmla="*/ 206150 h 2169949"/>
                    <a:gd name="connsiteX353" fmla="*/ 474963 w 1645921"/>
                    <a:gd name="connsiteY353" fmla="*/ 219866 h 2169949"/>
                    <a:gd name="connsiteX354" fmla="*/ 474963 w 1645921"/>
                    <a:gd name="connsiteY354" fmla="*/ 239898 h 2169949"/>
                    <a:gd name="connsiteX355" fmla="*/ 501029 w 1645921"/>
                    <a:gd name="connsiteY355" fmla="*/ 239898 h 2169949"/>
                    <a:gd name="connsiteX356" fmla="*/ 510173 w 1645921"/>
                    <a:gd name="connsiteY356" fmla="*/ 249042 h 2169949"/>
                    <a:gd name="connsiteX357" fmla="*/ 501029 w 1645921"/>
                    <a:gd name="connsiteY357" fmla="*/ 258186 h 2169949"/>
                    <a:gd name="connsiteX358" fmla="*/ 474963 w 1645921"/>
                    <a:gd name="connsiteY358" fmla="*/ 258186 h 2169949"/>
                    <a:gd name="connsiteX359" fmla="*/ 474963 w 1645921"/>
                    <a:gd name="connsiteY359" fmla="*/ 268696 h 2169949"/>
                    <a:gd name="connsiteX360" fmla="*/ 501029 w 1645921"/>
                    <a:gd name="connsiteY360" fmla="*/ 268696 h 2169949"/>
                    <a:gd name="connsiteX361" fmla="*/ 510173 w 1645921"/>
                    <a:gd name="connsiteY361" fmla="*/ 277840 h 2169949"/>
                    <a:gd name="connsiteX362" fmla="*/ 501029 w 1645921"/>
                    <a:gd name="connsiteY362" fmla="*/ 286984 h 2169949"/>
                    <a:gd name="connsiteX363" fmla="*/ 474963 w 1645921"/>
                    <a:gd name="connsiteY363" fmla="*/ 286984 h 2169949"/>
                    <a:gd name="connsiteX364" fmla="*/ 474963 w 1645921"/>
                    <a:gd name="connsiteY364" fmla="*/ 297494 h 2169949"/>
                    <a:gd name="connsiteX365" fmla="*/ 501029 w 1645921"/>
                    <a:gd name="connsiteY365" fmla="*/ 297494 h 2169949"/>
                    <a:gd name="connsiteX366" fmla="*/ 510173 w 1645921"/>
                    <a:gd name="connsiteY366" fmla="*/ 306638 h 2169949"/>
                    <a:gd name="connsiteX367" fmla="*/ 501029 w 1645921"/>
                    <a:gd name="connsiteY367" fmla="*/ 315782 h 2169949"/>
                    <a:gd name="connsiteX368" fmla="*/ 474963 w 1645921"/>
                    <a:gd name="connsiteY368" fmla="*/ 315782 h 2169949"/>
                    <a:gd name="connsiteX369" fmla="*/ 474963 w 1645921"/>
                    <a:gd name="connsiteY369" fmla="*/ 385248 h 2169949"/>
                    <a:gd name="connsiteX370" fmla="*/ 588306 w 1645921"/>
                    <a:gd name="connsiteY370" fmla="*/ 385248 h 2169949"/>
                    <a:gd name="connsiteX371" fmla="*/ 588536 w 1645921"/>
                    <a:gd name="connsiteY371" fmla="*/ 382944 h 2169949"/>
                    <a:gd name="connsiteX372" fmla="*/ 598679 w 1645921"/>
                    <a:gd name="connsiteY372" fmla="*/ 284490 h 2169949"/>
                    <a:gd name="connsiteX373" fmla="*/ 606437 w 1645921"/>
                    <a:gd name="connsiteY373" fmla="*/ 206025 h 2169949"/>
                    <a:gd name="connsiteX374" fmla="*/ 616580 w 1645921"/>
                    <a:gd name="connsiteY374" fmla="*/ 107571 h 2169949"/>
                    <a:gd name="connsiteX375" fmla="*/ 616580 w 1645921"/>
                    <a:gd name="connsiteY375" fmla="*/ 105641 h 2169949"/>
                    <a:gd name="connsiteX376" fmla="*/ 569236 w 1645921"/>
                    <a:gd name="connsiteY376" fmla="*/ 105641 h 2169949"/>
                    <a:gd name="connsiteX377" fmla="*/ 553072 w 1645921"/>
                    <a:gd name="connsiteY377" fmla="*/ 98945 h 2169949"/>
                    <a:gd name="connsiteX378" fmla="*/ 546376 w 1645921"/>
                    <a:gd name="connsiteY378" fmla="*/ 82781 h 2169949"/>
                    <a:gd name="connsiteX379" fmla="*/ 553072 w 1645921"/>
                    <a:gd name="connsiteY379" fmla="*/ 66617 h 2169949"/>
                    <a:gd name="connsiteX380" fmla="*/ 569236 w 1645921"/>
                    <a:gd name="connsiteY380" fmla="*/ 59922 h 2169949"/>
                    <a:gd name="connsiteX381" fmla="*/ 659192 w 1645921"/>
                    <a:gd name="connsiteY381" fmla="*/ 59922 h 2169949"/>
                    <a:gd name="connsiteX382" fmla="*/ 649547 w 1645921"/>
                    <a:gd name="connsiteY382" fmla="*/ 36638 h 2169949"/>
                    <a:gd name="connsiteX383" fmla="*/ 686185 w 1645921"/>
                    <a:gd name="connsiteY383" fmla="*/ 0 h 21699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Lst>
                  <a:rect l="l" t="t" r="r" b="b"/>
                  <a:pathLst>
                    <a:path w="1645921" h="2169949">
                      <a:moveTo>
                        <a:pt x="817516" y="1935988"/>
                      </a:moveTo>
                      <a:lnTo>
                        <a:pt x="513238" y="2124229"/>
                      </a:lnTo>
                      <a:lnTo>
                        <a:pt x="820226" y="2124229"/>
                      </a:lnTo>
                      <a:close/>
                      <a:moveTo>
                        <a:pt x="848006" y="1933084"/>
                      </a:moveTo>
                      <a:lnTo>
                        <a:pt x="851058" y="2124229"/>
                      </a:lnTo>
                      <a:lnTo>
                        <a:pt x="1165501" y="2124229"/>
                      </a:lnTo>
                      <a:close/>
                      <a:moveTo>
                        <a:pt x="483030" y="1713663"/>
                      </a:moveTo>
                      <a:lnTo>
                        <a:pt x="441567" y="2124229"/>
                      </a:lnTo>
                      <a:lnTo>
                        <a:pt x="456637" y="2124229"/>
                      </a:lnTo>
                      <a:lnTo>
                        <a:pt x="806082" y="1908038"/>
                      </a:lnTo>
                      <a:cubicBezTo>
                        <a:pt x="698096" y="1843065"/>
                        <a:pt x="591198" y="1778817"/>
                        <a:pt x="483030" y="1713663"/>
                      </a:cubicBezTo>
                      <a:close/>
                      <a:moveTo>
                        <a:pt x="1192837" y="1703681"/>
                      </a:moveTo>
                      <a:cubicBezTo>
                        <a:pt x="1082854" y="1771921"/>
                        <a:pt x="973779" y="1839254"/>
                        <a:pt x="863251" y="1907494"/>
                      </a:cubicBezTo>
                      <a:lnTo>
                        <a:pt x="1223376" y="2124229"/>
                      </a:lnTo>
                      <a:lnTo>
                        <a:pt x="1255703" y="2124229"/>
                      </a:lnTo>
                      <a:close/>
                      <a:moveTo>
                        <a:pt x="813705" y="1701321"/>
                      </a:moveTo>
                      <a:cubicBezTo>
                        <a:pt x="718422" y="1702229"/>
                        <a:pt x="624048" y="1703318"/>
                        <a:pt x="529673" y="1704407"/>
                      </a:cubicBezTo>
                      <a:cubicBezTo>
                        <a:pt x="529492" y="1705133"/>
                        <a:pt x="529310" y="1705859"/>
                        <a:pt x="529129" y="1706584"/>
                      </a:cubicBezTo>
                      <a:cubicBezTo>
                        <a:pt x="624411" y="1763935"/>
                        <a:pt x="719874" y="1821286"/>
                        <a:pt x="816608" y="1879544"/>
                      </a:cubicBezTo>
                      <a:cubicBezTo>
                        <a:pt x="815701" y="1819108"/>
                        <a:pt x="814794" y="1760668"/>
                        <a:pt x="813705" y="1701321"/>
                      </a:cubicBezTo>
                      <a:close/>
                      <a:moveTo>
                        <a:pt x="1143109" y="1697147"/>
                      </a:moveTo>
                      <a:cubicBezTo>
                        <a:pt x="1043471" y="1698236"/>
                        <a:pt x="944014" y="1699325"/>
                        <a:pt x="844376" y="1700595"/>
                      </a:cubicBezTo>
                      <a:cubicBezTo>
                        <a:pt x="845284" y="1762120"/>
                        <a:pt x="846191" y="1821467"/>
                        <a:pt x="847280" y="1882630"/>
                      </a:cubicBezTo>
                      <a:cubicBezTo>
                        <a:pt x="947281" y="1820742"/>
                        <a:pt x="1045467" y="1759943"/>
                        <a:pt x="1143835" y="1699143"/>
                      </a:cubicBezTo>
                      <a:cubicBezTo>
                        <a:pt x="1143653" y="1698417"/>
                        <a:pt x="1143290" y="1697873"/>
                        <a:pt x="1143109" y="1697147"/>
                      </a:cubicBezTo>
                      <a:close/>
                      <a:moveTo>
                        <a:pt x="840565" y="1456129"/>
                      </a:moveTo>
                      <a:cubicBezTo>
                        <a:pt x="841835" y="1528906"/>
                        <a:pt x="842924" y="1599506"/>
                        <a:pt x="844195" y="1670287"/>
                      </a:cubicBezTo>
                      <a:cubicBezTo>
                        <a:pt x="944922" y="1669016"/>
                        <a:pt x="1044923" y="1667927"/>
                        <a:pt x="1144923" y="1666838"/>
                      </a:cubicBezTo>
                      <a:cubicBezTo>
                        <a:pt x="1145105" y="1666294"/>
                        <a:pt x="1145286" y="1665749"/>
                        <a:pt x="1145649" y="1665205"/>
                      </a:cubicBezTo>
                      <a:cubicBezTo>
                        <a:pt x="1044378" y="1595876"/>
                        <a:pt x="942925" y="1526365"/>
                        <a:pt x="840565" y="1456129"/>
                      </a:cubicBezTo>
                      <a:close/>
                      <a:moveTo>
                        <a:pt x="810075" y="1455403"/>
                      </a:moveTo>
                      <a:cubicBezTo>
                        <a:pt x="712252" y="1528362"/>
                        <a:pt x="616062" y="1600413"/>
                        <a:pt x="517695" y="1674098"/>
                      </a:cubicBezTo>
                      <a:cubicBezTo>
                        <a:pt x="617877" y="1672827"/>
                        <a:pt x="715156" y="1671738"/>
                        <a:pt x="813342" y="1670650"/>
                      </a:cubicBezTo>
                      <a:cubicBezTo>
                        <a:pt x="812253" y="1598780"/>
                        <a:pt x="811164" y="1527999"/>
                        <a:pt x="810075" y="1455403"/>
                      </a:cubicBezTo>
                      <a:close/>
                      <a:moveTo>
                        <a:pt x="530580" y="1243604"/>
                      </a:moveTo>
                      <a:cubicBezTo>
                        <a:pt x="516606" y="1382081"/>
                        <a:pt x="502813" y="1518924"/>
                        <a:pt x="488656" y="1658308"/>
                      </a:cubicBezTo>
                      <a:cubicBezTo>
                        <a:pt x="593013" y="1580268"/>
                        <a:pt x="695010" y="1504042"/>
                        <a:pt x="797915" y="1426909"/>
                      </a:cubicBezTo>
                      <a:cubicBezTo>
                        <a:pt x="708440" y="1365565"/>
                        <a:pt x="620055" y="1304948"/>
                        <a:pt x="530580" y="1243604"/>
                      </a:cubicBezTo>
                      <a:close/>
                      <a:moveTo>
                        <a:pt x="836935" y="1223277"/>
                      </a:moveTo>
                      <a:cubicBezTo>
                        <a:pt x="837843" y="1280628"/>
                        <a:pt x="838750" y="1337071"/>
                        <a:pt x="839658" y="1395693"/>
                      </a:cubicBezTo>
                      <a:cubicBezTo>
                        <a:pt x="917154" y="1337797"/>
                        <a:pt x="993016" y="1280991"/>
                        <a:pt x="1070150" y="1223277"/>
                      </a:cubicBezTo>
                      <a:cubicBezTo>
                        <a:pt x="991202" y="1223277"/>
                        <a:pt x="914068" y="1223277"/>
                        <a:pt x="836935" y="1223277"/>
                      </a:cubicBezTo>
                      <a:close/>
                      <a:moveTo>
                        <a:pt x="553085" y="1223277"/>
                      </a:moveTo>
                      <a:cubicBezTo>
                        <a:pt x="639111" y="1282080"/>
                        <a:pt x="723323" y="1339975"/>
                        <a:pt x="809167" y="1398778"/>
                      </a:cubicBezTo>
                      <a:cubicBezTo>
                        <a:pt x="808260" y="1338886"/>
                        <a:pt x="807352" y="1280991"/>
                        <a:pt x="806445" y="1223277"/>
                      </a:cubicBezTo>
                      <a:cubicBezTo>
                        <a:pt x="722052" y="1223277"/>
                        <a:pt x="638567" y="1223277"/>
                        <a:pt x="553085" y="1223277"/>
                      </a:cubicBezTo>
                      <a:close/>
                      <a:moveTo>
                        <a:pt x="1121148" y="1222551"/>
                      </a:moveTo>
                      <a:cubicBezTo>
                        <a:pt x="1029859" y="1290973"/>
                        <a:pt x="940021" y="1358124"/>
                        <a:pt x="849095" y="1426001"/>
                      </a:cubicBezTo>
                      <a:cubicBezTo>
                        <a:pt x="961800" y="1503135"/>
                        <a:pt x="1073235" y="1579542"/>
                        <a:pt x="1185940" y="1656856"/>
                      </a:cubicBezTo>
                      <a:cubicBezTo>
                        <a:pt x="1164161" y="1511665"/>
                        <a:pt x="1142746" y="1367925"/>
                        <a:pt x="1121148" y="1222551"/>
                      </a:cubicBezTo>
                      <a:close/>
                      <a:moveTo>
                        <a:pt x="803178" y="1009119"/>
                      </a:moveTo>
                      <a:cubicBezTo>
                        <a:pt x="724956" y="1070463"/>
                        <a:pt x="648367" y="1130354"/>
                        <a:pt x="570690" y="1191335"/>
                      </a:cubicBezTo>
                      <a:cubicBezTo>
                        <a:pt x="650001" y="1191335"/>
                        <a:pt x="727315" y="1191335"/>
                        <a:pt x="805901" y="1191335"/>
                      </a:cubicBezTo>
                      <a:cubicBezTo>
                        <a:pt x="804993" y="1130899"/>
                        <a:pt x="804086" y="1070826"/>
                        <a:pt x="803178" y="1009119"/>
                      </a:cubicBezTo>
                      <a:close/>
                      <a:moveTo>
                        <a:pt x="833305" y="992422"/>
                      </a:moveTo>
                      <a:cubicBezTo>
                        <a:pt x="834394" y="1059936"/>
                        <a:pt x="835483" y="1125636"/>
                        <a:pt x="836572" y="1191154"/>
                      </a:cubicBezTo>
                      <a:cubicBezTo>
                        <a:pt x="920421" y="1191154"/>
                        <a:pt x="1003180" y="1191154"/>
                        <a:pt x="1087391" y="1191154"/>
                      </a:cubicBezTo>
                      <a:cubicBezTo>
                        <a:pt x="1002272" y="1124547"/>
                        <a:pt x="918424" y="1059029"/>
                        <a:pt x="833305" y="992422"/>
                      </a:cubicBezTo>
                      <a:close/>
                      <a:moveTo>
                        <a:pt x="1055404" y="817761"/>
                      </a:moveTo>
                      <a:cubicBezTo>
                        <a:pt x="1051910" y="816514"/>
                        <a:pt x="1047464" y="817648"/>
                        <a:pt x="1042745" y="821277"/>
                      </a:cubicBezTo>
                      <a:cubicBezTo>
                        <a:pt x="1023507" y="836341"/>
                        <a:pt x="1004269" y="851405"/>
                        <a:pt x="985031" y="866468"/>
                      </a:cubicBezTo>
                      <a:cubicBezTo>
                        <a:pt x="941473" y="900770"/>
                        <a:pt x="897916" y="934890"/>
                        <a:pt x="853269" y="969918"/>
                      </a:cubicBezTo>
                      <a:cubicBezTo>
                        <a:pt x="940384" y="1037976"/>
                        <a:pt x="1026411" y="1105309"/>
                        <a:pt x="1113707" y="1173549"/>
                      </a:cubicBezTo>
                      <a:cubicBezTo>
                        <a:pt x="1108625" y="1138521"/>
                        <a:pt x="1103907" y="1105490"/>
                        <a:pt x="1099007" y="1072459"/>
                      </a:cubicBezTo>
                      <a:cubicBezTo>
                        <a:pt x="1092654" y="1029628"/>
                        <a:pt x="1086121" y="986615"/>
                        <a:pt x="1079587" y="943783"/>
                      </a:cubicBezTo>
                      <a:cubicBezTo>
                        <a:pt x="1073779" y="905307"/>
                        <a:pt x="1068335" y="866831"/>
                        <a:pt x="1062346" y="828537"/>
                      </a:cubicBezTo>
                      <a:cubicBezTo>
                        <a:pt x="1061439" y="822639"/>
                        <a:pt x="1058898" y="819009"/>
                        <a:pt x="1055404" y="817761"/>
                      </a:cubicBezTo>
                      <a:close/>
                      <a:moveTo>
                        <a:pt x="576134" y="791513"/>
                      </a:moveTo>
                      <a:cubicBezTo>
                        <a:pt x="563067" y="921460"/>
                        <a:pt x="550181" y="1049773"/>
                        <a:pt x="537114" y="1179357"/>
                      </a:cubicBezTo>
                      <a:cubicBezTo>
                        <a:pt x="539292" y="1178086"/>
                        <a:pt x="540199" y="1177723"/>
                        <a:pt x="540744" y="1177179"/>
                      </a:cubicBezTo>
                      <a:cubicBezTo>
                        <a:pt x="625863" y="1110391"/>
                        <a:pt x="710981" y="1043602"/>
                        <a:pt x="796100" y="976996"/>
                      </a:cubicBezTo>
                      <a:cubicBezTo>
                        <a:pt x="804449" y="970462"/>
                        <a:pt x="804449" y="969918"/>
                        <a:pt x="796100" y="963384"/>
                      </a:cubicBezTo>
                      <a:cubicBezTo>
                        <a:pt x="736934" y="916923"/>
                        <a:pt x="677587" y="870643"/>
                        <a:pt x="618240" y="824181"/>
                      </a:cubicBezTo>
                      <a:cubicBezTo>
                        <a:pt x="604628" y="813473"/>
                        <a:pt x="590835" y="802947"/>
                        <a:pt x="576134" y="791513"/>
                      </a:cubicBezTo>
                      <a:close/>
                      <a:moveTo>
                        <a:pt x="832035" y="779716"/>
                      </a:moveTo>
                      <a:cubicBezTo>
                        <a:pt x="832035" y="836160"/>
                        <a:pt x="832035" y="891151"/>
                        <a:pt x="832035" y="948865"/>
                      </a:cubicBezTo>
                      <a:lnTo>
                        <a:pt x="1031534" y="792496"/>
                      </a:lnTo>
                      <a:lnTo>
                        <a:pt x="1031242" y="791569"/>
                      </a:lnTo>
                      <a:lnTo>
                        <a:pt x="1035405" y="783570"/>
                      </a:lnTo>
                      <a:close/>
                      <a:moveTo>
                        <a:pt x="607714" y="775723"/>
                      </a:moveTo>
                      <a:cubicBezTo>
                        <a:pt x="607532" y="776449"/>
                        <a:pt x="607532" y="776994"/>
                        <a:pt x="607351" y="777720"/>
                      </a:cubicBezTo>
                      <a:cubicBezTo>
                        <a:pt x="671598" y="827993"/>
                        <a:pt x="735845" y="878265"/>
                        <a:pt x="800637" y="928901"/>
                      </a:cubicBezTo>
                      <a:cubicBezTo>
                        <a:pt x="800637" y="878810"/>
                        <a:pt x="800637" y="829626"/>
                        <a:pt x="800637" y="779353"/>
                      </a:cubicBezTo>
                      <a:cubicBezTo>
                        <a:pt x="735119" y="778083"/>
                        <a:pt x="671417" y="776812"/>
                        <a:pt x="607714" y="775723"/>
                      </a:cubicBezTo>
                      <a:close/>
                      <a:moveTo>
                        <a:pt x="796931" y="594770"/>
                      </a:moveTo>
                      <a:cubicBezTo>
                        <a:pt x="732637" y="645191"/>
                        <a:pt x="669686" y="694418"/>
                        <a:pt x="605840" y="744540"/>
                      </a:cubicBezTo>
                      <a:cubicBezTo>
                        <a:pt x="671029" y="744540"/>
                        <a:pt x="734576" y="744540"/>
                        <a:pt x="799169" y="744540"/>
                      </a:cubicBezTo>
                      <a:cubicBezTo>
                        <a:pt x="798423" y="694866"/>
                        <a:pt x="797677" y="645489"/>
                        <a:pt x="796931" y="594770"/>
                      </a:cubicBezTo>
                      <a:close/>
                      <a:moveTo>
                        <a:pt x="821693" y="581046"/>
                      </a:moveTo>
                      <a:cubicBezTo>
                        <a:pt x="822588" y="636538"/>
                        <a:pt x="823483" y="690540"/>
                        <a:pt x="824378" y="744391"/>
                      </a:cubicBezTo>
                      <a:cubicBezTo>
                        <a:pt x="893297" y="744391"/>
                        <a:pt x="961320" y="744391"/>
                        <a:pt x="1030536" y="744391"/>
                      </a:cubicBezTo>
                      <a:cubicBezTo>
                        <a:pt x="960574" y="689645"/>
                        <a:pt x="891656" y="635793"/>
                        <a:pt x="821693" y="581046"/>
                      </a:cubicBezTo>
                      <a:close/>
                      <a:moveTo>
                        <a:pt x="1004245" y="437486"/>
                      </a:moveTo>
                      <a:cubicBezTo>
                        <a:pt x="1001373" y="436461"/>
                        <a:pt x="997719" y="437393"/>
                        <a:pt x="993840" y="440376"/>
                      </a:cubicBezTo>
                      <a:cubicBezTo>
                        <a:pt x="978027" y="452757"/>
                        <a:pt x="962215" y="465139"/>
                        <a:pt x="946402" y="477520"/>
                      </a:cubicBezTo>
                      <a:cubicBezTo>
                        <a:pt x="910601" y="505714"/>
                        <a:pt x="874799" y="533758"/>
                        <a:pt x="838102" y="562549"/>
                      </a:cubicBezTo>
                      <a:cubicBezTo>
                        <a:pt x="909705" y="618489"/>
                        <a:pt x="980414" y="673832"/>
                        <a:pt x="1052166" y="729921"/>
                      </a:cubicBezTo>
                      <a:cubicBezTo>
                        <a:pt x="1047989" y="701130"/>
                        <a:pt x="1044111" y="673981"/>
                        <a:pt x="1040084" y="646831"/>
                      </a:cubicBezTo>
                      <a:cubicBezTo>
                        <a:pt x="1034862" y="611627"/>
                        <a:pt x="1029492" y="576273"/>
                        <a:pt x="1024122" y="541068"/>
                      </a:cubicBezTo>
                      <a:cubicBezTo>
                        <a:pt x="1019348" y="509443"/>
                        <a:pt x="1014873" y="477818"/>
                        <a:pt x="1009951" y="446343"/>
                      </a:cubicBezTo>
                      <a:cubicBezTo>
                        <a:pt x="1009205" y="441495"/>
                        <a:pt x="1007117" y="438511"/>
                        <a:pt x="1004245" y="437486"/>
                      </a:cubicBezTo>
                      <a:close/>
                      <a:moveTo>
                        <a:pt x="610315" y="415911"/>
                      </a:moveTo>
                      <a:cubicBezTo>
                        <a:pt x="599575" y="522720"/>
                        <a:pt x="588983" y="628185"/>
                        <a:pt x="578243" y="734695"/>
                      </a:cubicBezTo>
                      <a:cubicBezTo>
                        <a:pt x="580033" y="733650"/>
                        <a:pt x="580778" y="733352"/>
                        <a:pt x="581226" y="732905"/>
                      </a:cubicBezTo>
                      <a:cubicBezTo>
                        <a:pt x="651189" y="678009"/>
                        <a:pt x="721151" y="623113"/>
                        <a:pt x="791113" y="568367"/>
                      </a:cubicBezTo>
                      <a:cubicBezTo>
                        <a:pt x="797975" y="562996"/>
                        <a:pt x="797975" y="562549"/>
                        <a:pt x="791113" y="557179"/>
                      </a:cubicBezTo>
                      <a:cubicBezTo>
                        <a:pt x="742482" y="518991"/>
                        <a:pt x="693703" y="480951"/>
                        <a:pt x="644923" y="442763"/>
                      </a:cubicBezTo>
                      <a:cubicBezTo>
                        <a:pt x="633735" y="433961"/>
                        <a:pt x="622398" y="425309"/>
                        <a:pt x="610315" y="415911"/>
                      </a:cubicBezTo>
                      <a:close/>
                      <a:moveTo>
                        <a:pt x="1030322" y="412680"/>
                      </a:moveTo>
                      <a:lnTo>
                        <a:pt x="1030686" y="414569"/>
                      </a:lnTo>
                      <a:cubicBezTo>
                        <a:pt x="1037100" y="460216"/>
                        <a:pt x="1044111" y="505714"/>
                        <a:pt x="1050973" y="551361"/>
                      </a:cubicBezTo>
                      <a:cubicBezTo>
                        <a:pt x="1056790" y="589847"/>
                        <a:pt x="1062608" y="628335"/>
                        <a:pt x="1068427" y="666821"/>
                      </a:cubicBezTo>
                      <a:cubicBezTo>
                        <a:pt x="1072006" y="691136"/>
                        <a:pt x="1075736" y="715302"/>
                        <a:pt x="1079316" y="739618"/>
                      </a:cubicBezTo>
                      <a:cubicBezTo>
                        <a:pt x="1079465" y="740811"/>
                        <a:pt x="1079167" y="742900"/>
                        <a:pt x="1079763" y="743198"/>
                      </a:cubicBezTo>
                      <a:lnTo>
                        <a:pt x="1080791" y="744748"/>
                      </a:lnTo>
                      <a:lnTo>
                        <a:pt x="1476534" y="412680"/>
                      </a:lnTo>
                      <a:close/>
                      <a:moveTo>
                        <a:pt x="820649" y="412680"/>
                      </a:moveTo>
                      <a:lnTo>
                        <a:pt x="820649" y="545245"/>
                      </a:lnTo>
                      <a:lnTo>
                        <a:pt x="989779" y="412680"/>
                      </a:lnTo>
                      <a:close/>
                      <a:moveTo>
                        <a:pt x="646336" y="412680"/>
                      </a:moveTo>
                      <a:lnTo>
                        <a:pt x="794842" y="528836"/>
                      </a:lnTo>
                      <a:lnTo>
                        <a:pt x="794842" y="412680"/>
                      </a:lnTo>
                      <a:close/>
                      <a:moveTo>
                        <a:pt x="171855" y="412680"/>
                      </a:moveTo>
                      <a:lnTo>
                        <a:pt x="553095" y="732578"/>
                      </a:lnTo>
                      <a:lnTo>
                        <a:pt x="562729" y="639075"/>
                      </a:lnTo>
                      <a:cubicBezTo>
                        <a:pt x="565414" y="612671"/>
                        <a:pt x="567950" y="586267"/>
                        <a:pt x="570635" y="559864"/>
                      </a:cubicBezTo>
                      <a:cubicBezTo>
                        <a:pt x="573917" y="527344"/>
                        <a:pt x="577348" y="494675"/>
                        <a:pt x="580630" y="462155"/>
                      </a:cubicBezTo>
                      <a:lnTo>
                        <a:pt x="585568" y="412680"/>
                      </a:lnTo>
                      <a:close/>
                      <a:moveTo>
                        <a:pt x="789920" y="135167"/>
                      </a:moveTo>
                      <a:cubicBezTo>
                        <a:pt x="736814" y="215721"/>
                        <a:pt x="683708" y="296274"/>
                        <a:pt x="630156" y="377723"/>
                      </a:cubicBezTo>
                      <a:cubicBezTo>
                        <a:pt x="685648" y="378767"/>
                        <a:pt x="739798" y="379662"/>
                        <a:pt x="794395" y="380706"/>
                      </a:cubicBezTo>
                      <a:cubicBezTo>
                        <a:pt x="793350" y="298512"/>
                        <a:pt x="792455" y="217063"/>
                        <a:pt x="791411" y="135764"/>
                      </a:cubicBezTo>
                      <a:cubicBezTo>
                        <a:pt x="790964" y="135615"/>
                        <a:pt x="790368" y="135466"/>
                        <a:pt x="789920" y="135167"/>
                      </a:cubicBezTo>
                      <a:close/>
                      <a:moveTo>
                        <a:pt x="818262" y="127261"/>
                      </a:moveTo>
                      <a:cubicBezTo>
                        <a:pt x="817666" y="127411"/>
                        <a:pt x="817069" y="127411"/>
                        <a:pt x="816622" y="127559"/>
                      </a:cubicBezTo>
                      <a:cubicBezTo>
                        <a:pt x="817517" y="211842"/>
                        <a:pt x="818561" y="296126"/>
                        <a:pt x="819456" y="381303"/>
                      </a:cubicBezTo>
                      <a:cubicBezTo>
                        <a:pt x="876291" y="382198"/>
                        <a:pt x="932231" y="383243"/>
                        <a:pt x="989513" y="384138"/>
                      </a:cubicBezTo>
                      <a:cubicBezTo>
                        <a:pt x="931634" y="297319"/>
                        <a:pt x="874948" y="212290"/>
                        <a:pt x="818262" y="127261"/>
                      </a:cubicBezTo>
                      <a:close/>
                      <a:moveTo>
                        <a:pt x="762323" y="118161"/>
                      </a:moveTo>
                      <a:cubicBezTo>
                        <a:pt x="727715" y="118460"/>
                        <a:pt x="693256" y="118609"/>
                        <a:pt x="658647" y="118908"/>
                      </a:cubicBezTo>
                      <a:cubicBezTo>
                        <a:pt x="652979" y="118908"/>
                        <a:pt x="645520" y="117267"/>
                        <a:pt x="642089" y="120101"/>
                      </a:cubicBezTo>
                      <a:cubicBezTo>
                        <a:pt x="638807" y="122786"/>
                        <a:pt x="639702" y="130543"/>
                        <a:pt x="638807" y="135914"/>
                      </a:cubicBezTo>
                      <a:cubicBezTo>
                        <a:pt x="638807" y="136212"/>
                        <a:pt x="638658" y="136361"/>
                        <a:pt x="638658" y="136659"/>
                      </a:cubicBezTo>
                      <a:cubicBezTo>
                        <a:pt x="635376" y="168732"/>
                        <a:pt x="632094" y="200804"/>
                        <a:pt x="628812" y="232876"/>
                      </a:cubicBezTo>
                      <a:cubicBezTo>
                        <a:pt x="625978" y="260772"/>
                        <a:pt x="623144" y="288666"/>
                        <a:pt x="620310" y="316562"/>
                      </a:cubicBezTo>
                      <a:cubicBezTo>
                        <a:pt x="619116" y="327899"/>
                        <a:pt x="618221" y="339236"/>
                        <a:pt x="617028" y="350424"/>
                      </a:cubicBezTo>
                      <a:cubicBezTo>
                        <a:pt x="617475" y="350574"/>
                        <a:pt x="617923" y="350574"/>
                        <a:pt x="618371" y="350723"/>
                      </a:cubicBezTo>
                      <a:cubicBezTo>
                        <a:pt x="669239" y="273749"/>
                        <a:pt x="719957" y="196627"/>
                        <a:pt x="771720" y="118161"/>
                      </a:cubicBezTo>
                      <a:cubicBezTo>
                        <a:pt x="767544" y="118161"/>
                        <a:pt x="765007" y="118161"/>
                        <a:pt x="762323" y="118161"/>
                      </a:cubicBezTo>
                      <a:close/>
                      <a:moveTo>
                        <a:pt x="954457" y="116819"/>
                      </a:moveTo>
                      <a:cubicBezTo>
                        <a:pt x="931932" y="117117"/>
                        <a:pt x="909258" y="117267"/>
                        <a:pt x="886733" y="117416"/>
                      </a:cubicBezTo>
                      <a:cubicBezTo>
                        <a:pt x="872264" y="117416"/>
                        <a:pt x="857644" y="117416"/>
                        <a:pt x="841384" y="117416"/>
                      </a:cubicBezTo>
                      <a:cubicBezTo>
                        <a:pt x="892700" y="194688"/>
                        <a:pt x="943121" y="270170"/>
                        <a:pt x="993392" y="345800"/>
                      </a:cubicBezTo>
                      <a:cubicBezTo>
                        <a:pt x="993840" y="345651"/>
                        <a:pt x="994138" y="345502"/>
                        <a:pt x="994585" y="345352"/>
                      </a:cubicBezTo>
                      <a:cubicBezTo>
                        <a:pt x="992945" y="332971"/>
                        <a:pt x="991303" y="320590"/>
                        <a:pt x="989513" y="308208"/>
                      </a:cubicBezTo>
                      <a:cubicBezTo>
                        <a:pt x="980265" y="246600"/>
                        <a:pt x="970867" y="184842"/>
                        <a:pt x="961767" y="123233"/>
                      </a:cubicBezTo>
                      <a:cubicBezTo>
                        <a:pt x="961021" y="118013"/>
                        <a:pt x="959231" y="116819"/>
                        <a:pt x="954457" y="116819"/>
                      </a:cubicBezTo>
                      <a:close/>
                      <a:moveTo>
                        <a:pt x="686185" y="0"/>
                      </a:moveTo>
                      <a:lnTo>
                        <a:pt x="934104" y="0"/>
                      </a:lnTo>
                      <a:cubicBezTo>
                        <a:pt x="954339" y="0"/>
                        <a:pt x="970742" y="16403"/>
                        <a:pt x="970742" y="36638"/>
                      </a:cubicBezTo>
                      <a:lnTo>
                        <a:pt x="961098" y="59922"/>
                      </a:lnTo>
                      <a:lnTo>
                        <a:pt x="1051055" y="59922"/>
                      </a:lnTo>
                      <a:cubicBezTo>
                        <a:pt x="1063680" y="59922"/>
                        <a:pt x="1073915" y="70157"/>
                        <a:pt x="1073915" y="82782"/>
                      </a:cubicBezTo>
                      <a:lnTo>
                        <a:pt x="1073914" y="82782"/>
                      </a:lnTo>
                      <a:cubicBezTo>
                        <a:pt x="1073914" y="95407"/>
                        <a:pt x="1063679" y="105642"/>
                        <a:pt x="1051054" y="105642"/>
                      </a:cubicBezTo>
                      <a:lnTo>
                        <a:pt x="984543" y="105642"/>
                      </a:lnTo>
                      <a:lnTo>
                        <a:pt x="1025912" y="382944"/>
                      </a:lnTo>
                      <a:cubicBezTo>
                        <a:pt x="1027254" y="382795"/>
                        <a:pt x="1028447" y="382646"/>
                        <a:pt x="1029492" y="382348"/>
                      </a:cubicBezTo>
                      <a:cubicBezTo>
                        <a:pt x="1029492" y="382944"/>
                        <a:pt x="1029791" y="383541"/>
                        <a:pt x="1029641" y="383839"/>
                      </a:cubicBezTo>
                      <a:lnTo>
                        <a:pt x="1029470" y="385248"/>
                      </a:lnTo>
                      <a:lnTo>
                        <a:pt x="1157032" y="385248"/>
                      </a:lnTo>
                      <a:lnTo>
                        <a:pt x="1157032" y="310832"/>
                      </a:lnTo>
                      <a:lnTo>
                        <a:pt x="1126536" y="310832"/>
                      </a:lnTo>
                      <a:cubicBezTo>
                        <a:pt x="1121486" y="310832"/>
                        <a:pt x="1117392" y="306738"/>
                        <a:pt x="1117392" y="301688"/>
                      </a:cubicBezTo>
                      <a:cubicBezTo>
                        <a:pt x="1117392" y="296638"/>
                        <a:pt x="1121486" y="292544"/>
                        <a:pt x="1126536" y="292544"/>
                      </a:cubicBezTo>
                      <a:lnTo>
                        <a:pt x="1157032" y="292544"/>
                      </a:lnTo>
                      <a:lnTo>
                        <a:pt x="1157032" y="282034"/>
                      </a:lnTo>
                      <a:lnTo>
                        <a:pt x="1126536" y="282034"/>
                      </a:lnTo>
                      <a:cubicBezTo>
                        <a:pt x="1121486" y="282034"/>
                        <a:pt x="1117392" y="277940"/>
                        <a:pt x="1117392" y="272890"/>
                      </a:cubicBezTo>
                      <a:cubicBezTo>
                        <a:pt x="1117392" y="267840"/>
                        <a:pt x="1121486" y="263746"/>
                        <a:pt x="1126536" y="263746"/>
                      </a:cubicBezTo>
                      <a:lnTo>
                        <a:pt x="1157032" y="263746"/>
                      </a:lnTo>
                      <a:lnTo>
                        <a:pt x="1157032" y="253236"/>
                      </a:lnTo>
                      <a:lnTo>
                        <a:pt x="1126536" y="253236"/>
                      </a:lnTo>
                      <a:cubicBezTo>
                        <a:pt x="1121486" y="253236"/>
                        <a:pt x="1117392" y="249142"/>
                        <a:pt x="1117392" y="244092"/>
                      </a:cubicBezTo>
                      <a:cubicBezTo>
                        <a:pt x="1117392" y="239042"/>
                        <a:pt x="1121486" y="234948"/>
                        <a:pt x="1126536" y="234948"/>
                      </a:cubicBezTo>
                      <a:lnTo>
                        <a:pt x="1157032" y="234948"/>
                      </a:lnTo>
                      <a:lnTo>
                        <a:pt x="1157032" y="219866"/>
                      </a:lnTo>
                      <a:cubicBezTo>
                        <a:pt x="1157032" y="212291"/>
                        <a:pt x="1163173" y="206150"/>
                        <a:pt x="1170748" y="206150"/>
                      </a:cubicBezTo>
                      <a:cubicBezTo>
                        <a:pt x="1178323" y="206150"/>
                        <a:pt x="1184464" y="212291"/>
                        <a:pt x="1184464" y="219866"/>
                      </a:cubicBezTo>
                      <a:lnTo>
                        <a:pt x="1184464" y="234948"/>
                      </a:lnTo>
                      <a:lnTo>
                        <a:pt x="1210556" y="234948"/>
                      </a:lnTo>
                      <a:cubicBezTo>
                        <a:pt x="1215606" y="234948"/>
                        <a:pt x="1219700" y="239042"/>
                        <a:pt x="1219700" y="244092"/>
                      </a:cubicBezTo>
                      <a:cubicBezTo>
                        <a:pt x="1219700" y="249142"/>
                        <a:pt x="1215606" y="253236"/>
                        <a:pt x="1210556" y="253236"/>
                      </a:cubicBezTo>
                      <a:lnTo>
                        <a:pt x="1184464" y="253236"/>
                      </a:lnTo>
                      <a:lnTo>
                        <a:pt x="1184464" y="263746"/>
                      </a:lnTo>
                      <a:lnTo>
                        <a:pt x="1210556" y="263746"/>
                      </a:lnTo>
                      <a:cubicBezTo>
                        <a:pt x="1215606" y="263746"/>
                        <a:pt x="1219700" y="267840"/>
                        <a:pt x="1219700" y="272890"/>
                      </a:cubicBezTo>
                      <a:cubicBezTo>
                        <a:pt x="1219700" y="277940"/>
                        <a:pt x="1215606" y="282034"/>
                        <a:pt x="1210556" y="282034"/>
                      </a:cubicBezTo>
                      <a:lnTo>
                        <a:pt x="1184464" y="282034"/>
                      </a:lnTo>
                      <a:lnTo>
                        <a:pt x="1184464" y="292544"/>
                      </a:lnTo>
                      <a:lnTo>
                        <a:pt x="1210556" y="292544"/>
                      </a:lnTo>
                      <a:cubicBezTo>
                        <a:pt x="1215606" y="292544"/>
                        <a:pt x="1219700" y="296638"/>
                        <a:pt x="1219700" y="301688"/>
                      </a:cubicBezTo>
                      <a:cubicBezTo>
                        <a:pt x="1219700" y="306738"/>
                        <a:pt x="1215606" y="310832"/>
                        <a:pt x="1210556" y="310832"/>
                      </a:cubicBezTo>
                      <a:lnTo>
                        <a:pt x="1184464" y="310832"/>
                      </a:lnTo>
                      <a:lnTo>
                        <a:pt x="1184464" y="385248"/>
                      </a:lnTo>
                      <a:lnTo>
                        <a:pt x="1315794" y="385248"/>
                      </a:lnTo>
                      <a:lnTo>
                        <a:pt x="1315794" y="310832"/>
                      </a:lnTo>
                      <a:lnTo>
                        <a:pt x="1286537" y="310832"/>
                      </a:lnTo>
                      <a:cubicBezTo>
                        <a:pt x="1281487" y="310832"/>
                        <a:pt x="1277393" y="306738"/>
                        <a:pt x="1277393" y="301688"/>
                      </a:cubicBezTo>
                      <a:cubicBezTo>
                        <a:pt x="1277393" y="296638"/>
                        <a:pt x="1281487" y="292544"/>
                        <a:pt x="1286537" y="292544"/>
                      </a:cubicBezTo>
                      <a:lnTo>
                        <a:pt x="1315794" y="292544"/>
                      </a:lnTo>
                      <a:lnTo>
                        <a:pt x="1315794" y="282034"/>
                      </a:lnTo>
                      <a:lnTo>
                        <a:pt x="1286537" y="282034"/>
                      </a:lnTo>
                      <a:cubicBezTo>
                        <a:pt x="1281487" y="282034"/>
                        <a:pt x="1277393" y="277940"/>
                        <a:pt x="1277393" y="272890"/>
                      </a:cubicBezTo>
                      <a:cubicBezTo>
                        <a:pt x="1277393" y="267840"/>
                        <a:pt x="1281487" y="263746"/>
                        <a:pt x="1286537" y="263746"/>
                      </a:cubicBezTo>
                      <a:lnTo>
                        <a:pt x="1315794" y="263746"/>
                      </a:lnTo>
                      <a:lnTo>
                        <a:pt x="1315794" y="253236"/>
                      </a:lnTo>
                      <a:lnTo>
                        <a:pt x="1286537" y="253236"/>
                      </a:lnTo>
                      <a:cubicBezTo>
                        <a:pt x="1281487" y="253236"/>
                        <a:pt x="1277393" y="249142"/>
                        <a:pt x="1277393" y="244092"/>
                      </a:cubicBezTo>
                      <a:cubicBezTo>
                        <a:pt x="1277393" y="239042"/>
                        <a:pt x="1281487" y="234948"/>
                        <a:pt x="1286537" y="234948"/>
                      </a:cubicBezTo>
                      <a:lnTo>
                        <a:pt x="1315794" y="234948"/>
                      </a:lnTo>
                      <a:lnTo>
                        <a:pt x="1315794" y="219866"/>
                      </a:lnTo>
                      <a:cubicBezTo>
                        <a:pt x="1315794" y="212291"/>
                        <a:pt x="1321935" y="206150"/>
                        <a:pt x="1329510" y="206150"/>
                      </a:cubicBezTo>
                      <a:cubicBezTo>
                        <a:pt x="1337085" y="206150"/>
                        <a:pt x="1343226" y="212291"/>
                        <a:pt x="1343226" y="219866"/>
                      </a:cubicBezTo>
                      <a:lnTo>
                        <a:pt x="1343226" y="234948"/>
                      </a:lnTo>
                      <a:lnTo>
                        <a:pt x="1370557" y="234948"/>
                      </a:lnTo>
                      <a:cubicBezTo>
                        <a:pt x="1375607" y="234948"/>
                        <a:pt x="1379701" y="239042"/>
                        <a:pt x="1379701" y="244092"/>
                      </a:cubicBezTo>
                      <a:cubicBezTo>
                        <a:pt x="1379701" y="249142"/>
                        <a:pt x="1375607" y="253236"/>
                        <a:pt x="1370557" y="253236"/>
                      </a:cubicBezTo>
                      <a:lnTo>
                        <a:pt x="1343226" y="253236"/>
                      </a:lnTo>
                      <a:lnTo>
                        <a:pt x="1343226" y="263746"/>
                      </a:lnTo>
                      <a:lnTo>
                        <a:pt x="1370557" y="263746"/>
                      </a:lnTo>
                      <a:cubicBezTo>
                        <a:pt x="1375607" y="263746"/>
                        <a:pt x="1379701" y="267840"/>
                        <a:pt x="1379701" y="272890"/>
                      </a:cubicBezTo>
                      <a:cubicBezTo>
                        <a:pt x="1379701" y="277940"/>
                        <a:pt x="1375607" y="282034"/>
                        <a:pt x="1370557" y="282034"/>
                      </a:cubicBezTo>
                      <a:lnTo>
                        <a:pt x="1343226" y="282034"/>
                      </a:lnTo>
                      <a:lnTo>
                        <a:pt x="1343226" y="292544"/>
                      </a:lnTo>
                      <a:lnTo>
                        <a:pt x="1370557" y="292544"/>
                      </a:lnTo>
                      <a:cubicBezTo>
                        <a:pt x="1375607" y="292544"/>
                        <a:pt x="1379701" y="296638"/>
                        <a:pt x="1379701" y="301688"/>
                      </a:cubicBezTo>
                      <a:cubicBezTo>
                        <a:pt x="1379701" y="306738"/>
                        <a:pt x="1375607" y="310832"/>
                        <a:pt x="1370557" y="310832"/>
                      </a:cubicBezTo>
                      <a:lnTo>
                        <a:pt x="1343226" y="310832"/>
                      </a:lnTo>
                      <a:lnTo>
                        <a:pt x="1343226" y="385248"/>
                      </a:lnTo>
                      <a:lnTo>
                        <a:pt x="1497488" y="385248"/>
                      </a:lnTo>
                      <a:lnTo>
                        <a:pt x="1505347" y="388503"/>
                      </a:lnTo>
                      <a:lnTo>
                        <a:pt x="1505405" y="388454"/>
                      </a:lnTo>
                      <a:cubicBezTo>
                        <a:pt x="1511207" y="383585"/>
                        <a:pt x="1519859" y="384342"/>
                        <a:pt x="1524728" y="390145"/>
                      </a:cubicBezTo>
                      <a:cubicBezTo>
                        <a:pt x="1529597" y="395948"/>
                        <a:pt x="1528840" y="404599"/>
                        <a:pt x="1523038" y="409469"/>
                      </a:cubicBezTo>
                      <a:lnTo>
                        <a:pt x="1085083" y="776956"/>
                      </a:lnTo>
                      <a:lnTo>
                        <a:pt x="1087573" y="789880"/>
                      </a:lnTo>
                      <a:cubicBezTo>
                        <a:pt x="1095377" y="845416"/>
                        <a:pt x="1103907" y="900770"/>
                        <a:pt x="1112255" y="956306"/>
                      </a:cubicBezTo>
                      <a:cubicBezTo>
                        <a:pt x="1119333" y="1003130"/>
                        <a:pt x="1126411" y="1049955"/>
                        <a:pt x="1133490" y="1096779"/>
                      </a:cubicBezTo>
                      <a:cubicBezTo>
                        <a:pt x="1137845" y="1126362"/>
                        <a:pt x="1142383" y="1155763"/>
                        <a:pt x="1146738" y="1185346"/>
                      </a:cubicBezTo>
                      <a:cubicBezTo>
                        <a:pt x="1146920" y="1186798"/>
                        <a:pt x="1146557" y="1189339"/>
                        <a:pt x="1147283" y="1189702"/>
                      </a:cubicBezTo>
                      <a:cubicBezTo>
                        <a:pt x="1160532" y="1195328"/>
                        <a:pt x="1152546" y="1206762"/>
                        <a:pt x="1153816" y="1215292"/>
                      </a:cubicBezTo>
                      <a:cubicBezTo>
                        <a:pt x="1155450" y="1226726"/>
                        <a:pt x="1154542" y="1238522"/>
                        <a:pt x="1156176" y="1249956"/>
                      </a:cubicBezTo>
                      <a:cubicBezTo>
                        <a:pt x="1167247" y="1325093"/>
                        <a:pt x="1178862" y="1400230"/>
                        <a:pt x="1190114" y="1475367"/>
                      </a:cubicBezTo>
                      <a:cubicBezTo>
                        <a:pt x="1199370" y="1536710"/>
                        <a:pt x="1208445" y="1598235"/>
                        <a:pt x="1217701" y="1659579"/>
                      </a:cubicBezTo>
                      <a:cubicBezTo>
                        <a:pt x="1218064" y="1661756"/>
                        <a:pt x="1220605" y="1663753"/>
                        <a:pt x="1221875" y="1665931"/>
                      </a:cubicBezTo>
                      <a:cubicBezTo>
                        <a:pt x="1222964" y="1667746"/>
                        <a:pt x="1224416" y="1669924"/>
                        <a:pt x="1224235" y="1671920"/>
                      </a:cubicBezTo>
                      <a:cubicBezTo>
                        <a:pt x="1221875" y="1709307"/>
                        <a:pt x="1230587" y="1745423"/>
                        <a:pt x="1235668" y="1781903"/>
                      </a:cubicBezTo>
                      <a:cubicBezTo>
                        <a:pt x="1242928" y="1833264"/>
                        <a:pt x="1251095" y="1884444"/>
                        <a:pt x="1258718" y="1935625"/>
                      </a:cubicBezTo>
                      <a:cubicBezTo>
                        <a:pt x="1266340" y="1986260"/>
                        <a:pt x="1273600" y="2037077"/>
                        <a:pt x="1281222" y="2087713"/>
                      </a:cubicBezTo>
                      <a:lnTo>
                        <a:pt x="1286826" y="2124229"/>
                      </a:lnTo>
                      <a:lnTo>
                        <a:pt x="1623061" y="2124229"/>
                      </a:lnTo>
                      <a:lnTo>
                        <a:pt x="1636122" y="2129640"/>
                      </a:lnTo>
                      <a:lnTo>
                        <a:pt x="1640572" y="2129637"/>
                      </a:lnTo>
                      <a:lnTo>
                        <a:pt x="1640572" y="2134176"/>
                      </a:lnTo>
                      <a:lnTo>
                        <a:pt x="1645921" y="2147089"/>
                      </a:lnTo>
                      <a:lnTo>
                        <a:pt x="1645920" y="2147089"/>
                      </a:lnTo>
                      <a:lnTo>
                        <a:pt x="1640572" y="2160000"/>
                      </a:lnTo>
                      <a:lnTo>
                        <a:pt x="1640572" y="2166683"/>
                      </a:lnTo>
                      <a:lnTo>
                        <a:pt x="1630945" y="2166683"/>
                      </a:lnTo>
                      <a:lnTo>
                        <a:pt x="1623060" y="2169949"/>
                      </a:lnTo>
                      <a:lnTo>
                        <a:pt x="22860" y="2169948"/>
                      </a:lnTo>
                      <a:lnTo>
                        <a:pt x="14978" y="2166683"/>
                      </a:lnTo>
                      <a:lnTo>
                        <a:pt x="5349" y="2166683"/>
                      </a:lnTo>
                      <a:lnTo>
                        <a:pt x="5349" y="2160002"/>
                      </a:lnTo>
                      <a:lnTo>
                        <a:pt x="0" y="2147089"/>
                      </a:lnTo>
                      <a:lnTo>
                        <a:pt x="6696" y="2130925"/>
                      </a:lnTo>
                      <a:cubicBezTo>
                        <a:pt x="10833" y="2126788"/>
                        <a:pt x="16548" y="2124229"/>
                        <a:pt x="22860" y="2124229"/>
                      </a:cubicBezTo>
                      <a:lnTo>
                        <a:pt x="410941" y="2124229"/>
                      </a:lnTo>
                      <a:lnTo>
                        <a:pt x="415334" y="2082631"/>
                      </a:lnTo>
                      <a:cubicBezTo>
                        <a:pt x="419509" y="2042159"/>
                        <a:pt x="423683" y="2001505"/>
                        <a:pt x="427676" y="1961033"/>
                      </a:cubicBezTo>
                      <a:cubicBezTo>
                        <a:pt x="430943" y="1928365"/>
                        <a:pt x="433846" y="1895515"/>
                        <a:pt x="437295" y="1862847"/>
                      </a:cubicBezTo>
                      <a:cubicBezTo>
                        <a:pt x="441287" y="1823827"/>
                        <a:pt x="445462" y="1784807"/>
                        <a:pt x="449455" y="1745786"/>
                      </a:cubicBezTo>
                      <a:cubicBezTo>
                        <a:pt x="450906" y="1732538"/>
                        <a:pt x="451995" y="1719289"/>
                        <a:pt x="453447" y="1706221"/>
                      </a:cubicBezTo>
                      <a:cubicBezTo>
                        <a:pt x="454173" y="1699688"/>
                        <a:pt x="454173" y="1693517"/>
                        <a:pt x="444554" y="1691158"/>
                      </a:cubicBezTo>
                      <a:cubicBezTo>
                        <a:pt x="461977" y="1681902"/>
                        <a:pt x="456896" y="1666112"/>
                        <a:pt x="458348" y="1653227"/>
                      </a:cubicBezTo>
                      <a:cubicBezTo>
                        <a:pt x="464700" y="1599869"/>
                        <a:pt x="469600" y="1546329"/>
                        <a:pt x="475045" y="1492971"/>
                      </a:cubicBezTo>
                      <a:cubicBezTo>
                        <a:pt x="479582" y="1447962"/>
                        <a:pt x="483756" y="1402771"/>
                        <a:pt x="488112" y="1357761"/>
                      </a:cubicBezTo>
                      <a:cubicBezTo>
                        <a:pt x="492286" y="1315656"/>
                        <a:pt x="496097" y="1273550"/>
                        <a:pt x="501179" y="1231626"/>
                      </a:cubicBezTo>
                      <a:cubicBezTo>
                        <a:pt x="502450" y="1222007"/>
                        <a:pt x="495190" y="1221099"/>
                        <a:pt x="490834" y="1215473"/>
                      </a:cubicBezTo>
                      <a:cubicBezTo>
                        <a:pt x="506805" y="1209484"/>
                        <a:pt x="504446" y="1195328"/>
                        <a:pt x="505898" y="1182805"/>
                      </a:cubicBezTo>
                      <a:cubicBezTo>
                        <a:pt x="510072" y="1142877"/>
                        <a:pt x="514065" y="1102950"/>
                        <a:pt x="518239" y="1063022"/>
                      </a:cubicBezTo>
                      <a:cubicBezTo>
                        <a:pt x="521506" y="1030898"/>
                        <a:pt x="524591" y="998774"/>
                        <a:pt x="527858" y="966651"/>
                      </a:cubicBezTo>
                      <a:cubicBezTo>
                        <a:pt x="531851" y="927086"/>
                        <a:pt x="536025" y="887340"/>
                        <a:pt x="540018" y="847775"/>
                      </a:cubicBezTo>
                      <a:lnTo>
                        <a:pt x="548341" y="764399"/>
                      </a:lnTo>
                      <a:lnTo>
                        <a:pt x="132037" y="415079"/>
                      </a:lnTo>
                      <a:lnTo>
                        <a:pt x="129621" y="410438"/>
                      </a:lnTo>
                      <a:lnTo>
                        <a:pt x="125334" y="408662"/>
                      </a:lnTo>
                      <a:cubicBezTo>
                        <a:pt x="122852" y="406180"/>
                        <a:pt x="121316" y="402751"/>
                        <a:pt x="121316" y="398964"/>
                      </a:cubicBezTo>
                      <a:cubicBezTo>
                        <a:pt x="121316" y="391389"/>
                        <a:pt x="127457" y="385248"/>
                        <a:pt x="135032" y="385248"/>
                      </a:cubicBezTo>
                      <a:lnTo>
                        <a:pt x="301963" y="385248"/>
                      </a:lnTo>
                      <a:lnTo>
                        <a:pt x="301963" y="319242"/>
                      </a:lnTo>
                      <a:lnTo>
                        <a:pt x="274367" y="319242"/>
                      </a:lnTo>
                      <a:cubicBezTo>
                        <a:pt x="269317" y="319242"/>
                        <a:pt x="265223" y="315148"/>
                        <a:pt x="265223" y="310098"/>
                      </a:cubicBezTo>
                      <a:cubicBezTo>
                        <a:pt x="265223" y="305048"/>
                        <a:pt x="269317" y="300954"/>
                        <a:pt x="274367" y="300954"/>
                      </a:cubicBezTo>
                      <a:lnTo>
                        <a:pt x="301963" y="300954"/>
                      </a:lnTo>
                      <a:lnTo>
                        <a:pt x="301963" y="290444"/>
                      </a:lnTo>
                      <a:lnTo>
                        <a:pt x="274367" y="290444"/>
                      </a:lnTo>
                      <a:cubicBezTo>
                        <a:pt x="269317" y="290444"/>
                        <a:pt x="265223" y="286350"/>
                        <a:pt x="265223" y="281300"/>
                      </a:cubicBezTo>
                      <a:cubicBezTo>
                        <a:pt x="265223" y="276250"/>
                        <a:pt x="269317" y="272156"/>
                        <a:pt x="274367" y="272156"/>
                      </a:cubicBezTo>
                      <a:lnTo>
                        <a:pt x="301963" y="272156"/>
                      </a:lnTo>
                      <a:lnTo>
                        <a:pt x="301963" y="261646"/>
                      </a:lnTo>
                      <a:lnTo>
                        <a:pt x="274367" y="261646"/>
                      </a:lnTo>
                      <a:cubicBezTo>
                        <a:pt x="269317" y="261646"/>
                        <a:pt x="265223" y="257552"/>
                        <a:pt x="265223" y="252502"/>
                      </a:cubicBezTo>
                      <a:cubicBezTo>
                        <a:pt x="265223" y="247452"/>
                        <a:pt x="269317" y="243358"/>
                        <a:pt x="274367" y="243358"/>
                      </a:cubicBezTo>
                      <a:lnTo>
                        <a:pt x="301963" y="243358"/>
                      </a:lnTo>
                      <a:lnTo>
                        <a:pt x="301963" y="219866"/>
                      </a:lnTo>
                      <a:cubicBezTo>
                        <a:pt x="301963" y="212291"/>
                        <a:pt x="308104" y="206150"/>
                        <a:pt x="315679" y="206150"/>
                      </a:cubicBezTo>
                      <a:cubicBezTo>
                        <a:pt x="323254" y="206150"/>
                        <a:pt x="329395" y="212291"/>
                        <a:pt x="329395" y="219866"/>
                      </a:cubicBezTo>
                      <a:lnTo>
                        <a:pt x="329395" y="243358"/>
                      </a:lnTo>
                      <a:lnTo>
                        <a:pt x="358387" y="243358"/>
                      </a:lnTo>
                      <a:cubicBezTo>
                        <a:pt x="363437" y="243358"/>
                        <a:pt x="367531" y="247452"/>
                        <a:pt x="367531" y="252502"/>
                      </a:cubicBezTo>
                      <a:cubicBezTo>
                        <a:pt x="367531" y="257552"/>
                        <a:pt x="363437" y="261646"/>
                        <a:pt x="358387" y="261646"/>
                      </a:cubicBezTo>
                      <a:lnTo>
                        <a:pt x="329395" y="261646"/>
                      </a:lnTo>
                      <a:lnTo>
                        <a:pt x="329395" y="272156"/>
                      </a:lnTo>
                      <a:lnTo>
                        <a:pt x="358387" y="272156"/>
                      </a:lnTo>
                      <a:cubicBezTo>
                        <a:pt x="363437" y="272156"/>
                        <a:pt x="367531" y="276250"/>
                        <a:pt x="367531" y="281300"/>
                      </a:cubicBezTo>
                      <a:cubicBezTo>
                        <a:pt x="367531" y="286350"/>
                        <a:pt x="363437" y="290444"/>
                        <a:pt x="358387" y="290444"/>
                      </a:cubicBezTo>
                      <a:lnTo>
                        <a:pt x="329395" y="290444"/>
                      </a:lnTo>
                      <a:lnTo>
                        <a:pt x="329395" y="300954"/>
                      </a:lnTo>
                      <a:lnTo>
                        <a:pt x="358387" y="300954"/>
                      </a:lnTo>
                      <a:cubicBezTo>
                        <a:pt x="363437" y="300954"/>
                        <a:pt x="367531" y="305048"/>
                        <a:pt x="367531" y="310098"/>
                      </a:cubicBezTo>
                      <a:cubicBezTo>
                        <a:pt x="367531" y="315148"/>
                        <a:pt x="363437" y="319242"/>
                        <a:pt x="358387" y="319242"/>
                      </a:cubicBezTo>
                      <a:lnTo>
                        <a:pt x="329395" y="319242"/>
                      </a:lnTo>
                      <a:lnTo>
                        <a:pt x="329395" y="385248"/>
                      </a:lnTo>
                      <a:lnTo>
                        <a:pt x="447531" y="385248"/>
                      </a:lnTo>
                      <a:lnTo>
                        <a:pt x="447531" y="315782"/>
                      </a:lnTo>
                      <a:lnTo>
                        <a:pt x="417009" y="315782"/>
                      </a:lnTo>
                      <a:cubicBezTo>
                        <a:pt x="411959" y="315782"/>
                        <a:pt x="407865" y="311688"/>
                        <a:pt x="407865" y="306638"/>
                      </a:cubicBezTo>
                      <a:cubicBezTo>
                        <a:pt x="407865" y="301588"/>
                        <a:pt x="411959" y="297494"/>
                        <a:pt x="417009" y="297494"/>
                      </a:cubicBezTo>
                      <a:lnTo>
                        <a:pt x="447531" y="297494"/>
                      </a:lnTo>
                      <a:lnTo>
                        <a:pt x="447531" y="286984"/>
                      </a:lnTo>
                      <a:lnTo>
                        <a:pt x="417009" y="286984"/>
                      </a:lnTo>
                      <a:cubicBezTo>
                        <a:pt x="411959" y="286984"/>
                        <a:pt x="407865" y="282890"/>
                        <a:pt x="407865" y="277840"/>
                      </a:cubicBezTo>
                      <a:cubicBezTo>
                        <a:pt x="407865" y="272790"/>
                        <a:pt x="411959" y="268696"/>
                        <a:pt x="417009" y="268696"/>
                      </a:cubicBezTo>
                      <a:lnTo>
                        <a:pt x="447531" y="268696"/>
                      </a:lnTo>
                      <a:lnTo>
                        <a:pt x="447531" y="258186"/>
                      </a:lnTo>
                      <a:lnTo>
                        <a:pt x="417009" y="258186"/>
                      </a:lnTo>
                      <a:cubicBezTo>
                        <a:pt x="411959" y="258186"/>
                        <a:pt x="407865" y="254092"/>
                        <a:pt x="407865" y="249042"/>
                      </a:cubicBezTo>
                      <a:cubicBezTo>
                        <a:pt x="407865" y="243992"/>
                        <a:pt x="411959" y="239898"/>
                        <a:pt x="417009" y="239898"/>
                      </a:cubicBezTo>
                      <a:lnTo>
                        <a:pt x="447531" y="239898"/>
                      </a:lnTo>
                      <a:lnTo>
                        <a:pt x="447531" y="219866"/>
                      </a:lnTo>
                      <a:cubicBezTo>
                        <a:pt x="447531" y="212291"/>
                        <a:pt x="453672" y="206150"/>
                        <a:pt x="461247" y="206150"/>
                      </a:cubicBezTo>
                      <a:cubicBezTo>
                        <a:pt x="468822" y="206150"/>
                        <a:pt x="474963" y="212291"/>
                        <a:pt x="474963" y="219866"/>
                      </a:cubicBezTo>
                      <a:lnTo>
                        <a:pt x="474963" y="239898"/>
                      </a:lnTo>
                      <a:lnTo>
                        <a:pt x="501029" y="239898"/>
                      </a:lnTo>
                      <a:cubicBezTo>
                        <a:pt x="506079" y="239898"/>
                        <a:pt x="510173" y="243992"/>
                        <a:pt x="510173" y="249042"/>
                      </a:cubicBezTo>
                      <a:cubicBezTo>
                        <a:pt x="510173" y="254092"/>
                        <a:pt x="506079" y="258186"/>
                        <a:pt x="501029" y="258186"/>
                      </a:cubicBezTo>
                      <a:lnTo>
                        <a:pt x="474963" y="258186"/>
                      </a:lnTo>
                      <a:lnTo>
                        <a:pt x="474963" y="268696"/>
                      </a:lnTo>
                      <a:lnTo>
                        <a:pt x="501029" y="268696"/>
                      </a:lnTo>
                      <a:cubicBezTo>
                        <a:pt x="506079" y="268696"/>
                        <a:pt x="510173" y="272790"/>
                        <a:pt x="510173" y="277840"/>
                      </a:cubicBezTo>
                      <a:cubicBezTo>
                        <a:pt x="510173" y="282890"/>
                        <a:pt x="506079" y="286984"/>
                        <a:pt x="501029" y="286984"/>
                      </a:cubicBezTo>
                      <a:lnTo>
                        <a:pt x="474963" y="286984"/>
                      </a:lnTo>
                      <a:lnTo>
                        <a:pt x="474963" y="297494"/>
                      </a:lnTo>
                      <a:lnTo>
                        <a:pt x="501029" y="297494"/>
                      </a:lnTo>
                      <a:cubicBezTo>
                        <a:pt x="506079" y="297494"/>
                        <a:pt x="510173" y="301588"/>
                        <a:pt x="510173" y="306638"/>
                      </a:cubicBezTo>
                      <a:cubicBezTo>
                        <a:pt x="510173" y="311688"/>
                        <a:pt x="506079" y="315782"/>
                        <a:pt x="501029" y="315782"/>
                      </a:cubicBezTo>
                      <a:lnTo>
                        <a:pt x="474963" y="315782"/>
                      </a:lnTo>
                      <a:lnTo>
                        <a:pt x="474963" y="385248"/>
                      </a:lnTo>
                      <a:lnTo>
                        <a:pt x="588306" y="385248"/>
                      </a:lnTo>
                      <a:lnTo>
                        <a:pt x="588536" y="382944"/>
                      </a:lnTo>
                      <a:cubicBezTo>
                        <a:pt x="591818" y="350126"/>
                        <a:pt x="595397" y="317308"/>
                        <a:pt x="598679" y="284490"/>
                      </a:cubicBezTo>
                      <a:cubicBezTo>
                        <a:pt x="601365" y="258385"/>
                        <a:pt x="603752" y="232130"/>
                        <a:pt x="606437" y="206025"/>
                      </a:cubicBezTo>
                      <a:cubicBezTo>
                        <a:pt x="609718" y="173206"/>
                        <a:pt x="613150" y="140388"/>
                        <a:pt x="616580" y="107571"/>
                      </a:cubicBezTo>
                      <a:lnTo>
                        <a:pt x="616580" y="105641"/>
                      </a:lnTo>
                      <a:lnTo>
                        <a:pt x="569236" y="105641"/>
                      </a:lnTo>
                      <a:cubicBezTo>
                        <a:pt x="562924" y="105641"/>
                        <a:pt x="557209" y="103082"/>
                        <a:pt x="553072" y="98945"/>
                      </a:cubicBezTo>
                      <a:lnTo>
                        <a:pt x="546376" y="82781"/>
                      </a:lnTo>
                      <a:lnTo>
                        <a:pt x="553072" y="66617"/>
                      </a:lnTo>
                      <a:cubicBezTo>
                        <a:pt x="557209" y="62481"/>
                        <a:pt x="562924" y="59922"/>
                        <a:pt x="569236" y="59922"/>
                      </a:cubicBezTo>
                      <a:lnTo>
                        <a:pt x="659192" y="59922"/>
                      </a:lnTo>
                      <a:lnTo>
                        <a:pt x="649547" y="36638"/>
                      </a:lnTo>
                      <a:cubicBezTo>
                        <a:pt x="649547" y="16403"/>
                        <a:pt x="665950" y="0"/>
                        <a:pt x="686185"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3" name="Freeform: Shape 322">
                  <a:extLst>
                    <a:ext uri="{FF2B5EF4-FFF2-40B4-BE49-F238E27FC236}">
                      <a16:creationId xmlns:a16="http://schemas.microsoft.com/office/drawing/2014/main" id="{DA4C74A4-362E-4415-9201-8728BF7DCDE4}"/>
                    </a:ext>
                  </a:extLst>
                </p:cNvPr>
                <p:cNvSpPr/>
                <p:nvPr/>
              </p:nvSpPr>
              <p:spPr>
                <a:xfrm>
                  <a:off x="6896749" y="1773716"/>
                  <a:ext cx="614834" cy="540859"/>
                </a:xfrm>
                <a:custGeom>
                  <a:avLst/>
                  <a:gdLst>
                    <a:gd name="connsiteX0" fmla="*/ 0 w 619125"/>
                    <a:gd name="connsiteY0" fmla="*/ 0 h 561975"/>
                    <a:gd name="connsiteX1" fmla="*/ 590550 w 619125"/>
                    <a:gd name="connsiteY1" fmla="*/ 561975 h 561975"/>
                    <a:gd name="connsiteX2" fmla="*/ 619125 w 619125"/>
                    <a:gd name="connsiteY2" fmla="*/ 561975 h 561975"/>
                    <a:gd name="connsiteX0" fmla="*/ 0 w 590550"/>
                    <a:gd name="connsiteY0" fmla="*/ 0 h 561975"/>
                    <a:gd name="connsiteX1" fmla="*/ 590550 w 590550"/>
                    <a:gd name="connsiteY1" fmla="*/ 561975 h 561975"/>
                    <a:gd name="connsiteX0" fmla="*/ 0 w 590550"/>
                    <a:gd name="connsiteY0" fmla="*/ 0 h 561975"/>
                    <a:gd name="connsiteX1" fmla="*/ 590550 w 590550"/>
                    <a:gd name="connsiteY1" fmla="*/ 561975 h 561975"/>
                    <a:gd name="connsiteX0" fmla="*/ 0 w 590550"/>
                    <a:gd name="connsiteY0" fmla="*/ 0 h 561975"/>
                    <a:gd name="connsiteX1" fmla="*/ 590550 w 590550"/>
                    <a:gd name="connsiteY1" fmla="*/ 561975 h 561975"/>
                  </a:gdLst>
                  <a:ahLst/>
                  <a:cxnLst>
                    <a:cxn ang="0">
                      <a:pos x="connsiteX0" y="connsiteY0"/>
                    </a:cxn>
                    <a:cxn ang="0">
                      <a:pos x="connsiteX1" y="connsiteY1"/>
                    </a:cxn>
                  </a:cxnLst>
                  <a:rect l="l" t="t" r="r" b="b"/>
                  <a:pathLst>
                    <a:path w="590550" h="561975">
                      <a:moveTo>
                        <a:pt x="0" y="0"/>
                      </a:moveTo>
                      <a:cubicBezTo>
                        <a:pt x="196850" y="330200"/>
                        <a:pt x="403225" y="498475"/>
                        <a:pt x="590550" y="561975"/>
                      </a:cubicBezTo>
                    </a:path>
                  </a:pathLst>
                </a:custGeom>
                <a:noFill/>
                <a:ln w="63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4" name="Freeform: Shape 323">
                  <a:extLst>
                    <a:ext uri="{FF2B5EF4-FFF2-40B4-BE49-F238E27FC236}">
                      <a16:creationId xmlns:a16="http://schemas.microsoft.com/office/drawing/2014/main" id="{11D2AB0C-A2D1-4429-B62E-ED42C2B9BA0D}"/>
                    </a:ext>
                  </a:extLst>
                </p:cNvPr>
                <p:cNvSpPr/>
                <p:nvPr/>
              </p:nvSpPr>
              <p:spPr>
                <a:xfrm>
                  <a:off x="7506368" y="2301188"/>
                  <a:ext cx="407810" cy="390406"/>
                </a:xfrm>
                <a:custGeom>
                  <a:avLst/>
                  <a:gdLst>
                    <a:gd name="connsiteX0" fmla="*/ 0 w 619125"/>
                    <a:gd name="connsiteY0" fmla="*/ 0 h 561975"/>
                    <a:gd name="connsiteX1" fmla="*/ 590550 w 619125"/>
                    <a:gd name="connsiteY1" fmla="*/ 561975 h 561975"/>
                    <a:gd name="connsiteX2" fmla="*/ 619125 w 619125"/>
                    <a:gd name="connsiteY2" fmla="*/ 561975 h 561975"/>
                    <a:gd name="connsiteX0" fmla="*/ 0 w 590550"/>
                    <a:gd name="connsiteY0" fmla="*/ 0 h 561975"/>
                    <a:gd name="connsiteX1" fmla="*/ 590550 w 590550"/>
                    <a:gd name="connsiteY1" fmla="*/ 561975 h 561975"/>
                    <a:gd name="connsiteX0" fmla="*/ 0 w 590550"/>
                    <a:gd name="connsiteY0" fmla="*/ 0 h 561975"/>
                    <a:gd name="connsiteX1" fmla="*/ 590550 w 590550"/>
                    <a:gd name="connsiteY1" fmla="*/ 561975 h 561975"/>
                    <a:gd name="connsiteX0" fmla="*/ 0 w 590550"/>
                    <a:gd name="connsiteY0" fmla="*/ 0 h 561975"/>
                    <a:gd name="connsiteX1" fmla="*/ 590550 w 590550"/>
                    <a:gd name="connsiteY1" fmla="*/ 561975 h 561975"/>
                  </a:gdLst>
                  <a:ahLst/>
                  <a:cxnLst>
                    <a:cxn ang="0">
                      <a:pos x="connsiteX0" y="connsiteY0"/>
                    </a:cxn>
                    <a:cxn ang="0">
                      <a:pos x="connsiteX1" y="connsiteY1"/>
                    </a:cxn>
                  </a:cxnLst>
                  <a:rect l="l" t="t" r="r" b="b"/>
                  <a:pathLst>
                    <a:path w="590550" h="561975">
                      <a:moveTo>
                        <a:pt x="0" y="0"/>
                      </a:moveTo>
                      <a:cubicBezTo>
                        <a:pt x="196850" y="330200"/>
                        <a:pt x="403225" y="498475"/>
                        <a:pt x="590550" y="561975"/>
                      </a:cubicBezTo>
                    </a:path>
                  </a:pathLst>
                </a:custGeom>
                <a:noFill/>
                <a:ln w="63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5" name="Freeform: Shape 324">
                  <a:extLst>
                    <a:ext uri="{FF2B5EF4-FFF2-40B4-BE49-F238E27FC236}">
                      <a16:creationId xmlns:a16="http://schemas.microsoft.com/office/drawing/2014/main" id="{D5396099-7ABB-4816-BED6-4A7D51D1B064}"/>
                    </a:ext>
                  </a:extLst>
                </p:cNvPr>
                <p:cNvSpPr/>
                <p:nvPr/>
              </p:nvSpPr>
              <p:spPr>
                <a:xfrm>
                  <a:off x="6981957" y="1784257"/>
                  <a:ext cx="591852" cy="540859"/>
                </a:xfrm>
                <a:custGeom>
                  <a:avLst/>
                  <a:gdLst>
                    <a:gd name="connsiteX0" fmla="*/ 0 w 619125"/>
                    <a:gd name="connsiteY0" fmla="*/ 0 h 561975"/>
                    <a:gd name="connsiteX1" fmla="*/ 590550 w 619125"/>
                    <a:gd name="connsiteY1" fmla="*/ 561975 h 561975"/>
                    <a:gd name="connsiteX2" fmla="*/ 619125 w 619125"/>
                    <a:gd name="connsiteY2" fmla="*/ 561975 h 561975"/>
                    <a:gd name="connsiteX0" fmla="*/ 0 w 590550"/>
                    <a:gd name="connsiteY0" fmla="*/ 0 h 561975"/>
                    <a:gd name="connsiteX1" fmla="*/ 590550 w 590550"/>
                    <a:gd name="connsiteY1" fmla="*/ 561975 h 561975"/>
                    <a:gd name="connsiteX0" fmla="*/ 0 w 590550"/>
                    <a:gd name="connsiteY0" fmla="*/ 0 h 561975"/>
                    <a:gd name="connsiteX1" fmla="*/ 590550 w 590550"/>
                    <a:gd name="connsiteY1" fmla="*/ 561975 h 561975"/>
                    <a:gd name="connsiteX0" fmla="*/ 0 w 590550"/>
                    <a:gd name="connsiteY0" fmla="*/ 0 h 561975"/>
                    <a:gd name="connsiteX1" fmla="*/ 590550 w 590550"/>
                    <a:gd name="connsiteY1" fmla="*/ 561975 h 561975"/>
                  </a:gdLst>
                  <a:ahLst/>
                  <a:cxnLst>
                    <a:cxn ang="0">
                      <a:pos x="connsiteX0" y="connsiteY0"/>
                    </a:cxn>
                    <a:cxn ang="0">
                      <a:pos x="connsiteX1" y="connsiteY1"/>
                    </a:cxn>
                  </a:cxnLst>
                  <a:rect l="l" t="t" r="r" b="b"/>
                  <a:pathLst>
                    <a:path w="590550" h="561975">
                      <a:moveTo>
                        <a:pt x="0" y="0"/>
                      </a:moveTo>
                      <a:cubicBezTo>
                        <a:pt x="196850" y="330200"/>
                        <a:pt x="403225" y="498475"/>
                        <a:pt x="590550" y="561975"/>
                      </a:cubicBezTo>
                    </a:path>
                  </a:pathLst>
                </a:custGeom>
                <a:noFill/>
                <a:ln w="63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6" name="Freeform: Shape 325">
                  <a:extLst>
                    <a:ext uri="{FF2B5EF4-FFF2-40B4-BE49-F238E27FC236}">
                      <a16:creationId xmlns:a16="http://schemas.microsoft.com/office/drawing/2014/main" id="{A2EC1D22-DE7D-4F2C-B700-E5783B6A3F17}"/>
                    </a:ext>
                  </a:extLst>
                </p:cNvPr>
                <p:cNvSpPr/>
                <p:nvPr/>
              </p:nvSpPr>
              <p:spPr>
                <a:xfrm>
                  <a:off x="7560044" y="2311686"/>
                  <a:ext cx="392566" cy="390406"/>
                </a:xfrm>
                <a:custGeom>
                  <a:avLst/>
                  <a:gdLst>
                    <a:gd name="connsiteX0" fmla="*/ 0 w 619125"/>
                    <a:gd name="connsiteY0" fmla="*/ 0 h 561975"/>
                    <a:gd name="connsiteX1" fmla="*/ 590550 w 619125"/>
                    <a:gd name="connsiteY1" fmla="*/ 561975 h 561975"/>
                    <a:gd name="connsiteX2" fmla="*/ 619125 w 619125"/>
                    <a:gd name="connsiteY2" fmla="*/ 561975 h 561975"/>
                    <a:gd name="connsiteX0" fmla="*/ 0 w 590550"/>
                    <a:gd name="connsiteY0" fmla="*/ 0 h 561975"/>
                    <a:gd name="connsiteX1" fmla="*/ 590550 w 590550"/>
                    <a:gd name="connsiteY1" fmla="*/ 561975 h 561975"/>
                    <a:gd name="connsiteX0" fmla="*/ 0 w 590550"/>
                    <a:gd name="connsiteY0" fmla="*/ 0 h 561975"/>
                    <a:gd name="connsiteX1" fmla="*/ 590550 w 590550"/>
                    <a:gd name="connsiteY1" fmla="*/ 561975 h 561975"/>
                    <a:gd name="connsiteX0" fmla="*/ 0 w 590550"/>
                    <a:gd name="connsiteY0" fmla="*/ 0 h 561975"/>
                    <a:gd name="connsiteX1" fmla="*/ 590550 w 590550"/>
                    <a:gd name="connsiteY1" fmla="*/ 561975 h 561975"/>
                  </a:gdLst>
                  <a:ahLst/>
                  <a:cxnLst>
                    <a:cxn ang="0">
                      <a:pos x="connsiteX0" y="connsiteY0"/>
                    </a:cxn>
                    <a:cxn ang="0">
                      <a:pos x="connsiteX1" y="connsiteY1"/>
                    </a:cxn>
                  </a:cxnLst>
                  <a:rect l="l" t="t" r="r" b="b"/>
                  <a:pathLst>
                    <a:path w="590550" h="561975">
                      <a:moveTo>
                        <a:pt x="0" y="0"/>
                      </a:moveTo>
                      <a:cubicBezTo>
                        <a:pt x="196850" y="330200"/>
                        <a:pt x="403225" y="498475"/>
                        <a:pt x="590550" y="561975"/>
                      </a:cubicBezTo>
                    </a:path>
                  </a:pathLst>
                </a:custGeom>
                <a:noFill/>
                <a:ln w="63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7" name="Freeform: Shape 326">
                  <a:extLst>
                    <a:ext uri="{FF2B5EF4-FFF2-40B4-BE49-F238E27FC236}">
                      <a16:creationId xmlns:a16="http://schemas.microsoft.com/office/drawing/2014/main" id="{C093D0CC-7314-4EA5-B50F-19B00821B13F}"/>
                    </a:ext>
                  </a:extLst>
                </p:cNvPr>
                <p:cNvSpPr/>
                <p:nvPr/>
              </p:nvSpPr>
              <p:spPr>
                <a:xfrm>
                  <a:off x="7416615" y="1784214"/>
                  <a:ext cx="387875" cy="540859"/>
                </a:xfrm>
                <a:custGeom>
                  <a:avLst/>
                  <a:gdLst>
                    <a:gd name="connsiteX0" fmla="*/ 0 w 619125"/>
                    <a:gd name="connsiteY0" fmla="*/ 0 h 561975"/>
                    <a:gd name="connsiteX1" fmla="*/ 590550 w 619125"/>
                    <a:gd name="connsiteY1" fmla="*/ 561975 h 561975"/>
                    <a:gd name="connsiteX2" fmla="*/ 619125 w 619125"/>
                    <a:gd name="connsiteY2" fmla="*/ 561975 h 561975"/>
                    <a:gd name="connsiteX0" fmla="*/ 0 w 590550"/>
                    <a:gd name="connsiteY0" fmla="*/ 0 h 561975"/>
                    <a:gd name="connsiteX1" fmla="*/ 590550 w 590550"/>
                    <a:gd name="connsiteY1" fmla="*/ 561975 h 561975"/>
                    <a:gd name="connsiteX0" fmla="*/ 0 w 590550"/>
                    <a:gd name="connsiteY0" fmla="*/ 0 h 561975"/>
                    <a:gd name="connsiteX1" fmla="*/ 590550 w 590550"/>
                    <a:gd name="connsiteY1" fmla="*/ 561975 h 561975"/>
                    <a:gd name="connsiteX0" fmla="*/ 0 w 590550"/>
                    <a:gd name="connsiteY0" fmla="*/ 0 h 561975"/>
                    <a:gd name="connsiteX1" fmla="*/ 590550 w 590550"/>
                    <a:gd name="connsiteY1" fmla="*/ 561975 h 561975"/>
                  </a:gdLst>
                  <a:ahLst/>
                  <a:cxnLst>
                    <a:cxn ang="0">
                      <a:pos x="connsiteX0" y="connsiteY0"/>
                    </a:cxn>
                    <a:cxn ang="0">
                      <a:pos x="connsiteX1" y="connsiteY1"/>
                    </a:cxn>
                  </a:cxnLst>
                  <a:rect l="l" t="t" r="r" b="b"/>
                  <a:pathLst>
                    <a:path w="590550" h="561975">
                      <a:moveTo>
                        <a:pt x="0" y="0"/>
                      </a:moveTo>
                      <a:cubicBezTo>
                        <a:pt x="196850" y="330200"/>
                        <a:pt x="403225" y="498475"/>
                        <a:pt x="590550" y="561975"/>
                      </a:cubicBezTo>
                    </a:path>
                  </a:pathLst>
                </a:custGeom>
                <a:noFill/>
                <a:ln w="63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8" name="Freeform: Shape 327">
                  <a:extLst>
                    <a:ext uri="{FF2B5EF4-FFF2-40B4-BE49-F238E27FC236}">
                      <a16:creationId xmlns:a16="http://schemas.microsoft.com/office/drawing/2014/main" id="{56CE499F-4CF3-4875-9631-4301CA17E891}"/>
                    </a:ext>
                  </a:extLst>
                </p:cNvPr>
                <p:cNvSpPr/>
                <p:nvPr/>
              </p:nvSpPr>
              <p:spPr>
                <a:xfrm>
                  <a:off x="7512112" y="1794756"/>
                  <a:ext cx="327868" cy="526198"/>
                </a:xfrm>
                <a:custGeom>
                  <a:avLst/>
                  <a:gdLst>
                    <a:gd name="connsiteX0" fmla="*/ 0 w 619125"/>
                    <a:gd name="connsiteY0" fmla="*/ 0 h 561975"/>
                    <a:gd name="connsiteX1" fmla="*/ 590550 w 619125"/>
                    <a:gd name="connsiteY1" fmla="*/ 561975 h 561975"/>
                    <a:gd name="connsiteX2" fmla="*/ 619125 w 619125"/>
                    <a:gd name="connsiteY2" fmla="*/ 561975 h 561975"/>
                    <a:gd name="connsiteX0" fmla="*/ 0 w 590550"/>
                    <a:gd name="connsiteY0" fmla="*/ 0 h 561975"/>
                    <a:gd name="connsiteX1" fmla="*/ 590550 w 590550"/>
                    <a:gd name="connsiteY1" fmla="*/ 561975 h 561975"/>
                    <a:gd name="connsiteX0" fmla="*/ 0 w 590550"/>
                    <a:gd name="connsiteY0" fmla="*/ 0 h 561975"/>
                    <a:gd name="connsiteX1" fmla="*/ 590550 w 590550"/>
                    <a:gd name="connsiteY1" fmla="*/ 561975 h 561975"/>
                    <a:gd name="connsiteX0" fmla="*/ 0 w 590550"/>
                    <a:gd name="connsiteY0" fmla="*/ 0 h 561975"/>
                    <a:gd name="connsiteX1" fmla="*/ 590550 w 590550"/>
                    <a:gd name="connsiteY1" fmla="*/ 561975 h 561975"/>
                  </a:gdLst>
                  <a:ahLst/>
                  <a:cxnLst>
                    <a:cxn ang="0">
                      <a:pos x="connsiteX0" y="connsiteY0"/>
                    </a:cxn>
                    <a:cxn ang="0">
                      <a:pos x="connsiteX1" y="connsiteY1"/>
                    </a:cxn>
                  </a:cxnLst>
                  <a:rect l="l" t="t" r="r" b="b"/>
                  <a:pathLst>
                    <a:path w="590550" h="561975">
                      <a:moveTo>
                        <a:pt x="0" y="0"/>
                      </a:moveTo>
                      <a:cubicBezTo>
                        <a:pt x="196850" y="330200"/>
                        <a:pt x="403225" y="498475"/>
                        <a:pt x="590550" y="561975"/>
                      </a:cubicBezTo>
                    </a:path>
                  </a:pathLst>
                </a:custGeom>
                <a:noFill/>
                <a:ln w="63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9" name="Freeform: Shape 328">
                  <a:extLst>
                    <a:ext uri="{FF2B5EF4-FFF2-40B4-BE49-F238E27FC236}">
                      <a16:creationId xmlns:a16="http://schemas.microsoft.com/office/drawing/2014/main" id="{2D6BC206-C261-4D24-84A5-B4A5C6ACDC2D}"/>
                    </a:ext>
                  </a:extLst>
                </p:cNvPr>
                <p:cNvSpPr/>
                <p:nvPr/>
              </p:nvSpPr>
              <p:spPr>
                <a:xfrm>
                  <a:off x="7786303" y="2310455"/>
                  <a:ext cx="262406" cy="388909"/>
                </a:xfrm>
                <a:custGeom>
                  <a:avLst/>
                  <a:gdLst>
                    <a:gd name="connsiteX0" fmla="*/ 0 w 619125"/>
                    <a:gd name="connsiteY0" fmla="*/ 0 h 561975"/>
                    <a:gd name="connsiteX1" fmla="*/ 590550 w 619125"/>
                    <a:gd name="connsiteY1" fmla="*/ 561975 h 561975"/>
                    <a:gd name="connsiteX2" fmla="*/ 619125 w 619125"/>
                    <a:gd name="connsiteY2" fmla="*/ 561975 h 561975"/>
                    <a:gd name="connsiteX0" fmla="*/ 0 w 590550"/>
                    <a:gd name="connsiteY0" fmla="*/ 0 h 561975"/>
                    <a:gd name="connsiteX1" fmla="*/ 590550 w 590550"/>
                    <a:gd name="connsiteY1" fmla="*/ 561975 h 561975"/>
                    <a:gd name="connsiteX0" fmla="*/ 0 w 590550"/>
                    <a:gd name="connsiteY0" fmla="*/ 0 h 561975"/>
                    <a:gd name="connsiteX1" fmla="*/ 590550 w 590550"/>
                    <a:gd name="connsiteY1" fmla="*/ 561975 h 561975"/>
                    <a:gd name="connsiteX0" fmla="*/ 0 w 590550"/>
                    <a:gd name="connsiteY0" fmla="*/ 0 h 561975"/>
                    <a:gd name="connsiteX1" fmla="*/ 590550 w 590550"/>
                    <a:gd name="connsiteY1" fmla="*/ 561975 h 561975"/>
                  </a:gdLst>
                  <a:ahLst/>
                  <a:cxnLst>
                    <a:cxn ang="0">
                      <a:pos x="connsiteX0" y="connsiteY0"/>
                    </a:cxn>
                    <a:cxn ang="0">
                      <a:pos x="connsiteX1" y="connsiteY1"/>
                    </a:cxn>
                  </a:cxnLst>
                  <a:rect l="l" t="t" r="r" b="b"/>
                  <a:pathLst>
                    <a:path w="590550" h="561975">
                      <a:moveTo>
                        <a:pt x="0" y="0"/>
                      </a:moveTo>
                      <a:cubicBezTo>
                        <a:pt x="196850" y="330200"/>
                        <a:pt x="403225" y="498475"/>
                        <a:pt x="590550" y="561975"/>
                      </a:cubicBezTo>
                    </a:path>
                  </a:pathLst>
                </a:custGeom>
                <a:noFill/>
                <a:ln w="63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0" name="Freeform: Shape 329">
                  <a:extLst>
                    <a:ext uri="{FF2B5EF4-FFF2-40B4-BE49-F238E27FC236}">
                      <a16:creationId xmlns:a16="http://schemas.microsoft.com/office/drawing/2014/main" id="{CB2DEEB4-665B-4A9F-A387-7697F1CB86B2}"/>
                    </a:ext>
                  </a:extLst>
                </p:cNvPr>
                <p:cNvSpPr/>
                <p:nvPr/>
              </p:nvSpPr>
              <p:spPr>
                <a:xfrm>
                  <a:off x="7839980" y="2320953"/>
                  <a:ext cx="243208" cy="369955"/>
                </a:xfrm>
                <a:custGeom>
                  <a:avLst/>
                  <a:gdLst>
                    <a:gd name="connsiteX0" fmla="*/ 0 w 619125"/>
                    <a:gd name="connsiteY0" fmla="*/ 0 h 561975"/>
                    <a:gd name="connsiteX1" fmla="*/ 590550 w 619125"/>
                    <a:gd name="connsiteY1" fmla="*/ 561975 h 561975"/>
                    <a:gd name="connsiteX2" fmla="*/ 619125 w 619125"/>
                    <a:gd name="connsiteY2" fmla="*/ 561975 h 561975"/>
                    <a:gd name="connsiteX0" fmla="*/ 0 w 590550"/>
                    <a:gd name="connsiteY0" fmla="*/ 0 h 561975"/>
                    <a:gd name="connsiteX1" fmla="*/ 590550 w 590550"/>
                    <a:gd name="connsiteY1" fmla="*/ 561975 h 561975"/>
                    <a:gd name="connsiteX0" fmla="*/ 0 w 590550"/>
                    <a:gd name="connsiteY0" fmla="*/ 0 h 561975"/>
                    <a:gd name="connsiteX1" fmla="*/ 590550 w 590550"/>
                    <a:gd name="connsiteY1" fmla="*/ 561975 h 561975"/>
                    <a:gd name="connsiteX0" fmla="*/ 0 w 590550"/>
                    <a:gd name="connsiteY0" fmla="*/ 0 h 561975"/>
                    <a:gd name="connsiteX1" fmla="*/ 590550 w 590550"/>
                    <a:gd name="connsiteY1" fmla="*/ 561975 h 561975"/>
                  </a:gdLst>
                  <a:ahLst/>
                  <a:cxnLst>
                    <a:cxn ang="0">
                      <a:pos x="connsiteX0" y="connsiteY0"/>
                    </a:cxn>
                    <a:cxn ang="0">
                      <a:pos x="connsiteX1" y="connsiteY1"/>
                    </a:cxn>
                  </a:cxnLst>
                  <a:rect l="l" t="t" r="r" b="b"/>
                  <a:pathLst>
                    <a:path w="590550" h="561975">
                      <a:moveTo>
                        <a:pt x="0" y="0"/>
                      </a:moveTo>
                      <a:cubicBezTo>
                        <a:pt x="196850" y="330200"/>
                        <a:pt x="403225" y="498475"/>
                        <a:pt x="590550" y="561975"/>
                      </a:cubicBezTo>
                    </a:path>
                  </a:pathLst>
                </a:custGeom>
                <a:noFill/>
                <a:ln w="63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334" name="Group 333">
              <a:extLst>
                <a:ext uri="{FF2B5EF4-FFF2-40B4-BE49-F238E27FC236}">
                  <a16:creationId xmlns:a16="http://schemas.microsoft.com/office/drawing/2014/main" id="{52BB4B7C-28B7-486F-A07A-180B23BB38D6}"/>
                </a:ext>
              </a:extLst>
            </p:cNvPr>
            <p:cNvGrpSpPr/>
            <p:nvPr/>
          </p:nvGrpSpPr>
          <p:grpSpPr>
            <a:xfrm>
              <a:off x="6051754" y="2522425"/>
              <a:ext cx="450750" cy="516205"/>
              <a:chOff x="6039439" y="2523241"/>
              <a:chExt cx="450750" cy="516205"/>
            </a:xfrm>
          </p:grpSpPr>
          <p:sp>
            <p:nvSpPr>
              <p:cNvPr id="333" name="Freeform: Shape 332">
                <a:extLst>
                  <a:ext uri="{FF2B5EF4-FFF2-40B4-BE49-F238E27FC236}">
                    <a16:creationId xmlns:a16="http://schemas.microsoft.com/office/drawing/2014/main" id="{D67BB8B6-B9AE-42AC-874B-0BCADAAFB7E5}"/>
                  </a:ext>
                </a:extLst>
              </p:cNvPr>
              <p:cNvSpPr/>
              <p:nvPr/>
            </p:nvSpPr>
            <p:spPr>
              <a:xfrm>
                <a:off x="6039439" y="2523241"/>
                <a:ext cx="446202" cy="301658"/>
              </a:xfrm>
              <a:custGeom>
                <a:avLst/>
                <a:gdLst>
                  <a:gd name="connsiteX0" fmla="*/ 0 w 446202"/>
                  <a:gd name="connsiteY0" fmla="*/ 47134 h 301658"/>
                  <a:gd name="connsiteX1" fmla="*/ 355076 w 446202"/>
                  <a:gd name="connsiteY1" fmla="*/ 0 h 301658"/>
                  <a:gd name="connsiteX2" fmla="*/ 446202 w 446202"/>
                  <a:gd name="connsiteY2" fmla="*/ 204248 h 301658"/>
                  <a:gd name="connsiteX3" fmla="*/ 69130 w 446202"/>
                  <a:gd name="connsiteY3" fmla="*/ 301658 h 301658"/>
                  <a:gd name="connsiteX4" fmla="*/ 0 w 446202"/>
                  <a:gd name="connsiteY4" fmla="*/ 47134 h 3016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6202" h="301658">
                    <a:moveTo>
                      <a:pt x="0" y="47134"/>
                    </a:moveTo>
                    <a:lnTo>
                      <a:pt x="355076" y="0"/>
                    </a:lnTo>
                    <a:lnTo>
                      <a:pt x="446202" y="204248"/>
                    </a:lnTo>
                    <a:lnTo>
                      <a:pt x="69130" y="301658"/>
                    </a:lnTo>
                    <a:lnTo>
                      <a:pt x="0" y="47134"/>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12" name="Group 311">
                <a:extLst>
                  <a:ext uri="{FF2B5EF4-FFF2-40B4-BE49-F238E27FC236}">
                    <a16:creationId xmlns:a16="http://schemas.microsoft.com/office/drawing/2014/main" id="{65395C84-BF12-40E7-A0AC-5AC3DEA50318}"/>
                  </a:ext>
                </a:extLst>
              </p:cNvPr>
              <p:cNvGrpSpPr/>
              <p:nvPr/>
            </p:nvGrpSpPr>
            <p:grpSpPr>
              <a:xfrm>
                <a:off x="6047071" y="2533597"/>
                <a:ext cx="443118" cy="505849"/>
                <a:chOff x="5313531" y="2427266"/>
                <a:chExt cx="578139" cy="659985"/>
              </a:xfrm>
            </p:grpSpPr>
            <p:sp>
              <p:nvSpPr>
                <p:cNvPr id="313" name="Freeform: Shape 312">
                  <a:extLst>
                    <a:ext uri="{FF2B5EF4-FFF2-40B4-BE49-F238E27FC236}">
                      <a16:creationId xmlns:a16="http://schemas.microsoft.com/office/drawing/2014/main" id="{B4D76240-527F-4B84-AE63-38B07E15C112}"/>
                    </a:ext>
                  </a:extLst>
                </p:cNvPr>
                <p:cNvSpPr/>
                <p:nvPr/>
              </p:nvSpPr>
              <p:spPr>
                <a:xfrm rot="21167348">
                  <a:off x="5313531" y="2427266"/>
                  <a:ext cx="578139" cy="363967"/>
                </a:xfrm>
                <a:custGeom>
                  <a:avLst/>
                  <a:gdLst>
                    <a:gd name="connsiteX0" fmla="*/ 399872 w 1082512"/>
                    <a:gd name="connsiteY0" fmla="*/ 310146 h 681495"/>
                    <a:gd name="connsiteX1" fmla="*/ 471073 w 1082512"/>
                    <a:gd name="connsiteY1" fmla="*/ 583914 h 681495"/>
                    <a:gd name="connsiteX2" fmla="*/ 146710 w 1082512"/>
                    <a:gd name="connsiteY2" fmla="*/ 619619 h 681495"/>
                    <a:gd name="connsiteX3" fmla="*/ 109006 w 1082512"/>
                    <a:gd name="connsiteY3" fmla="*/ 327412 h 681495"/>
                    <a:gd name="connsiteX4" fmla="*/ 662410 w 1082512"/>
                    <a:gd name="connsiteY4" fmla="*/ 294562 h 681495"/>
                    <a:gd name="connsiteX5" fmla="*/ 731627 w 1082512"/>
                    <a:gd name="connsiteY5" fmla="*/ 555232 h 681495"/>
                    <a:gd name="connsiteX6" fmla="*/ 516999 w 1082512"/>
                    <a:gd name="connsiteY6" fmla="*/ 578858 h 681495"/>
                    <a:gd name="connsiteX7" fmla="*/ 446394 w 1082512"/>
                    <a:gd name="connsiteY7" fmla="*/ 307385 h 681495"/>
                    <a:gd name="connsiteX8" fmla="*/ 935050 w 1082512"/>
                    <a:gd name="connsiteY8" fmla="*/ 278378 h 681495"/>
                    <a:gd name="connsiteX9" fmla="*/ 1017118 w 1082512"/>
                    <a:gd name="connsiteY9" fmla="*/ 523806 h 681495"/>
                    <a:gd name="connsiteX10" fmla="*/ 777587 w 1082512"/>
                    <a:gd name="connsiteY10" fmla="*/ 550173 h 681495"/>
                    <a:gd name="connsiteX11" fmla="*/ 708980 w 1082512"/>
                    <a:gd name="connsiteY11" fmla="*/ 291797 h 681495"/>
                    <a:gd name="connsiteX12" fmla="*/ 640834 w 1082512"/>
                    <a:gd name="connsiteY12" fmla="*/ 35158 h 681495"/>
                    <a:gd name="connsiteX13" fmla="*/ 853720 w 1082512"/>
                    <a:gd name="connsiteY13" fmla="*/ 35158 h 681495"/>
                    <a:gd name="connsiteX14" fmla="*/ 920033 w 1082512"/>
                    <a:gd name="connsiteY14" fmla="*/ 233470 h 681495"/>
                    <a:gd name="connsiteX15" fmla="*/ 697007 w 1082512"/>
                    <a:gd name="connsiteY15" fmla="*/ 246709 h 681495"/>
                    <a:gd name="connsiteX16" fmla="*/ 375594 w 1082512"/>
                    <a:gd name="connsiteY16" fmla="*/ 35158 h 681495"/>
                    <a:gd name="connsiteX17" fmla="*/ 593530 w 1082512"/>
                    <a:gd name="connsiteY17" fmla="*/ 35158 h 681495"/>
                    <a:gd name="connsiteX18" fmla="*/ 650438 w 1082512"/>
                    <a:gd name="connsiteY18" fmla="*/ 249473 h 681495"/>
                    <a:gd name="connsiteX19" fmla="*/ 434664 w 1082512"/>
                    <a:gd name="connsiteY19" fmla="*/ 262282 h 681495"/>
                    <a:gd name="connsiteX20" fmla="*/ 71295 w 1082512"/>
                    <a:gd name="connsiteY20" fmla="*/ 35158 h 681495"/>
                    <a:gd name="connsiteX21" fmla="*/ 328354 w 1082512"/>
                    <a:gd name="connsiteY21" fmla="*/ 35158 h 681495"/>
                    <a:gd name="connsiteX22" fmla="*/ 388142 w 1082512"/>
                    <a:gd name="connsiteY22" fmla="*/ 265043 h 681495"/>
                    <a:gd name="connsiteX23" fmla="*/ 103141 w 1082512"/>
                    <a:gd name="connsiteY23" fmla="*/ 281961 h 681495"/>
                    <a:gd name="connsiteX24" fmla="*/ 46158 w 1082512"/>
                    <a:gd name="connsiteY24" fmla="*/ 23397 h 681495"/>
                    <a:gd name="connsiteX25" fmla="*/ 125832 w 1082512"/>
                    <a:gd name="connsiteY25" fmla="*/ 640866 h 681495"/>
                    <a:gd name="connsiteX26" fmla="*/ 1045398 w 1082512"/>
                    <a:gd name="connsiteY26" fmla="*/ 539642 h 681495"/>
                    <a:gd name="connsiteX27" fmla="*/ 872772 w 1082512"/>
                    <a:gd name="connsiteY27" fmla="*/ 23397 h 681495"/>
                    <a:gd name="connsiteX28" fmla="*/ 0 w 1082512"/>
                    <a:gd name="connsiteY28" fmla="*/ 0 h 681495"/>
                    <a:gd name="connsiteX29" fmla="*/ 895500 w 1082512"/>
                    <a:gd name="connsiteY29" fmla="*/ 0 h 681495"/>
                    <a:gd name="connsiteX30" fmla="*/ 1082512 w 1082512"/>
                    <a:gd name="connsiteY30" fmla="*/ 559266 h 681495"/>
                    <a:gd name="connsiteX31" fmla="*/ 83171 w 1082512"/>
                    <a:gd name="connsiteY31" fmla="*/ 681495 h 6814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082512" h="681495">
                      <a:moveTo>
                        <a:pt x="399872" y="310146"/>
                      </a:moveTo>
                      <a:lnTo>
                        <a:pt x="471073" y="583914"/>
                      </a:lnTo>
                      <a:lnTo>
                        <a:pt x="146710" y="619619"/>
                      </a:lnTo>
                      <a:lnTo>
                        <a:pt x="109006" y="327412"/>
                      </a:lnTo>
                      <a:close/>
                      <a:moveTo>
                        <a:pt x="662410" y="294562"/>
                      </a:moveTo>
                      <a:lnTo>
                        <a:pt x="731627" y="555232"/>
                      </a:lnTo>
                      <a:lnTo>
                        <a:pt x="516999" y="578858"/>
                      </a:lnTo>
                      <a:lnTo>
                        <a:pt x="446394" y="307385"/>
                      </a:lnTo>
                      <a:close/>
                      <a:moveTo>
                        <a:pt x="935050" y="278378"/>
                      </a:moveTo>
                      <a:lnTo>
                        <a:pt x="1017118" y="523806"/>
                      </a:lnTo>
                      <a:lnTo>
                        <a:pt x="777587" y="550173"/>
                      </a:lnTo>
                      <a:lnTo>
                        <a:pt x="708980" y="291797"/>
                      </a:lnTo>
                      <a:close/>
                      <a:moveTo>
                        <a:pt x="640834" y="35158"/>
                      </a:moveTo>
                      <a:lnTo>
                        <a:pt x="853720" y="35158"/>
                      </a:lnTo>
                      <a:lnTo>
                        <a:pt x="920033" y="233470"/>
                      </a:lnTo>
                      <a:lnTo>
                        <a:pt x="697007" y="246709"/>
                      </a:lnTo>
                      <a:close/>
                      <a:moveTo>
                        <a:pt x="375594" y="35158"/>
                      </a:moveTo>
                      <a:lnTo>
                        <a:pt x="593530" y="35158"/>
                      </a:lnTo>
                      <a:lnTo>
                        <a:pt x="650438" y="249473"/>
                      </a:lnTo>
                      <a:lnTo>
                        <a:pt x="434664" y="262282"/>
                      </a:lnTo>
                      <a:close/>
                      <a:moveTo>
                        <a:pt x="71295" y="35158"/>
                      </a:moveTo>
                      <a:lnTo>
                        <a:pt x="328354" y="35158"/>
                      </a:lnTo>
                      <a:lnTo>
                        <a:pt x="388142" y="265043"/>
                      </a:lnTo>
                      <a:lnTo>
                        <a:pt x="103141" y="281961"/>
                      </a:lnTo>
                      <a:close/>
                      <a:moveTo>
                        <a:pt x="46158" y="23397"/>
                      </a:moveTo>
                      <a:lnTo>
                        <a:pt x="125832" y="640866"/>
                      </a:lnTo>
                      <a:lnTo>
                        <a:pt x="1045398" y="539642"/>
                      </a:lnTo>
                      <a:lnTo>
                        <a:pt x="872772" y="23397"/>
                      </a:lnTo>
                      <a:close/>
                      <a:moveTo>
                        <a:pt x="0" y="0"/>
                      </a:moveTo>
                      <a:lnTo>
                        <a:pt x="895500" y="0"/>
                      </a:lnTo>
                      <a:lnTo>
                        <a:pt x="1082512" y="559266"/>
                      </a:lnTo>
                      <a:lnTo>
                        <a:pt x="83171" y="681495"/>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4" name="Rectangle 313">
                  <a:extLst>
                    <a:ext uri="{FF2B5EF4-FFF2-40B4-BE49-F238E27FC236}">
                      <a16:creationId xmlns:a16="http://schemas.microsoft.com/office/drawing/2014/main" id="{73AE1DAD-1A08-4216-AC01-76A7D3EB1109}"/>
                    </a:ext>
                  </a:extLst>
                </p:cNvPr>
                <p:cNvSpPr/>
                <p:nvPr/>
              </p:nvSpPr>
              <p:spPr>
                <a:xfrm>
                  <a:off x="5584516" y="2753923"/>
                  <a:ext cx="76595" cy="33332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335" name="Group 334">
              <a:extLst>
                <a:ext uri="{FF2B5EF4-FFF2-40B4-BE49-F238E27FC236}">
                  <a16:creationId xmlns:a16="http://schemas.microsoft.com/office/drawing/2014/main" id="{6B1429CF-2CFD-4FA7-93F4-5F16C02AFC9B}"/>
                </a:ext>
              </a:extLst>
            </p:cNvPr>
            <p:cNvGrpSpPr/>
            <p:nvPr/>
          </p:nvGrpSpPr>
          <p:grpSpPr>
            <a:xfrm>
              <a:off x="6368343" y="2591762"/>
              <a:ext cx="390205" cy="446868"/>
              <a:chOff x="6039439" y="2523241"/>
              <a:chExt cx="450750" cy="516205"/>
            </a:xfrm>
          </p:grpSpPr>
          <p:sp>
            <p:nvSpPr>
              <p:cNvPr id="336" name="Freeform: Shape 335">
                <a:extLst>
                  <a:ext uri="{FF2B5EF4-FFF2-40B4-BE49-F238E27FC236}">
                    <a16:creationId xmlns:a16="http://schemas.microsoft.com/office/drawing/2014/main" id="{39DFF847-E025-4539-BA2D-407D788BE3FA}"/>
                  </a:ext>
                </a:extLst>
              </p:cNvPr>
              <p:cNvSpPr/>
              <p:nvPr/>
            </p:nvSpPr>
            <p:spPr>
              <a:xfrm>
                <a:off x="6039439" y="2523241"/>
                <a:ext cx="446202" cy="301658"/>
              </a:xfrm>
              <a:custGeom>
                <a:avLst/>
                <a:gdLst>
                  <a:gd name="connsiteX0" fmla="*/ 0 w 446202"/>
                  <a:gd name="connsiteY0" fmla="*/ 47134 h 301658"/>
                  <a:gd name="connsiteX1" fmla="*/ 355076 w 446202"/>
                  <a:gd name="connsiteY1" fmla="*/ 0 h 301658"/>
                  <a:gd name="connsiteX2" fmla="*/ 446202 w 446202"/>
                  <a:gd name="connsiteY2" fmla="*/ 204248 h 301658"/>
                  <a:gd name="connsiteX3" fmla="*/ 69130 w 446202"/>
                  <a:gd name="connsiteY3" fmla="*/ 301658 h 301658"/>
                  <a:gd name="connsiteX4" fmla="*/ 0 w 446202"/>
                  <a:gd name="connsiteY4" fmla="*/ 47134 h 3016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6202" h="301658">
                    <a:moveTo>
                      <a:pt x="0" y="47134"/>
                    </a:moveTo>
                    <a:lnTo>
                      <a:pt x="355076" y="0"/>
                    </a:lnTo>
                    <a:lnTo>
                      <a:pt x="446202" y="204248"/>
                    </a:lnTo>
                    <a:lnTo>
                      <a:pt x="69130" y="301658"/>
                    </a:lnTo>
                    <a:lnTo>
                      <a:pt x="0" y="47134"/>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37" name="Group 336">
                <a:extLst>
                  <a:ext uri="{FF2B5EF4-FFF2-40B4-BE49-F238E27FC236}">
                    <a16:creationId xmlns:a16="http://schemas.microsoft.com/office/drawing/2014/main" id="{6B881F9A-FC37-4261-9C8A-689ABE08FE16}"/>
                  </a:ext>
                </a:extLst>
              </p:cNvPr>
              <p:cNvGrpSpPr/>
              <p:nvPr/>
            </p:nvGrpSpPr>
            <p:grpSpPr>
              <a:xfrm>
                <a:off x="6047071" y="2533597"/>
                <a:ext cx="443118" cy="505849"/>
                <a:chOff x="5313531" y="2427266"/>
                <a:chExt cx="578139" cy="659985"/>
              </a:xfrm>
            </p:grpSpPr>
            <p:sp>
              <p:nvSpPr>
                <p:cNvPr id="338" name="Freeform: Shape 337">
                  <a:extLst>
                    <a:ext uri="{FF2B5EF4-FFF2-40B4-BE49-F238E27FC236}">
                      <a16:creationId xmlns:a16="http://schemas.microsoft.com/office/drawing/2014/main" id="{36EA6A88-664D-4BC6-98E3-4CC0BF5ABE74}"/>
                    </a:ext>
                  </a:extLst>
                </p:cNvPr>
                <p:cNvSpPr/>
                <p:nvPr/>
              </p:nvSpPr>
              <p:spPr>
                <a:xfrm rot="21167348">
                  <a:off x="5313531" y="2427266"/>
                  <a:ext cx="578139" cy="363967"/>
                </a:xfrm>
                <a:custGeom>
                  <a:avLst/>
                  <a:gdLst>
                    <a:gd name="connsiteX0" fmla="*/ 399872 w 1082512"/>
                    <a:gd name="connsiteY0" fmla="*/ 310146 h 681495"/>
                    <a:gd name="connsiteX1" fmla="*/ 471073 w 1082512"/>
                    <a:gd name="connsiteY1" fmla="*/ 583914 h 681495"/>
                    <a:gd name="connsiteX2" fmla="*/ 146710 w 1082512"/>
                    <a:gd name="connsiteY2" fmla="*/ 619619 h 681495"/>
                    <a:gd name="connsiteX3" fmla="*/ 109006 w 1082512"/>
                    <a:gd name="connsiteY3" fmla="*/ 327412 h 681495"/>
                    <a:gd name="connsiteX4" fmla="*/ 662410 w 1082512"/>
                    <a:gd name="connsiteY4" fmla="*/ 294562 h 681495"/>
                    <a:gd name="connsiteX5" fmla="*/ 731627 w 1082512"/>
                    <a:gd name="connsiteY5" fmla="*/ 555232 h 681495"/>
                    <a:gd name="connsiteX6" fmla="*/ 516999 w 1082512"/>
                    <a:gd name="connsiteY6" fmla="*/ 578858 h 681495"/>
                    <a:gd name="connsiteX7" fmla="*/ 446394 w 1082512"/>
                    <a:gd name="connsiteY7" fmla="*/ 307385 h 681495"/>
                    <a:gd name="connsiteX8" fmla="*/ 935050 w 1082512"/>
                    <a:gd name="connsiteY8" fmla="*/ 278378 h 681495"/>
                    <a:gd name="connsiteX9" fmla="*/ 1017118 w 1082512"/>
                    <a:gd name="connsiteY9" fmla="*/ 523806 h 681495"/>
                    <a:gd name="connsiteX10" fmla="*/ 777587 w 1082512"/>
                    <a:gd name="connsiteY10" fmla="*/ 550173 h 681495"/>
                    <a:gd name="connsiteX11" fmla="*/ 708980 w 1082512"/>
                    <a:gd name="connsiteY11" fmla="*/ 291797 h 681495"/>
                    <a:gd name="connsiteX12" fmla="*/ 640834 w 1082512"/>
                    <a:gd name="connsiteY12" fmla="*/ 35158 h 681495"/>
                    <a:gd name="connsiteX13" fmla="*/ 853720 w 1082512"/>
                    <a:gd name="connsiteY13" fmla="*/ 35158 h 681495"/>
                    <a:gd name="connsiteX14" fmla="*/ 920033 w 1082512"/>
                    <a:gd name="connsiteY14" fmla="*/ 233470 h 681495"/>
                    <a:gd name="connsiteX15" fmla="*/ 697007 w 1082512"/>
                    <a:gd name="connsiteY15" fmla="*/ 246709 h 681495"/>
                    <a:gd name="connsiteX16" fmla="*/ 375594 w 1082512"/>
                    <a:gd name="connsiteY16" fmla="*/ 35158 h 681495"/>
                    <a:gd name="connsiteX17" fmla="*/ 593530 w 1082512"/>
                    <a:gd name="connsiteY17" fmla="*/ 35158 h 681495"/>
                    <a:gd name="connsiteX18" fmla="*/ 650438 w 1082512"/>
                    <a:gd name="connsiteY18" fmla="*/ 249473 h 681495"/>
                    <a:gd name="connsiteX19" fmla="*/ 434664 w 1082512"/>
                    <a:gd name="connsiteY19" fmla="*/ 262282 h 681495"/>
                    <a:gd name="connsiteX20" fmla="*/ 71295 w 1082512"/>
                    <a:gd name="connsiteY20" fmla="*/ 35158 h 681495"/>
                    <a:gd name="connsiteX21" fmla="*/ 328354 w 1082512"/>
                    <a:gd name="connsiteY21" fmla="*/ 35158 h 681495"/>
                    <a:gd name="connsiteX22" fmla="*/ 388142 w 1082512"/>
                    <a:gd name="connsiteY22" fmla="*/ 265043 h 681495"/>
                    <a:gd name="connsiteX23" fmla="*/ 103141 w 1082512"/>
                    <a:gd name="connsiteY23" fmla="*/ 281961 h 681495"/>
                    <a:gd name="connsiteX24" fmla="*/ 46158 w 1082512"/>
                    <a:gd name="connsiteY24" fmla="*/ 23397 h 681495"/>
                    <a:gd name="connsiteX25" fmla="*/ 125832 w 1082512"/>
                    <a:gd name="connsiteY25" fmla="*/ 640866 h 681495"/>
                    <a:gd name="connsiteX26" fmla="*/ 1045398 w 1082512"/>
                    <a:gd name="connsiteY26" fmla="*/ 539642 h 681495"/>
                    <a:gd name="connsiteX27" fmla="*/ 872772 w 1082512"/>
                    <a:gd name="connsiteY27" fmla="*/ 23397 h 681495"/>
                    <a:gd name="connsiteX28" fmla="*/ 0 w 1082512"/>
                    <a:gd name="connsiteY28" fmla="*/ 0 h 681495"/>
                    <a:gd name="connsiteX29" fmla="*/ 895500 w 1082512"/>
                    <a:gd name="connsiteY29" fmla="*/ 0 h 681495"/>
                    <a:gd name="connsiteX30" fmla="*/ 1082512 w 1082512"/>
                    <a:gd name="connsiteY30" fmla="*/ 559266 h 681495"/>
                    <a:gd name="connsiteX31" fmla="*/ 83171 w 1082512"/>
                    <a:gd name="connsiteY31" fmla="*/ 681495 h 6814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082512" h="681495">
                      <a:moveTo>
                        <a:pt x="399872" y="310146"/>
                      </a:moveTo>
                      <a:lnTo>
                        <a:pt x="471073" y="583914"/>
                      </a:lnTo>
                      <a:lnTo>
                        <a:pt x="146710" y="619619"/>
                      </a:lnTo>
                      <a:lnTo>
                        <a:pt x="109006" y="327412"/>
                      </a:lnTo>
                      <a:close/>
                      <a:moveTo>
                        <a:pt x="662410" y="294562"/>
                      </a:moveTo>
                      <a:lnTo>
                        <a:pt x="731627" y="555232"/>
                      </a:lnTo>
                      <a:lnTo>
                        <a:pt x="516999" y="578858"/>
                      </a:lnTo>
                      <a:lnTo>
                        <a:pt x="446394" y="307385"/>
                      </a:lnTo>
                      <a:close/>
                      <a:moveTo>
                        <a:pt x="935050" y="278378"/>
                      </a:moveTo>
                      <a:lnTo>
                        <a:pt x="1017118" y="523806"/>
                      </a:lnTo>
                      <a:lnTo>
                        <a:pt x="777587" y="550173"/>
                      </a:lnTo>
                      <a:lnTo>
                        <a:pt x="708980" y="291797"/>
                      </a:lnTo>
                      <a:close/>
                      <a:moveTo>
                        <a:pt x="640834" y="35158"/>
                      </a:moveTo>
                      <a:lnTo>
                        <a:pt x="853720" y="35158"/>
                      </a:lnTo>
                      <a:lnTo>
                        <a:pt x="920033" y="233470"/>
                      </a:lnTo>
                      <a:lnTo>
                        <a:pt x="697007" y="246709"/>
                      </a:lnTo>
                      <a:close/>
                      <a:moveTo>
                        <a:pt x="375594" y="35158"/>
                      </a:moveTo>
                      <a:lnTo>
                        <a:pt x="593530" y="35158"/>
                      </a:lnTo>
                      <a:lnTo>
                        <a:pt x="650438" y="249473"/>
                      </a:lnTo>
                      <a:lnTo>
                        <a:pt x="434664" y="262282"/>
                      </a:lnTo>
                      <a:close/>
                      <a:moveTo>
                        <a:pt x="71295" y="35158"/>
                      </a:moveTo>
                      <a:lnTo>
                        <a:pt x="328354" y="35158"/>
                      </a:lnTo>
                      <a:lnTo>
                        <a:pt x="388142" y="265043"/>
                      </a:lnTo>
                      <a:lnTo>
                        <a:pt x="103141" y="281961"/>
                      </a:lnTo>
                      <a:close/>
                      <a:moveTo>
                        <a:pt x="46158" y="23397"/>
                      </a:moveTo>
                      <a:lnTo>
                        <a:pt x="125832" y="640866"/>
                      </a:lnTo>
                      <a:lnTo>
                        <a:pt x="1045398" y="539642"/>
                      </a:lnTo>
                      <a:lnTo>
                        <a:pt x="872772" y="23397"/>
                      </a:lnTo>
                      <a:close/>
                      <a:moveTo>
                        <a:pt x="0" y="0"/>
                      </a:moveTo>
                      <a:lnTo>
                        <a:pt x="895500" y="0"/>
                      </a:lnTo>
                      <a:lnTo>
                        <a:pt x="1082512" y="559266"/>
                      </a:lnTo>
                      <a:lnTo>
                        <a:pt x="83171" y="681495"/>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9" name="Rectangle 338">
                  <a:extLst>
                    <a:ext uri="{FF2B5EF4-FFF2-40B4-BE49-F238E27FC236}">
                      <a16:creationId xmlns:a16="http://schemas.microsoft.com/office/drawing/2014/main" id="{DF824DEA-C317-4E8F-8975-AD74B1A75DB7}"/>
                    </a:ext>
                  </a:extLst>
                </p:cNvPr>
                <p:cNvSpPr/>
                <p:nvPr/>
              </p:nvSpPr>
              <p:spPr>
                <a:xfrm>
                  <a:off x="5584516" y="2753923"/>
                  <a:ext cx="76595" cy="33332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340" name="Group 339">
              <a:extLst>
                <a:ext uri="{FF2B5EF4-FFF2-40B4-BE49-F238E27FC236}">
                  <a16:creationId xmlns:a16="http://schemas.microsoft.com/office/drawing/2014/main" id="{BCDFE66F-3D06-4DF7-991A-9FD06E3320CF}"/>
                </a:ext>
              </a:extLst>
            </p:cNvPr>
            <p:cNvGrpSpPr/>
            <p:nvPr/>
          </p:nvGrpSpPr>
          <p:grpSpPr>
            <a:xfrm>
              <a:off x="6657917" y="2647437"/>
              <a:ext cx="341590" cy="391193"/>
              <a:chOff x="6039439" y="2523241"/>
              <a:chExt cx="450750" cy="516205"/>
            </a:xfrm>
          </p:grpSpPr>
          <p:sp>
            <p:nvSpPr>
              <p:cNvPr id="341" name="Freeform: Shape 340">
                <a:extLst>
                  <a:ext uri="{FF2B5EF4-FFF2-40B4-BE49-F238E27FC236}">
                    <a16:creationId xmlns:a16="http://schemas.microsoft.com/office/drawing/2014/main" id="{2AAA9F38-D494-403E-A44D-CA781EA6900B}"/>
                  </a:ext>
                </a:extLst>
              </p:cNvPr>
              <p:cNvSpPr/>
              <p:nvPr/>
            </p:nvSpPr>
            <p:spPr>
              <a:xfrm>
                <a:off x="6039439" y="2523241"/>
                <a:ext cx="446202" cy="301658"/>
              </a:xfrm>
              <a:custGeom>
                <a:avLst/>
                <a:gdLst>
                  <a:gd name="connsiteX0" fmla="*/ 0 w 446202"/>
                  <a:gd name="connsiteY0" fmla="*/ 47134 h 301658"/>
                  <a:gd name="connsiteX1" fmla="*/ 355076 w 446202"/>
                  <a:gd name="connsiteY1" fmla="*/ 0 h 301658"/>
                  <a:gd name="connsiteX2" fmla="*/ 446202 w 446202"/>
                  <a:gd name="connsiteY2" fmla="*/ 204248 h 301658"/>
                  <a:gd name="connsiteX3" fmla="*/ 69130 w 446202"/>
                  <a:gd name="connsiteY3" fmla="*/ 301658 h 301658"/>
                  <a:gd name="connsiteX4" fmla="*/ 0 w 446202"/>
                  <a:gd name="connsiteY4" fmla="*/ 47134 h 3016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6202" h="301658">
                    <a:moveTo>
                      <a:pt x="0" y="47134"/>
                    </a:moveTo>
                    <a:lnTo>
                      <a:pt x="355076" y="0"/>
                    </a:lnTo>
                    <a:lnTo>
                      <a:pt x="446202" y="204248"/>
                    </a:lnTo>
                    <a:lnTo>
                      <a:pt x="69130" y="301658"/>
                    </a:lnTo>
                    <a:lnTo>
                      <a:pt x="0" y="47134"/>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42" name="Group 341">
                <a:extLst>
                  <a:ext uri="{FF2B5EF4-FFF2-40B4-BE49-F238E27FC236}">
                    <a16:creationId xmlns:a16="http://schemas.microsoft.com/office/drawing/2014/main" id="{B3D37D85-D9A9-46A8-9ACF-5723ABDC621D}"/>
                  </a:ext>
                </a:extLst>
              </p:cNvPr>
              <p:cNvGrpSpPr/>
              <p:nvPr/>
            </p:nvGrpSpPr>
            <p:grpSpPr>
              <a:xfrm>
                <a:off x="6047071" y="2533597"/>
                <a:ext cx="443118" cy="505849"/>
                <a:chOff x="5313531" y="2427266"/>
                <a:chExt cx="578139" cy="659985"/>
              </a:xfrm>
            </p:grpSpPr>
            <p:sp>
              <p:nvSpPr>
                <p:cNvPr id="343" name="Freeform: Shape 342">
                  <a:extLst>
                    <a:ext uri="{FF2B5EF4-FFF2-40B4-BE49-F238E27FC236}">
                      <a16:creationId xmlns:a16="http://schemas.microsoft.com/office/drawing/2014/main" id="{754C3ED7-5605-4ED3-B92F-AB5CBC532DCA}"/>
                    </a:ext>
                  </a:extLst>
                </p:cNvPr>
                <p:cNvSpPr/>
                <p:nvPr/>
              </p:nvSpPr>
              <p:spPr>
                <a:xfrm rot="21167348">
                  <a:off x="5313531" y="2427266"/>
                  <a:ext cx="578139" cy="363967"/>
                </a:xfrm>
                <a:custGeom>
                  <a:avLst/>
                  <a:gdLst>
                    <a:gd name="connsiteX0" fmla="*/ 399872 w 1082512"/>
                    <a:gd name="connsiteY0" fmla="*/ 310146 h 681495"/>
                    <a:gd name="connsiteX1" fmla="*/ 471073 w 1082512"/>
                    <a:gd name="connsiteY1" fmla="*/ 583914 h 681495"/>
                    <a:gd name="connsiteX2" fmla="*/ 146710 w 1082512"/>
                    <a:gd name="connsiteY2" fmla="*/ 619619 h 681495"/>
                    <a:gd name="connsiteX3" fmla="*/ 109006 w 1082512"/>
                    <a:gd name="connsiteY3" fmla="*/ 327412 h 681495"/>
                    <a:gd name="connsiteX4" fmla="*/ 662410 w 1082512"/>
                    <a:gd name="connsiteY4" fmla="*/ 294562 h 681495"/>
                    <a:gd name="connsiteX5" fmla="*/ 731627 w 1082512"/>
                    <a:gd name="connsiteY5" fmla="*/ 555232 h 681495"/>
                    <a:gd name="connsiteX6" fmla="*/ 516999 w 1082512"/>
                    <a:gd name="connsiteY6" fmla="*/ 578858 h 681495"/>
                    <a:gd name="connsiteX7" fmla="*/ 446394 w 1082512"/>
                    <a:gd name="connsiteY7" fmla="*/ 307385 h 681495"/>
                    <a:gd name="connsiteX8" fmla="*/ 935050 w 1082512"/>
                    <a:gd name="connsiteY8" fmla="*/ 278378 h 681495"/>
                    <a:gd name="connsiteX9" fmla="*/ 1017118 w 1082512"/>
                    <a:gd name="connsiteY9" fmla="*/ 523806 h 681495"/>
                    <a:gd name="connsiteX10" fmla="*/ 777587 w 1082512"/>
                    <a:gd name="connsiteY10" fmla="*/ 550173 h 681495"/>
                    <a:gd name="connsiteX11" fmla="*/ 708980 w 1082512"/>
                    <a:gd name="connsiteY11" fmla="*/ 291797 h 681495"/>
                    <a:gd name="connsiteX12" fmla="*/ 640834 w 1082512"/>
                    <a:gd name="connsiteY12" fmla="*/ 35158 h 681495"/>
                    <a:gd name="connsiteX13" fmla="*/ 853720 w 1082512"/>
                    <a:gd name="connsiteY13" fmla="*/ 35158 h 681495"/>
                    <a:gd name="connsiteX14" fmla="*/ 920033 w 1082512"/>
                    <a:gd name="connsiteY14" fmla="*/ 233470 h 681495"/>
                    <a:gd name="connsiteX15" fmla="*/ 697007 w 1082512"/>
                    <a:gd name="connsiteY15" fmla="*/ 246709 h 681495"/>
                    <a:gd name="connsiteX16" fmla="*/ 375594 w 1082512"/>
                    <a:gd name="connsiteY16" fmla="*/ 35158 h 681495"/>
                    <a:gd name="connsiteX17" fmla="*/ 593530 w 1082512"/>
                    <a:gd name="connsiteY17" fmla="*/ 35158 h 681495"/>
                    <a:gd name="connsiteX18" fmla="*/ 650438 w 1082512"/>
                    <a:gd name="connsiteY18" fmla="*/ 249473 h 681495"/>
                    <a:gd name="connsiteX19" fmla="*/ 434664 w 1082512"/>
                    <a:gd name="connsiteY19" fmla="*/ 262282 h 681495"/>
                    <a:gd name="connsiteX20" fmla="*/ 71295 w 1082512"/>
                    <a:gd name="connsiteY20" fmla="*/ 35158 h 681495"/>
                    <a:gd name="connsiteX21" fmla="*/ 328354 w 1082512"/>
                    <a:gd name="connsiteY21" fmla="*/ 35158 h 681495"/>
                    <a:gd name="connsiteX22" fmla="*/ 388142 w 1082512"/>
                    <a:gd name="connsiteY22" fmla="*/ 265043 h 681495"/>
                    <a:gd name="connsiteX23" fmla="*/ 103141 w 1082512"/>
                    <a:gd name="connsiteY23" fmla="*/ 281961 h 681495"/>
                    <a:gd name="connsiteX24" fmla="*/ 46158 w 1082512"/>
                    <a:gd name="connsiteY24" fmla="*/ 23397 h 681495"/>
                    <a:gd name="connsiteX25" fmla="*/ 125832 w 1082512"/>
                    <a:gd name="connsiteY25" fmla="*/ 640866 h 681495"/>
                    <a:gd name="connsiteX26" fmla="*/ 1045398 w 1082512"/>
                    <a:gd name="connsiteY26" fmla="*/ 539642 h 681495"/>
                    <a:gd name="connsiteX27" fmla="*/ 872772 w 1082512"/>
                    <a:gd name="connsiteY27" fmla="*/ 23397 h 681495"/>
                    <a:gd name="connsiteX28" fmla="*/ 0 w 1082512"/>
                    <a:gd name="connsiteY28" fmla="*/ 0 h 681495"/>
                    <a:gd name="connsiteX29" fmla="*/ 895500 w 1082512"/>
                    <a:gd name="connsiteY29" fmla="*/ 0 h 681495"/>
                    <a:gd name="connsiteX30" fmla="*/ 1082512 w 1082512"/>
                    <a:gd name="connsiteY30" fmla="*/ 559266 h 681495"/>
                    <a:gd name="connsiteX31" fmla="*/ 83171 w 1082512"/>
                    <a:gd name="connsiteY31" fmla="*/ 681495 h 6814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082512" h="681495">
                      <a:moveTo>
                        <a:pt x="399872" y="310146"/>
                      </a:moveTo>
                      <a:lnTo>
                        <a:pt x="471073" y="583914"/>
                      </a:lnTo>
                      <a:lnTo>
                        <a:pt x="146710" y="619619"/>
                      </a:lnTo>
                      <a:lnTo>
                        <a:pt x="109006" y="327412"/>
                      </a:lnTo>
                      <a:close/>
                      <a:moveTo>
                        <a:pt x="662410" y="294562"/>
                      </a:moveTo>
                      <a:lnTo>
                        <a:pt x="731627" y="555232"/>
                      </a:lnTo>
                      <a:lnTo>
                        <a:pt x="516999" y="578858"/>
                      </a:lnTo>
                      <a:lnTo>
                        <a:pt x="446394" y="307385"/>
                      </a:lnTo>
                      <a:close/>
                      <a:moveTo>
                        <a:pt x="935050" y="278378"/>
                      </a:moveTo>
                      <a:lnTo>
                        <a:pt x="1017118" y="523806"/>
                      </a:lnTo>
                      <a:lnTo>
                        <a:pt x="777587" y="550173"/>
                      </a:lnTo>
                      <a:lnTo>
                        <a:pt x="708980" y="291797"/>
                      </a:lnTo>
                      <a:close/>
                      <a:moveTo>
                        <a:pt x="640834" y="35158"/>
                      </a:moveTo>
                      <a:lnTo>
                        <a:pt x="853720" y="35158"/>
                      </a:lnTo>
                      <a:lnTo>
                        <a:pt x="920033" y="233470"/>
                      </a:lnTo>
                      <a:lnTo>
                        <a:pt x="697007" y="246709"/>
                      </a:lnTo>
                      <a:close/>
                      <a:moveTo>
                        <a:pt x="375594" y="35158"/>
                      </a:moveTo>
                      <a:lnTo>
                        <a:pt x="593530" y="35158"/>
                      </a:lnTo>
                      <a:lnTo>
                        <a:pt x="650438" y="249473"/>
                      </a:lnTo>
                      <a:lnTo>
                        <a:pt x="434664" y="262282"/>
                      </a:lnTo>
                      <a:close/>
                      <a:moveTo>
                        <a:pt x="71295" y="35158"/>
                      </a:moveTo>
                      <a:lnTo>
                        <a:pt x="328354" y="35158"/>
                      </a:lnTo>
                      <a:lnTo>
                        <a:pt x="388142" y="265043"/>
                      </a:lnTo>
                      <a:lnTo>
                        <a:pt x="103141" y="281961"/>
                      </a:lnTo>
                      <a:close/>
                      <a:moveTo>
                        <a:pt x="46158" y="23397"/>
                      </a:moveTo>
                      <a:lnTo>
                        <a:pt x="125832" y="640866"/>
                      </a:lnTo>
                      <a:lnTo>
                        <a:pt x="1045398" y="539642"/>
                      </a:lnTo>
                      <a:lnTo>
                        <a:pt x="872772" y="23397"/>
                      </a:lnTo>
                      <a:close/>
                      <a:moveTo>
                        <a:pt x="0" y="0"/>
                      </a:moveTo>
                      <a:lnTo>
                        <a:pt x="895500" y="0"/>
                      </a:lnTo>
                      <a:lnTo>
                        <a:pt x="1082512" y="559266"/>
                      </a:lnTo>
                      <a:lnTo>
                        <a:pt x="83171" y="681495"/>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4" name="Rectangle 343">
                  <a:extLst>
                    <a:ext uri="{FF2B5EF4-FFF2-40B4-BE49-F238E27FC236}">
                      <a16:creationId xmlns:a16="http://schemas.microsoft.com/office/drawing/2014/main" id="{3E286AEA-515B-4293-B197-12F237989AED}"/>
                    </a:ext>
                  </a:extLst>
                </p:cNvPr>
                <p:cNvSpPr/>
                <p:nvPr/>
              </p:nvSpPr>
              <p:spPr>
                <a:xfrm>
                  <a:off x="5584516" y="2753923"/>
                  <a:ext cx="76595" cy="33332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34" name="Graphic 44">
              <a:extLst>
                <a:ext uri="{FF2B5EF4-FFF2-40B4-BE49-F238E27FC236}">
                  <a16:creationId xmlns:a16="http://schemas.microsoft.com/office/drawing/2014/main" id="{1A073040-7F3F-407A-97D8-C89A91B38318}"/>
                </a:ext>
              </a:extLst>
            </p:cNvPr>
            <p:cNvGrpSpPr/>
            <p:nvPr/>
          </p:nvGrpSpPr>
          <p:grpSpPr>
            <a:xfrm>
              <a:off x="4565163" y="2042810"/>
              <a:ext cx="552236" cy="1036346"/>
              <a:chOff x="2570741" y="896446"/>
              <a:chExt cx="1215775" cy="2281567"/>
            </a:xfrm>
            <a:solidFill>
              <a:schemeClr val="accent1"/>
            </a:solidFill>
          </p:grpSpPr>
          <p:sp>
            <p:nvSpPr>
              <p:cNvPr id="35" name="Freeform: Shape 34">
                <a:extLst>
                  <a:ext uri="{FF2B5EF4-FFF2-40B4-BE49-F238E27FC236}">
                    <a16:creationId xmlns:a16="http://schemas.microsoft.com/office/drawing/2014/main" id="{762CEA8B-B025-41A3-9DD6-0776E0D37594}"/>
                  </a:ext>
                </a:extLst>
              </p:cNvPr>
              <p:cNvSpPr/>
              <p:nvPr/>
            </p:nvSpPr>
            <p:spPr>
              <a:xfrm>
                <a:off x="2584918" y="896465"/>
                <a:ext cx="1199868" cy="2281567"/>
              </a:xfrm>
              <a:custGeom>
                <a:avLst/>
                <a:gdLst>
                  <a:gd name="connsiteX0" fmla="*/ 680973 w 1199867"/>
                  <a:gd name="connsiteY0" fmla="*/ 2282003 h 2281567"/>
                  <a:gd name="connsiteX1" fmla="*/ 687336 w 1199867"/>
                  <a:gd name="connsiteY1" fmla="*/ 2096796 h 2281567"/>
                  <a:gd name="connsiteX2" fmla="*/ 693472 w 1199867"/>
                  <a:gd name="connsiteY2" fmla="*/ 1922269 h 2281567"/>
                  <a:gd name="connsiteX3" fmla="*/ 701880 w 1199867"/>
                  <a:gd name="connsiteY3" fmla="*/ 1694340 h 2281567"/>
                  <a:gd name="connsiteX4" fmla="*/ 709607 w 1199867"/>
                  <a:gd name="connsiteY4" fmla="*/ 1472546 h 2281567"/>
                  <a:gd name="connsiteX5" fmla="*/ 719833 w 1199867"/>
                  <a:gd name="connsiteY5" fmla="*/ 1239390 h 2281567"/>
                  <a:gd name="connsiteX6" fmla="*/ 729377 w 1199867"/>
                  <a:gd name="connsiteY6" fmla="*/ 1058728 h 2281567"/>
                  <a:gd name="connsiteX7" fmla="*/ 740740 w 1199867"/>
                  <a:gd name="connsiteY7" fmla="*/ 851478 h 2281567"/>
                  <a:gd name="connsiteX8" fmla="*/ 721651 w 1199867"/>
                  <a:gd name="connsiteY8" fmla="*/ 836480 h 2281567"/>
                  <a:gd name="connsiteX9" fmla="*/ 648023 w 1199867"/>
                  <a:gd name="connsiteY9" fmla="*/ 817846 h 2281567"/>
                  <a:gd name="connsiteX10" fmla="*/ 643250 w 1199867"/>
                  <a:gd name="connsiteY10" fmla="*/ 806710 h 2281567"/>
                  <a:gd name="connsiteX11" fmla="*/ 647114 w 1199867"/>
                  <a:gd name="connsiteY11" fmla="*/ 783304 h 2281567"/>
                  <a:gd name="connsiteX12" fmla="*/ 668929 w 1199867"/>
                  <a:gd name="connsiteY12" fmla="*/ 722174 h 2281567"/>
                  <a:gd name="connsiteX13" fmla="*/ 694836 w 1199867"/>
                  <a:gd name="connsiteY13" fmla="*/ 709676 h 2281567"/>
                  <a:gd name="connsiteX14" fmla="*/ 722560 w 1199867"/>
                  <a:gd name="connsiteY14" fmla="*/ 726946 h 2281567"/>
                  <a:gd name="connsiteX15" fmla="*/ 734377 w 1199867"/>
                  <a:gd name="connsiteY15" fmla="*/ 729219 h 2281567"/>
                  <a:gd name="connsiteX16" fmla="*/ 774827 w 1199867"/>
                  <a:gd name="connsiteY16" fmla="*/ 715811 h 2281567"/>
                  <a:gd name="connsiteX17" fmla="*/ 776645 w 1199867"/>
                  <a:gd name="connsiteY17" fmla="*/ 706949 h 2281567"/>
                  <a:gd name="connsiteX18" fmla="*/ 747330 w 1199867"/>
                  <a:gd name="connsiteY18" fmla="*/ 685360 h 2281567"/>
                  <a:gd name="connsiteX19" fmla="*/ 618708 w 1199867"/>
                  <a:gd name="connsiteY19" fmla="*/ 581735 h 2281567"/>
                  <a:gd name="connsiteX20" fmla="*/ 361918 w 1199867"/>
                  <a:gd name="connsiteY20" fmla="*/ 326763 h 2281567"/>
                  <a:gd name="connsiteX21" fmla="*/ 26955 w 1199867"/>
                  <a:gd name="connsiteY21" fmla="*/ 32250 h 2281567"/>
                  <a:gd name="connsiteX22" fmla="*/ 3775 w 1199867"/>
                  <a:gd name="connsiteY22" fmla="*/ 11343 h 2281567"/>
                  <a:gd name="connsiteX23" fmla="*/ 594 w 1199867"/>
                  <a:gd name="connsiteY23" fmla="*/ 2708 h 2281567"/>
                  <a:gd name="connsiteX24" fmla="*/ 10366 w 1199867"/>
                  <a:gd name="connsiteY24" fmla="*/ 890 h 2281567"/>
                  <a:gd name="connsiteX25" fmla="*/ 54679 w 1199867"/>
                  <a:gd name="connsiteY25" fmla="*/ 22933 h 2281567"/>
                  <a:gd name="connsiteX26" fmla="*/ 632797 w 1199867"/>
                  <a:gd name="connsiteY26" fmla="*/ 497653 h 2281567"/>
                  <a:gd name="connsiteX27" fmla="*/ 815731 w 1199867"/>
                  <a:gd name="connsiteY27" fmla="*/ 659454 h 2281567"/>
                  <a:gd name="connsiteX28" fmla="*/ 840274 w 1199867"/>
                  <a:gd name="connsiteY28" fmla="*/ 675361 h 2281567"/>
                  <a:gd name="connsiteX29" fmla="*/ 866635 w 1199867"/>
                  <a:gd name="connsiteY29" fmla="*/ 664681 h 2281567"/>
                  <a:gd name="connsiteX30" fmla="*/ 885496 w 1199867"/>
                  <a:gd name="connsiteY30" fmla="*/ 624458 h 2281567"/>
                  <a:gd name="connsiteX31" fmla="*/ 926628 w 1199867"/>
                  <a:gd name="connsiteY31" fmla="*/ 572645 h 2281567"/>
                  <a:gd name="connsiteX32" fmla="*/ 1151603 w 1199867"/>
                  <a:gd name="connsiteY32" fmla="*/ 389029 h 2281567"/>
                  <a:gd name="connsiteX33" fmla="*/ 1190236 w 1199867"/>
                  <a:gd name="connsiteY33" fmla="*/ 359032 h 2281567"/>
                  <a:gd name="connsiteX34" fmla="*/ 1201598 w 1199867"/>
                  <a:gd name="connsiteY34" fmla="*/ 364941 h 2281567"/>
                  <a:gd name="connsiteX35" fmla="*/ 1192281 w 1199867"/>
                  <a:gd name="connsiteY35" fmla="*/ 388575 h 2281567"/>
                  <a:gd name="connsiteX36" fmla="*/ 1132969 w 1199867"/>
                  <a:gd name="connsiteY36" fmla="*/ 459703 h 2281567"/>
                  <a:gd name="connsiteX37" fmla="*/ 912312 w 1199867"/>
                  <a:gd name="connsiteY37" fmla="*/ 703313 h 2281567"/>
                  <a:gd name="connsiteX38" fmla="*/ 905949 w 1199867"/>
                  <a:gd name="connsiteY38" fmla="*/ 723083 h 2281567"/>
                  <a:gd name="connsiteX39" fmla="*/ 896177 w 1199867"/>
                  <a:gd name="connsiteY39" fmla="*/ 747399 h 2281567"/>
                  <a:gd name="connsiteX40" fmla="*/ 892087 w 1199867"/>
                  <a:gd name="connsiteY40" fmla="*/ 770123 h 2281567"/>
                  <a:gd name="connsiteX41" fmla="*/ 927992 w 1199867"/>
                  <a:gd name="connsiteY41" fmla="*/ 911244 h 2281567"/>
                  <a:gd name="connsiteX42" fmla="*/ 1003892 w 1199867"/>
                  <a:gd name="connsiteY42" fmla="*/ 1145309 h 2281567"/>
                  <a:gd name="connsiteX43" fmla="*/ 1092746 w 1199867"/>
                  <a:gd name="connsiteY43" fmla="*/ 1447776 h 2281567"/>
                  <a:gd name="connsiteX44" fmla="*/ 1173646 w 1199867"/>
                  <a:gd name="connsiteY44" fmla="*/ 1775467 h 2281567"/>
                  <a:gd name="connsiteX45" fmla="*/ 1181146 w 1199867"/>
                  <a:gd name="connsiteY45" fmla="*/ 1822053 h 2281567"/>
                  <a:gd name="connsiteX46" fmla="*/ 1179555 w 1199867"/>
                  <a:gd name="connsiteY46" fmla="*/ 1828871 h 2281567"/>
                  <a:gd name="connsiteX47" fmla="*/ 1174555 w 1199867"/>
                  <a:gd name="connsiteY47" fmla="*/ 1823871 h 2281567"/>
                  <a:gd name="connsiteX48" fmla="*/ 1149785 w 1199867"/>
                  <a:gd name="connsiteY48" fmla="*/ 1751606 h 2281567"/>
                  <a:gd name="connsiteX49" fmla="*/ 996393 w 1199867"/>
                  <a:gd name="connsiteY49" fmla="*/ 1234618 h 2281567"/>
                  <a:gd name="connsiteX50" fmla="*/ 853909 w 1199867"/>
                  <a:gd name="connsiteY50" fmla="*/ 834662 h 2281567"/>
                  <a:gd name="connsiteX51" fmla="*/ 839365 w 1199867"/>
                  <a:gd name="connsiteY51" fmla="*/ 801256 h 2281567"/>
                  <a:gd name="connsiteX52" fmla="*/ 821867 w 1199867"/>
                  <a:gd name="connsiteY52" fmla="*/ 785576 h 2281567"/>
                  <a:gd name="connsiteX53" fmla="*/ 811641 w 1199867"/>
                  <a:gd name="connsiteY53" fmla="*/ 804665 h 2281567"/>
                  <a:gd name="connsiteX54" fmla="*/ 810277 w 1199867"/>
                  <a:gd name="connsiteY54" fmla="*/ 844661 h 2281567"/>
                  <a:gd name="connsiteX55" fmla="*/ 818458 w 1199867"/>
                  <a:gd name="connsiteY55" fmla="*/ 1002143 h 2281567"/>
                  <a:gd name="connsiteX56" fmla="*/ 830275 w 1199867"/>
                  <a:gd name="connsiteY56" fmla="*/ 1220983 h 2281567"/>
                  <a:gd name="connsiteX57" fmla="*/ 837774 w 1199867"/>
                  <a:gd name="connsiteY57" fmla="*/ 1373239 h 2281567"/>
                  <a:gd name="connsiteX58" fmla="*/ 848228 w 1199867"/>
                  <a:gd name="connsiteY58" fmla="*/ 1760696 h 2281567"/>
                  <a:gd name="connsiteX59" fmla="*/ 855954 w 1199867"/>
                  <a:gd name="connsiteY59" fmla="*/ 2082252 h 2281567"/>
                  <a:gd name="connsiteX60" fmla="*/ 859817 w 1199867"/>
                  <a:gd name="connsiteY60" fmla="*/ 2241780 h 2281567"/>
                  <a:gd name="connsiteX61" fmla="*/ 859590 w 1199867"/>
                  <a:gd name="connsiteY61" fmla="*/ 2250642 h 2281567"/>
                  <a:gd name="connsiteX62" fmla="*/ 860272 w 1199867"/>
                  <a:gd name="connsiteY62" fmla="*/ 2275412 h 2281567"/>
                  <a:gd name="connsiteX63" fmla="*/ 854591 w 1199867"/>
                  <a:gd name="connsiteY63" fmla="*/ 2280866 h 2281567"/>
                  <a:gd name="connsiteX64" fmla="*/ 843910 w 1199867"/>
                  <a:gd name="connsiteY64" fmla="*/ 2280866 h 2281567"/>
                  <a:gd name="connsiteX65" fmla="*/ 722787 w 1199867"/>
                  <a:gd name="connsiteY65" fmla="*/ 2280866 h 2281567"/>
                  <a:gd name="connsiteX66" fmla="*/ 713243 w 1199867"/>
                  <a:gd name="connsiteY66" fmla="*/ 2281775 h 2281567"/>
                  <a:gd name="connsiteX67" fmla="*/ 680973 w 1199867"/>
                  <a:gd name="connsiteY67" fmla="*/ 2282003 h 22815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1199867" h="2281567">
                    <a:moveTo>
                      <a:pt x="680973" y="2282003"/>
                    </a:moveTo>
                    <a:cubicBezTo>
                      <a:pt x="683019" y="2220191"/>
                      <a:pt x="685291" y="2158607"/>
                      <a:pt x="687336" y="2096796"/>
                    </a:cubicBezTo>
                    <a:cubicBezTo>
                      <a:pt x="689382" y="2038620"/>
                      <a:pt x="691427" y="1980445"/>
                      <a:pt x="693472" y="1922269"/>
                    </a:cubicBezTo>
                    <a:cubicBezTo>
                      <a:pt x="696199" y="1846369"/>
                      <a:pt x="699153" y="1770241"/>
                      <a:pt x="701880" y="1694340"/>
                    </a:cubicBezTo>
                    <a:cubicBezTo>
                      <a:pt x="704607" y="1620484"/>
                      <a:pt x="706880" y="1546402"/>
                      <a:pt x="709607" y="1472546"/>
                    </a:cubicBezTo>
                    <a:cubicBezTo>
                      <a:pt x="712334" y="1394827"/>
                      <a:pt x="715515" y="1317109"/>
                      <a:pt x="719833" y="1239390"/>
                    </a:cubicBezTo>
                    <a:cubicBezTo>
                      <a:pt x="723242" y="1179169"/>
                      <a:pt x="726196" y="1118949"/>
                      <a:pt x="729377" y="1058728"/>
                    </a:cubicBezTo>
                    <a:cubicBezTo>
                      <a:pt x="733013" y="989645"/>
                      <a:pt x="736876" y="920561"/>
                      <a:pt x="740740" y="851478"/>
                    </a:cubicBezTo>
                    <a:cubicBezTo>
                      <a:pt x="741876" y="831253"/>
                      <a:pt x="740285" y="828753"/>
                      <a:pt x="721651" y="836480"/>
                    </a:cubicBezTo>
                    <a:cubicBezTo>
                      <a:pt x="691654" y="848978"/>
                      <a:pt x="670520" y="831935"/>
                      <a:pt x="648023" y="817846"/>
                    </a:cubicBezTo>
                    <a:cubicBezTo>
                      <a:pt x="644614" y="815573"/>
                      <a:pt x="643705" y="811028"/>
                      <a:pt x="643250" y="806710"/>
                    </a:cubicBezTo>
                    <a:cubicBezTo>
                      <a:pt x="642569" y="798529"/>
                      <a:pt x="644159" y="790576"/>
                      <a:pt x="647114" y="783304"/>
                    </a:cubicBezTo>
                    <a:cubicBezTo>
                      <a:pt x="655522" y="763306"/>
                      <a:pt x="661885" y="742626"/>
                      <a:pt x="668929" y="722174"/>
                    </a:cubicBezTo>
                    <a:cubicBezTo>
                      <a:pt x="673247" y="709676"/>
                      <a:pt x="682110" y="705585"/>
                      <a:pt x="694836" y="709676"/>
                    </a:cubicBezTo>
                    <a:cubicBezTo>
                      <a:pt x="705516" y="712857"/>
                      <a:pt x="714152" y="720129"/>
                      <a:pt x="722560" y="726946"/>
                    </a:cubicBezTo>
                    <a:cubicBezTo>
                      <a:pt x="726423" y="729901"/>
                      <a:pt x="729377" y="731037"/>
                      <a:pt x="734377" y="729219"/>
                    </a:cubicBezTo>
                    <a:cubicBezTo>
                      <a:pt x="747784" y="724219"/>
                      <a:pt x="761192" y="719902"/>
                      <a:pt x="774827" y="715811"/>
                    </a:cubicBezTo>
                    <a:cubicBezTo>
                      <a:pt x="781871" y="713766"/>
                      <a:pt x="780508" y="711039"/>
                      <a:pt x="776645" y="706949"/>
                    </a:cubicBezTo>
                    <a:cubicBezTo>
                      <a:pt x="768009" y="698086"/>
                      <a:pt x="757783" y="691496"/>
                      <a:pt x="747330" y="685360"/>
                    </a:cubicBezTo>
                    <a:cubicBezTo>
                      <a:pt x="699381" y="657181"/>
                      <a:pt x="657112" y="621731"/>
                      <a:pt x="618708" y="581735"/>
                    </a:cubicBezTo>
                    <a:cubicBezTo>
                      <a:pt x="535308" y="494699"/>
                      <a:pt x="449863" y="409481"/>
                      <a:pt x="361918" y="326763"/>
                    </a:cubicBezTo>
                    <a:cubicBezTo>
                      <a:pt x="253975" y="224729"/>
                      <a:pt x="139215" y="129739"/>
                      <a:pt x="26955" y="32250"/>
                    </a:cubicBezTo>
                    <a:cubicBezTo>
                      <a:pt x="19001" y="25433"/>
                      <a:pt x="11502" y="18388"/>
                      <a:pt x="3775" y="11343"/>
                    </a:cubicBezTo>
                    <a:cubicBezTo>
                      <a:pt x="1503" y="9071"/>
                      <a:pt x="-1224" y="6117"/>
                      <a:pt x="594" y="2708"/>
                    </a:cubicBezTo>
                    <a:cubicBezTo>
                      <a:pt x="2639" y="-1155"/>
                      <a:pt x="6957" y="-19"/>
                      <a:pt x="10366" y="890"/>
                    </a:cubicBezTo>
                    <a:cubicBezTo>
                      <a:pt x="26727" y="4980"/>
                      <a:pt x="41499" y="12934"/>
                      <a:pt x="54679" y="22933"/>
                    </a:cubicBezTo>
                    <a:cubicBezTo>
                      <a:pt x="252384" y="174734"/>
                      <a:pt x="447136" y="330854"/>
                      <a:pt x="632797" y="497653"/>
                    </a:cubicBezTo>
                    <a:cubicBezTo>
                      <a:pt x="693245" y="552193"/>
                      <a:pt x="754602" y="605596"/>
                      <a:pt x="815731" y="659454"/>
                    </a:cubicBezTo>
                    <a:cubicBezTo>
                      <a:pt x="823003" y="666044"/>
                      <a:pt x="831184" y="671498"/>
                      <a:pt x="840274" y="675361"/>
                    </a:cubicBezTo>
                    <a:cubicBezTo>
                      <a:pt x="853454" y="680815"/>
                      <a:pt x="861181" y="678088"/>
                      <a:pt x="866635" y="664681"/>
                    </a:cubicBezTo>
                    <a:cubicBezTo>
                      <a:pt x="872316" y="651046"/>
                      <a:pt x="879361" y="637865"/>
                      <a:pt x="885496" y="624458"/>
                    </a:cubicBezTo>
                    <a:cubicBezTo>
                      <a:pt x="895041" y="603778"/>
                      <a:pt x="909812" y="587644"/>
                      <a:pt x="926628" y="572645"/>
                    </a:cubicBezTo>
                    <a:cubicBezTo>
                      <a:pt x="998666" y="507880"/>
                      <a:pt x="1075703" y="449250"/>
                      <a:pt x="1151603" y="389029"/>
                    </a:cubicBezTo>
                    <a:cubicBezTo>
                      <a:pt x="1164329" y="378803"/>
                      <a:pt x="1177055" y="368577"/>
                      <a:pt x="1190236" y="359032"/>
                    </a:cubicBezTo>
                    <a:cubicBezTo>
                      <a:pt x="1197962" y="353351"/>
                      <a:pt x="1201143" y="355396"/>
                      <a:pt x="1201598" y="364941"/>
                    </a:cubicBezTo>
                    <a:cubicBezTo>
                      <a:pt x="1202052" y="374258"/>
                      <a:pt x="1197280" y="381530"/>
                      <a:pt x="1192281" y="388575"/>
                    </a:cubicBezTo>
                    <a:cubicBezTo>
                      <a:pt x="1174328" y="413799"/>
                      <a:pt x="1152967" y="436297"/>
                      <a:pt x="1132969" y="459703"/>
                    </a:cubicBezTo>
                    <a:cubicBezTo>
                      <a:pt x="1061841" y="543103"/>
                      <a:pt x="989803" y="625594"/>
                      <a:pt x="912312" y="703313"/>
                    </a:cubicBezTo>
                    <a:cubicBezTo>
                      <a:pt x="906403" y="709221"/>
                      <a:pt x="907539" y="716493"/>
                      <a:pt x="905949" y="723083"/>
                    </a:cubicBezTo>
                    <a:cubicBezTo>
                      <a:pt x="904131" y="731946"/>
                      <a:pt x="902086" y="740354"/>
                      <a:pt x="896177" y="747399"/>
                    </a:cubicBezTo>
                    <a:cubicBezTo>
                      <a:pt x="890496" y="753989"/>
                      <a:pt x="890496" y="762170"/>
                      <a:pt x="892087" y="770123"/>
                    </a:cubicBezTo>
                    <a:cubicBezTo>
                      <a:pt x="901631" y="817846"/>
                      <a:pt x="915720" y="864204"/>
                      <a:pt x="927992" y="911244"/>
                    </a:cubicBezTo>
                    <a:cubicBezTo>
                      <a:pt x="948444" y="990781"/>
                      <a:pt x="977077" y="1067818"/>
                      <a:pt x="1003892" y="1145309"/>
                    </a:cubicBezTo>
                    <a:cubicBezTo>
                      <a:pt x="1038434" y="1244617"/>
                      <a:pt x="1063659" y="1346878"/>
                      <a:pt x="1092746" y="1447776"/>
                    </a:cubicBezTo>
                    <a:cubicBezTo>
                      <a:pt x="1123879" y="1555946"/>
                      <a:pt x="1149558" y="1665480"/>
                      <a:pt x="1173646" y="1775467"/>
                    </a:cubicBezTo>
                    <a:cubicBezTo>
                      <a:pt x="1177055" y="1790693"/>
                      <a:pt x="1178646" y="1806373"/>
                      <a:pt x="1181146" y="1822053"/>
                    </a:cubicBezTo>
                    <a:cubicBezTo>
                      <a:pt x="1181600" y="1824553"/>
                      <a:pt x="1183191" y="1827962"/>
                      <a:pt x="1179555" y="1828871"/>
                    </a:cubicBezTo>
                    <a:cubicBezTo>
                      <a:pt x="1176146" y="1829780"/>
                      <a:pt x="1175464" y="1826371"/>
                      <a:pt x="1174555" y="1823871"/>
                    </a:cubicBezTo>
                    <a:cubicBezTo>
                      <a:pt x="1165465" y="1800010"/>
                      <a:pt x="1156603" y="1776149"/>
                      <a:pt x="1149785" y="1751606"/>
                    </a:cubicBezTo>
                    <a:cubicBezTo>
                      <a:pt x="1101836" y="1578444"/>
                      <a:pt x="1050478" y="1406190"/>
                      <a:pt x="996393" y="1234618"/>
                    </a:cubicBezTo>
                    <a:cubicBezTo>
                      <a:pt x="953671" y="1099633"/>
                      <a:pt x="908448" y="965557"/>
                      <a:pt x="853909" y="834662"/>
                    </a:cubicBezTo>
                    <a:cubicBezTo>
                      <a:pt x="849137" y="823527"/>
                      <a:pt x="844365" y="812392"/>
                      <a:pt x="839365" y="801256"/>
                    </a:cubicBezTo>
                    <a:cubicBezTo>
                      <a:pt x="835729" y="793530"/>
                      <a:pt x="830048" y="784440"/>
                      <a:pt x="821867" y="785576"/>
                    </a:cubicBezTo>
                    <a:cubicBezTo>
                      <a:pt x="815050" y="786485"/>
                      <a:pt x="813459" y="797620"/>
                      <a:pt x="811641" y="804665"/>
                    </a:cubicBezTo>
                    <a:cubicBezTo>
                      <a:pt x="808459" y="817846"/>
                      <a:pt x="809596" y="831253"/>
                      <a:pt x="810277" y="844661"/>
                    </a:cubicBezTo>
                    <a:cubicBezTo>
                      <a:pt x="813004" y="897155"/>
                      <a:pt x="815731" y="949649"/>
                      <a:pt x="818458" y="1002143"/>
                    </a:cubicBezTo>
                    <a:cubicBezTo>
                      <a:pt x="822322" y="1075090"/>
                      <a:pt x="826412" y="1148036"/>
                      <a:pt x="830275" y="1220983"/>
                    </a:cubicBezTo>
                    <a:cubicBezTo>
                      <a:pt x="833002" y="1271659"/>
                      <a:pt x="836184" y="1322336"/>
                      <a:pt x="837774" y="1373239"/>
                    </a:cubicBezTo>
                    <a:cubicBezTo>
                      <a:pt x="841638" y="1502316"/>
                      <a:pt x="844819" y="1631620"/>
                      <a:pt x="848228" y="1760696"/>
                    </a:cubicBezTo>
                    <a:cubicBezTo>
                      <a:pt x="850955" y="1867957"/>
                      <a:pt x="853227" y="1974991"/>
                      <a:pt x="855954" y="2082252"/>
                    </a:cubicBezTo>
                    <a:cubicBezTo>
                      <a:pt x="857318" y="2135428"/>
                      <a:pt x="858454" y="2188604"/>
                      <a:pt x="859817" y="2241780"/>
                    </a:cubicBezTo>
                    <a:cubicBezTo>
                      <a:pt x="859817" y="2244734"/>
                      <a:pt x="859590" y="2247688"/>
                      <a:pt x="859590" y="2250642"/>
                    </a:cubicBezTo>
                    <a:cubicBezTo>
                      <a:pt x="861181" y="2258823"/>
                      <a:pt x="859817" y="2267232"/>
                      <a:pt x="860272" y="2275412"/>
                    </a:cubicBezTo>
                    <a:cubicBezTo>
                      <a:pt x="860499" y="2279730"/>
                      <a:pt x="858681" y="2281094"/>
                      <a:pt x="854591" y="2280866"/>
                    </a:cubicBezTo>
                    <a:cubicBezTo>
                      <a:pt x="850955" y="2280639"/>
                      <a:pt x="847546" y="2280866"/>
                      <a:pt x="843910" y="2280866"/>
                    </a:cubicBezTo>
                    <a:cubicBezTo>
                      <a:pt x="803460" y="2280866"/>
                      <a:pt x="763237" y="2280866"/>
                      <a:pt x="722787" y="2280866"/>
                    </a:cubicBezTo>
                    <a:cubicBezTo>
                      <a:pt x="719606" y="2280866"/>
                      <a:pt x="716197" y="2279957"/>
                      <a:pt x="713243" y="2281775"/>
                    </a:cubicBezTo>
                    <a:cubicBezTo>
                      <a:pt x="702562" y="2282003"/>
                      <a:pt x="691654" y="2282003"/>
                      <a:pt x="680973" y="2282003"/>
                    </a:cubicBezTo>
                    <a:close/>
                  </a:path>
                </a:pathLst>
              </a:custGeom>
              <a:grpFill/>
              <a:ln w="2261" cap="flat">
                <a:noFill/>
                <a:prstDash val="solid"/>
                <a:miter/>
              </a:ln>
            </p:spPr>
            <p:txBody>
              <a:bodyPr rtlCol="0" anchor="ctr"/>
              <a:lstStyle/>
              <a:p>
                <a:endParaRPr lang="en-US"/>
              </a:p>
            </p:txBody>
          </p:sp>
          <p:sp>
            <p:nvSpPr>
              <p:cNvPr id="36" name="Freeform: Shape 35">
                <a:extLst>
                  <a:ext uri="{FF2B5EF4-FFF2-40B4-BE49-F238E27FC236}">
                    <a16:creationId xmlns:a16="http://schemas.microsoft.com/office/drawing/2014/main" id="{C17FB587-1F4F-4C8F-BC5F-EB3A55FF2F1D}"/>
                  </a:ext>
                </a:extLst>
              </p:cNvPr>
              <p:cNvSpPr/>
              <p:nvPr/>
            </p:nvSpPr>
            <p:spPr>
              <a:xfrm>
                <a:off x="2570741" y="1923157"/>
                <a:ext cx="659018" cy="1245317"/>
              </a:xfrm>
              <a:custGeom>
                <a:avLst/>
                <a:gdLst>
                  <a:gd name="connsiteX0" fmla="*/ 0 w 659018"/>
                  <a:gd name="connsiteY0" fmla="*/ 221 h 1245317"/>
                  <a:gd name="connsiteX1" fmla="*/ 31360 w 659018"/>
                  <a:gd name="connsiteY1" fmla="*/ 12720 h 1245317"/>
                  <a:gd name="connsiteX2" fmla="*/ 323373 w 659018"/>
                  <a:gd name="connsiteY2" fmla="*/ 249285 h 1245317"/>
                  <a:gd name="connsiteX3" fmla="*/ 440406 w 659018"/>
                  <a:gd name="connsiteY3" fmla="*/ 352228 h 1245317"/>
                  <a:gd name="connsiteX4" fmla="*/ 461995 w 659018"/>
                  <a:gd name="connsiteY4" fmla="*/ 367908 h 1245317"/>
                  <a:gd name="connsiteX5" fmla="*/ 475857 w 659018"/>
                  <a:gd name="connsiteY5" fmla="*/ 363136 h 1245317"/>
                  <a:gd name="connsiteX6" fmla="*/ 547667 w 659018"/>
                  <a:gd name="connsiteY6" fmla="*/ 279509 h 1245317"/>
                  <a:gd name="connsiteX7" fmla="*/ 648792 w 659018"/>
                  <a:gd name="connsiteY7" fmla="*/ 199290 h 1245317"/>
                  <a:gd name="connsiteX8" fmla="*/ 659018 w 659018"/>
                  <a:gd name="connsiteY8" fmla="*/ 194973 h 1245317"/>
                  <a:gd name="connsiteX9" fmla="*/ 657655 w 659018"/>
                  <a:gd name="connsiteY9" fmla="*/ 208153 h 1245317"/>
                  <a:gd name="connsiteX10" fmla="*/ 641747 w 659018"/>
                  <a:gd name="connsiteY10" fmla="*/ 228605 h 1245317"/>
                  <a:gd name="connsiteX11" fmla="*/ 503126 w 659018"/>
                  <a:gd name="connsiteY11" fmla="*/ 381998 h 1245317"/>
                  <a:gd name="connsiteX12" fmla="*/ 498809 w 659018"/>
                  <a:gd name="connsiteY12" fmla="*/ 390406 h 1245317"/>
                  <a:gd name="connsiteX13" fmla="*/ 491991 w 659018"/>
                  <a:gd name="connsiteY13" fmla="*/ 409495 h 1245317"/>
                  <a:gd name="connsiteX14" fmla="*/ 491309 w 659018"/>
                  <a:gd name="connsiteY14" fmla="*/ 424038 h 1245317"/>
                  <a:gd name="connsiteX15" fmla="*/ 539031 w 659018"/>
                  <a:gd name="connsiteY15" fmla="*/ 587657 h 1245317"/>
                  <a:gd name="connsiteX16" fmla="*/ 646065 w 659018"/>
                  <a:gd name="connsiteY16" fmla="*/ 972614 h 1245317"/>
                  <a:gd name="connsiteX17" fmla="*/ 649019 w 659018"/>
                  <a:gd name="connsiteY17" fmla="*/ 991930 h 1245317"/>
                  <a:gd name="connsiteX18" fmla="*/ 648565 w 659018"/>
                  <a:gd name="connsiteY18" fmla="*/ 998293 h 1245317"/>
                  <a:gd name="connsiteX19" fmla="*/ 643565 w 659018"/>
                  <a:gd name="connsiteY19" fmla="*/ 989431 h 1245317"/>
                  <a:gd name="connsiteX20" fmla="*/ 600843 w 659018"/>
                  <a:gd name="connsiteY20" fmla="*/ 846492 h 1245317"/>
                  <a:gd name="connsiteX21" fmla="*/ 465403 w 659018"/>
                  <a:gd name="connsiteY21" fmla="*/ 446081 h 1245317"/>
                  <a:gd name="connsiteX22" fmla="*/ 462676 w 659018"/>
                  <a:gd name="connsiteY22" fmla="*/ 439491 h 1245317"/>
                  <a:gd name="connsiteX23" fmla="*/ 451996 w 659018"/>
                  <a:gd name="connsiteY23" fmla="*/ 429038 h 1245317"/>
                  <a:gd name="connsiteX24" fmla="*/ 445633 w 659018"/>
                  <a:gd name="connsiteY24" fmla="*/ 443582 h 1245317"/>
                  <a:gd name="connsiteX25" fmla="*/ 448132 w 659018"/>
                  <a:gd name="connsiteY25" fmla="*/ 511301 h 1245317"/>
                  <a:gd name="connsiteX26" fmla="*/ 454268 w 659018"/>
                  <a:gd name="connsiteY26" fmla="*/ 623335 h 1245317"/>
                  <a:gd name="connsiteX27" fmla="*/ 462449 w 659018"/>
                  <a:gd name="connsiteY27" fmla="*/ 808541 h 1245317"/>
                  <a:gd name="connsiteX28" fmla="*/ 466994 w 659018"/>
                  <a:gd name="connsiteY28" fmla="*/ 985795 h 1245317"/>
                  <a:gd name="connsiteX29" fmla="*/ 473130 w 659018"/>
                  <a:gd name="connsiteY29" fmla="*/ 1237131 h 1245317"/>
                  <a:gd name="connsiteX30" fmla="*/ 464040 w 659018"/>
                  <a:gd name="connsiteY30" fmla="*/ 1246448 h 1245317"/>
                  <a:gd name="connsiteX31" fmla="*/ 382003 w 659018"/>
                  <a:gd name="connsiteY31" fmla="*/ 1246448 h 1245317"/>
                  <a:gd name="connsiteX32" fmla="*/ 374277 w 659018"/>
                  <a:gd name="connsiteY32" fmla="*/ 1238494 h 1245317"/>
                  <a:gd name="connsiteX33" fmla="*/ 380867 w 659018"/>
                  <a:gd name="connsiteY33" fmla="*/ 1067604 h 1245317"/>
                  <a:gd name="connsiteX34" fmla="*/ 387003 w 659018"/>
                  <a:gd name="connsiteY34" fmla="*/ 894896 h 1245317"/>
                  <a:gd name="connsiteX35" fmla="*/ 398820 w 659018"/>
                  <a:gd name="connsiteY35" fmla="*/ 623335 h 1245317"/>
                  <a:gd name="connsiteX36" fmla="*/ 407455 w 659018"/>
                  <a:gd name="connsiteY36" fmla="*/ 464034 h 1245317"/>
                  <a:gd name="connsiteX37" fmla="*/ 397456 w 659018"/>
                  <a:gd name="connsiteY37" fmla="*/ 456308 h 1245317"/>
                  <a:gd name="connsiteX38" fmla="*/ 357233 w 659018"/>
                  <a:gd name="connsiteY38" fmla="*/ 446763 h 1245317"/>
                  <a:gd name="connsiteX39" fmla="*/ 354506 w 659018"/>
                  <a:gd name="connsiteY39" fmla="*/ 433810 h 1245317"/>
                  <a:gd name="connsiteX40" fmla="*/ 369277 w 659018"/>
                  <a:gd name="connsiteY40" fmla="*/ 391996 h 1245317"/>
                  <a:gd name="connsiteX41" fmla="*/ 382231 w 659018"/>
                  <a:gd name="connsiteY41" fmla="*/ 387451 h 1245317"/>
                  <a:gd name="connsiteX42" fmla="*/ 387912 w 659018"/>
                  <a:gd name="connsiteY42" fmla="*/ 389724 h 1245317"/>
                  <a:gd name="connsiteX43" fmla="*/ 429725 w 659018"/>
                  <a:gd name="connsiteY43" fmla="*/ 389497 h 1245317"/>
                  <a:gd name="connsiteX44" fmla="*/ 414954 w 659018"/>
                  <a:gd name="connsiteY44" fmla="*/ 376089 h 1245317"/>
                  <a:gd name="connsiteX45" fmla="*/ 341326 w 659018"/>
                  <a:gd name="connsiteY45" fmla="*/ 317686 h 1245317"/>
                  <a:gd name="connsiteX46" fmla="*/ 149529 w 659018"/>
                  <a:gd name="connsiteY46" fmla="*/ 132707 h 1245317"/>
                  <a:gd name="connsiteX47" fmla="*/ 15453 w 659018"/>
                  <a:gd name="connsiteY47" fmla="*/ 17265 h 1245317"/>
                  <a:gd name="connsiteX48" fmla="*/ 0 w 659018"/>
                  <a:gd name="connsiteY48" fmla="*/ 3857 h 1245317"/>
                  <a:gd name="connsiteX49" fmla="*/ 0 w 659018"/>
                  <a:gd name="connsiteY49" fmla="*/ 221 h 12453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659018" h="1245317">
                    <a:moveTo>
                      <a:pt x="0" y="221"/>
                    </a:moveTo>
                    <a:cubicBezTo>
                      <a:pt x="12726" y="-1369"/>
                      <a:pt x="22270" y="5903"/>
                      <a:pt x="31360" y="12720"/>
                    </a:cubicBezTo>
                    <a:cubicBezTo>
                      <a:pt x="130895" y="88848"/>
                      <a:pt x="229520" y="166339"/>
                      <a:pt x="323373" y="249285"/>
                    </a:cubicBezTo>
                    <a:cubicBezTo>
                      <a:pt x="362233" y="283827"/>
                      <a:pt x="401319" y="318141"/>
                      <a:pt x="440406" y="352228"/>
                    </a:cubicBezTo>
                    <a:cubicBezTo>
                      <a:pt x="446996" y="358137"/>
                      <a:pt x="453586" y="364045"/>
                      <a:pt x="461995" y="367908"/>
                    </a:cubicBezTo>
                    <a:cubicBezTo>
                      <a:pt x="468585" y="370862"/>
                      <a:pt x="473811" y="369499"/>
                      <a:pt x="475857" y="363136"/>
                    </a:cubicBezTo>
                    <a:cubicBezTo>
                      <a:pt x="487901" y="324958"/>
                      <a:pt x="519034" y="302915"/>
                      <a:pt x="547667" y="279509"/>
                    </a:cubicBezTo>
                    <a:cubicBezTo>
                      <a:pt x="581072" y="252239"/>
                      <a:pt x="614932" y="225878"/>
                      <a:pt x="648792" y="199290"/>
                    </a:cubicBezTo>
                    <a:cubicBezTo>
                      <a:pt x="651746" y="197018"/>
                      <a:pt x="655155" y="191564"/>
                      <a:pt x="659018" y="194973"/>
                    </a:cubicBezTo>
                    <a:cubicBezTo>
                      <a:pt x="662881" y="198381"/>
                      <a:pt x="659927" y="203835"/>
                      <a:pt x="657655" y="208153"/>
                    </a:cubicBezTo>
                    <a:cubicBezTo>
                      <a:pt x="653564" y="215879"/>
                      <a:pt x="647429" y="222015"/>
                      <a:pt x="641747" y="228605"/>
                    </a:cubicBezTo>
                    <a:cubicBezTo>
                      <a:pt x="596752" y="280872"/>
                      <a:pt x="551757" y="332912"/>
                      <a:pt x="503126" y="381998"/>
                    </a:cubicBezTo>
                    <a:cubicBezTo>
                      <a:pt x="500854" y="384270"/>
                      <a:pt x="499263" y="386770"/>
                      <a:pt x="498809" y="390406"/>
                    </a:cubicBezTo>
                    <a:cubicBezTo>
                      <a:pt x="497672" y="396996"/>
                      <a:pt x="496309" y="403586"/>
                      <a:pt x="491991" y="409495"/>
                    </a:cubicBezTo>
                    <a:cubicBezTo>
                      <a:pt x="488582" y="413812"/>
                      <a:pt x="490173" y="419266"/>
                      <a:pt x="491309" y="424038"/>
                    </a:cubicBezTo>
                    <a:cubicBezTo>
                      <a:pt x="504263" y="479487"/>
                      <a:pt x="520170" y="534026"/>
                      <a:pt x="539031" y="587657"/>
                    </a:cubicBezTo>
                    <a:cubicBezTo>
                      <a:pt x="583118" y="713552"/>
                      <a:pt x="617205" y="842401"/>
                      <a:pt x="646065" y="972614"/>
                    </a:cubicBezTo>
                    <a:cubicBezTo>
                      <a:pt x="647429" y="978977"/>
                      <a:pt x="648110" y="985568"/>
                      <a:pt x="649019" y="991930"/>
                    </a:cubicBezTo>
                    <a:cubicBezTo>
                      <a:pt x="649247" y="993976"/>
                      <a:pt x="650156" y="996021"/>
                      <a:pt x="648565" y="998293"/>
                    </a:cubicBezTo>
                    <a:cubicBezTo>
                      <a:pt x="644929" y="996475"/>
                      <a:pt x="644702" y="992612"/>
                      <a:pt x="643565" y="989431"/>
                    </a:cubicBezTo>
                    <a:cubicBezTo>
                      <a:pt x="626522" y="942618"/>
                      <a:pt x="615387" y="893987"/>
                      <a:pt x="600843" y="846492"/>
                    </a:cubicBezTo>
                    <a:cubicBezTo>
                      <a:pt x="559711" y="711734"/>
                      <a:pt x="520397" y="576294"/>
                      <a:pt x="465403" y="446081"/>
                    </a:cubicBezTo>
                    <a:cubicBezTo>
                      <a:pt x="464494" y="443809"/>
                      <a:pt x="463585" y="441764"/>
                      <a:pt x="462676" y="439491"/>
                    </a:cubicBezTo>
                    <a:cubicBezTo>
                      <a:pt x="460177" y="434719"/>
                      <a:pt x="457222" y="427674"/>
                      <a:pt x="451996" y="429038"/>
                    </a:cubicBezTo>
                    <a:cubicBezTo>
                      <a:pt x="447223" y="430401"/>
                      <a:pt x="445860" y="437673"/>
                      <a:pt x="445633" y="443582"/>
                    </a:cubicBezTo>
                    <a:cubicBezTo>
                      <a:pt x="444724" y="466079"/>
                      <a:pt x="446996" y="488804"/>
                      <a:pt x="448132" y="511301"/>
                    </a:cubicBezTo>
                    <a:cubicBezTo>
                      <a:pt x="449950" y="548570"/>
                      <a:pt x="452677" y="586066"/>
                      <a:pt x="454268" y="623335"/>
                    </a:cubicBezTo>
                    <a:cubicBezTo>
                      <a:pt x="456995" y="685146"/>
                      <a:pt x="461540" y="746730"/>
                      <a:pt x="462449" y="808541"/>
                    </a:cubicBezTo>
                    <a:cubicBezTo>
                      <a:pt x="463358" y="867626"/>
                      <a:pt x="465403" y="926710"/>
                      <a:pt x="466994" y="985795"/>
                    </a:cubicBezTo>
                    <a:cubicBezTo>
                      <a:pt x="469039" y="1069649"/>
                      <a:pt x="470857" y="1153276"/>
                      <a:pt x="473130" y="1237131"/>
                    </a:cubicBezTo>
                    <a:cubicBezTo>
                      <a:pt x="473357" y="1244857"/>
                      <a:pt x="471312" y="1246448"/>
                      <a:pt x="464040" y="1246448"/>
                    </a:cubicBezTo>
                    <a:cubicBezTo>
                      <a:pt x="436770" y="1245993"/>
                      <a:pt x="409273" y="1246221"/>
                      <a:pt x="382003" y="1246448"/>
                    </a:cubicBezTo>
                    <a:cubicBezTo>
                      <a:pt x="375640" y="1246448"/>
                      <a:pt x="374050" y="1244630"/>
                      <a:pt x="374277" y="1238494"/>
                    </a:cubicBezTo>
                    <a:cubicBezTo>
                      <a:pt x="376549" y="1181455"/>
                      <a:pt x="378822" y="1124416"/>
                      <a:pt x="380867" y="1067604"/>
                    </a:cubicBezTo>
                    <a:cubicBezTo>
                      <a:pt x="382912" y="1010110"/>
                      <a:pt x="384730" y="952389"/>
                      <a:pt x="387003" y="894896"/>
                    </a:cubicBezTo>
                    <a:cubicBezTo>
                      <a:pt x="390184" y="804451"/>
                      <a:pt x="393366" y="713779"/>
                      <a:pt x="398820" y="623335"/>
                    </a:cubicBezTo>
                    <a:cubicBezTo>
                      <a:pt x="402001" y="570386"/>
                      <a:pt x="404728" y="517210"/>
                      <a:pt x="407455" y="464034"/>
                    </a:cubicBezTo>
                    <a:cubicBezTo>
                      <a:pt x="407910" y="454490"/>
                      <a:pt x="406092" y="452672"/>
                      <a:pt x="397456" y="456308"/>
                    </a:cubicBezTo>
                    <a:cubicBezTo>
                      <a:pt x="381322" y="463125"/>
                      <a:pt x="369277" y="454717"/>
                      <a:pt x="357233" y="446763"/>
                    </a:cubicBezTo>
                    <a:cubicBezTo>
                      <a:pt x="352688" y="443809"/>
                      <a:pt x="352916" y="438355"/>
                      <a:pt x="354506" y="433810"/>
                    </a:cubicBezTo>
                    <a:cubicBezTo>
                      <a:pt x="359051" y="419721"/>
                      <a:pt x="364051" y="405859"/>
                      <a:pt x="369277" y="391996"/>
                    </a:cubicBezTo>
                    <a:cubicBezTo>
                      <a:pt x="371550" y="386088"/>
                      <a:pt x="377004" y="386088"/>
                      <a:pt x="382231" y="387451"/>
                    </a:cubicBezTo>
                    <a:cubicBezTo>
                      <a:pt x="384276" y="387906"/>
                      <a:pt x="386548" y="388361"/>
                      <a:pt x="387912" y="389724"/>
                    </a:cubicBezTo>
                    <a:cubicBezTo>
                      <a:pt x="402001" y="404722"/>
                      <a:pt x="415409" y="393360"/>
                      <a:pt x="429725" y="389497"/>
                    </a:cubicBezTo>
                    <a:cubicBezTo>
                      <a:pt x="425862" y="382679"/>
                      <a:pt x="420408" y="379271"/>
                      <a:pt x="414954" y="376089"/>
                    </a:cubicBezTo>
                    <a:cubicBezTo>
                      <a:pt x="387457" y="360182"/>
                      <a:pt x="363369" y="340184"/>
                      <a:pt x="341326" y="317686"/>
                    </a:cubicBezTo>
                    <a:cubicBezTo>
                      <a:pt x="279287" y="254057"/>
                      <a:pt x="216340" y="191337"/>
                      <a:pt x="149529" y="132707"/>
                    </a:cubicBezTo>
                    <a:cubicBezTo>
                      <a:pt x="104988" y="93620"/>
                      <a:pt x="59993" y="55670"/>
                      <a:pt x="15453" y="17265"/>
                    </a:cubicBezTo>
                    <a:cubicBezTo>
                      <a:pt x="10226" y="12720"/>
                      <a:pt x="5227" y="8402"/>
                      <a:pt x="0" y="3857"/>
                    </a:cubicBezTo>
                    <a:cubicBezTo>
                      <a:pt x="0" y="2721"/>
                      <a:pt x="0" y="1358"/>
                      <a:pt x="0" y="221"/>
                    </a:cubicBezTo>
                    <a:close/>
                  </a:path>
                </a:pathLst>
              </a:custGeom>
              <a:grpFill/>
              <a:ln w="2261" cap="flat">
                <a:noFill/>
                <a:prstDash val="solid"/>
                <a:miter/>
              </a:ln>
            </p:spPr>
            <p:txBody>
              <a:bodyPr rtlCol="0" anchor="ctr"/>
              <a:lstStyle/>
              <a:p>
                <a:endParaRPr lang="en-US"/>
              </a:p>
            </p:txBody>
          </p:sp>
          <p:sp>
            <p:nvSpPr>
              <p:cNvPr id="37" name="Freeform: Shape 36">
                <a:extLst>
                  <a:ext uri="{FF2B5EF4-FFF2-40B4-BE49-F238E27FC236}">
                    <a16:creationId xmlns:a16="http://schemas.microsoft.com/office/drawing/2014/main" id="{56317DEA-9FD1-46F6-AE9E-C8217E92C2A9}"/>
                  </a:ext>
                </a:extLst>
              </p:cNvPr>
              <p:cNvSpPr/>
              <p:nvPr/>
            </p:nvSpPr>
            <p:spPr>
              <a:xfrm>
                <a:off x="3298161" y="3147335"/>
                <a:ext cx="147711" cy="29542"/>
              </a:xfrm>
              <a:custGeom>
                <a:avLst/>
                <a:gdLst>
                  <a:gd name="connsiteX0" fmla="*/ 0 w 147710"/>
                  <a:gd name="connsiteY0" fmla="*/ 31133 h 29542"/>
                  <a:gd name="connsiteX1" fmla="*/ 12044 w 147710"/>
                  <a:gd name="connsiteY1" fmla="*/ 29315 h 29542"/>
                  <a:gd name="connsiteX2" fmla="*/ 134531 w 147710"/>
                  <a:gd name="connsiteY2" fmla="*/ 29315 h 29542"/>
                  <a:gd name="connsiteX3" fmla="*/ 146120 w 147710"/>
                  <a:gd name="connsiteY3" fmla="*/ 17725 h 29542"/>
                  <a:gd name="connsiteX4" fmla="*/ 146347 w 147710"/>
                  <a:gd name="connsiteY4" fmla="*/ 0 h 29542"/>
                  <a:gd name="connsiteX5" fmla="*/ 147938 w 147710"/>
                  <a:gd name="connsiteY5" fmla="*/ 31133 h 29542"/>
                  <a:gd name="connsiteX6" fmla="*/ 0 w 147710"/>
                  <a:gd name="connsiteY6" fmla="*/ 31133 h 295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7710" h="29542">
                    <a:moveTo>
                      <a:pt x="0" y="31133"/>
                    </a:moveTo>
                    <a:cubicBezTo>
                      <a:pt x="3863" y="28860"/>
                      <a:pt x="7954" y="29315"/>
                      <a:pt x="12044" y="29315"/>
                    </a:cubicBezTo>
                    <a:cubicBezTo>
                      <a:pt x="52949" y="29315"/>
                      <a:pt x="93626" y="29315"/>
                      <a:pt x="134531" y="29315"/>
                    </a:cubicBezTo>
                    <a:cubicBezTo>
                      <a:pt x="145439" y="29315"/>
                      <a:pt x="145893" y="28633"/>
                      <a:pt x="146120" y="17725"/>
                    </a:cubicBezTo>
                    <a:cubicBezTo>
                      <a:pt x="146120" y="11817"/>
                      <a:pt x="146347" y="5908"/>
                      <a:pt x="146347" y="0"/>
                    </a:cubicBezTo>
                    <a:cubicBezTo>
                      <a:pt x="148620" y="10226"/>
                      <a:pt x="147256" y="20907"/>
                      <a:pt x="147938" y="31133"/>
                    </a:cubicBezTo>
                    <a:cubicBezTo>
                      <a:pt x="98625" y="31133"/>
                      <a:pt x="49313" y="31133"/>
                      <a:pt x="0" y="31133"/>
                    </a:cubicBezTo>
                    <a:close/>
                  </a:path>
                </a:pathLst>
              </a:custGeom>
              <a:grpFill/>
              <a:ln w="2261" cap="flat">
                <a:noFill/>
                <a:prstDash val="solid"/>
                <a:miter/>
              </a:ln>
            </p:spPr>
            <p:txBody>
              <a:bodyPr rtlCol="0" anchor="ctr"/>
              <a:lstStyle/>
              <a:p>
                <a:endParaRPr lang="en-US"/>
              </a:p>
            </p:txBody>
          </p:sp>
        </p:grpSp>
        <p:grpSp>
          <p:nvGrpSpPr>
            <p:cNvPr id="24" name="Graphic 44">
              <a:extLst>
                <a:ext uri="{FF2B5EF4-FFF2-40B4-BE49-F238E27FC236}">
                  <a16:creationId xmlns:a16="http://schemas.microsoft.com/office/drawing/2014/main" id="{EC78BFA3-06E2-49E9-B6C1-584B7FC05DCE}"/>
                </a:ext>
              </a:extLst>
            </p:cNvPr>
            <p:cNvGrpSpPr/>
            <p:nvPr/>
          </p:nvGrpSpPr>
          <p:grpSpPr>
            <a:xfrm>
              <a:off x="3897923" y="1157375"/>
              <a:ext cx="1006670" cy="1889153"/>
              <a:chOff x="2570741" y="896446"/>
              <a:chExt cx="1215775" cy="2281567"/>
            </a:xfrm>
            <a:solidFill>
              <a:schemeClr val="accent1"/>
            </a:solidFill>
          </p:grpSpPr>
          <p:sp>
            <p:nvSpPr>
              <p:cNvPr id="25" name="Freeform: Shape 24">
                <a:extLst>
                  <a:ext uri="{FF2B5EF4-FFF2-40B4-BE49-F238E27FC236}">
                    <a16:creationId xmlns:a16="http://schemas.microsoft.com/office/drawing/2014/main" id="{ABD907D6-EE8C-4596-90FB-42E17C4BB064}"/>
                  </a:ext>
                </a:extLst>
              </p:cNvPr>
              <p:cNvSpPr/>
              <p:nvPr/>
            </p:nvSpPr>
            <p:spPr>
              <a:xfrm>
                <a:off x="2584918" y="896465"/>
                <a:ext cx="1199868" cy="2281567"/>
              </a:xfrm>
              <a:custGeom>
                <a:avLst/>
                <a:gdLst>
                  <a:gd name="connsiteX0" fmla="*/ 680973 w 1199867"/>
                  <a:gd name="connsiteY0" fmla="*/ 2282003 h 2281567"/>
                  <a:gd name="connsiteX1" fmla="*/ 687336 w 1199867"/>
                  <a:gd name="connsiteY1" fmla="*/ 2096796 h 2281567"/>
                  <a:gd name="connsiteX2" fmla="*/ 693472 w 1199867"/>
                  <a:gd name="connsiteY2" fmla="*/ 1922269 h 2281567"/>
                  <a:gd name="connsiteX3" fmla="*/ 701880 w 1199867"/>
                  <a:gd name="connsiteY3" fmla="*/ 1694340 h 2281567"/>
                  <a:gd name="connsiteX4" fmla="*/ 709607 w 1199867"/>
                  <a:gd name="connsiteY4" fmla="*/ 1472546 h 2281567"/>
                  <a:gd name="connsiteX5" fmla="*/ 719833 w 1199867"/>
                  <a:gd name="connsiteY5" fmla="*/ 1239390 h 2281567"/>
                  <a:gd name="connsiteX6" fmla="*/ 729377 w 1199867"/>
                  <a:gd name="connsiteY6" fmla="*/ 1058728 h 2281567"/>
                  <a:gd name="connsiteX7" fmla="*/ 740740 w 1199867"/>
                  <a:gd name="connsiteY7" fmla="*/ 851478 h 2281567"/>
                  <a:gd name="connsiteX8" fmla="*/ 721651 w 1199867"/>
                  <a:gd name="connsiteY8" fmla="*/ 836480 h 2281567"/>
                  <a:gd name="connsiteX9" fmla="*/ 648023 w 1199867"/>
                  <a:gd name="connsiteY9" fmla="*/ 817846 h 2281567"/>
                  <a:gd name="connsiteX10" fmla="*/ 643250 w 1199867"/>
                  <a:gd name="connsiteY10" fmla="*/ 806710 h 2281567"/>
                  <a:gd name="connsiteX11" fmla="*/ 647114 w 1199867"/>
                  <a:gd name="connsiteY11" fmla="*/ 783304 h 2281567"/>
                  <a:gd name="connsiteX12" fmla="*/ 668929 w 1199867"/>
                  <a:gd name="connsiteY12" fmla="*/ 722174 h 2281567"/>
                  <a:gd name="connsiteX13" fmla="*/ 694836 w 1199867"/>
                  <a:gd name="connsiteY13" fmla="*/ 709676 h 2281567"/>
                  <a:gd name="connsiteX14" fmla="*/ 722560 w 1199867"/>
                  <a:gd name="connsiteY14" fmla="*/ 726946 h 2281567"/>
                  <a:gd name="connsiteX15" fmla="*/ 734377 w 1199867"/>
                  <a:gd name="connsiteY15" fmla="*/ 729219 h 2281567"/>
                  <a:gd name="connsiteX16" fmla="*/ 774827 w 1199867"/>
                  <a:gd name="connsiteY16" fmla="*/ 715811 h 2281567"/>
                  <a:gd name="connsiteX17" fmla="*/ 776645 w 1199867"/>
                  <a:gd name="connsiteY17" fmla="*/ 706949 h 2281567"/>
                  <a:gd name="connsiteX18" fmla="*/ 747330 w 1199867"/>
                  <a:gd name="connsiteY18" fmla="*/ 685360 h 2281567"/>
                  <a:gd name="connsiteX19" fmla="*/ 618708 w 1199867"/>
                  <a:gd name="connsiteY19" fmla="*/ 581735 h 2281567"/>
                  <a:gd name="connsiteX20" fmla="*/ 361918 w 1199867"/>
                  <a:gd name="connsiteY20" fmla="*/ 326763 h 2281567"/>
                  <a:gd name="connsiteX21" fmla="*/ 26955 w 1199867"/>
                  <a:gd name="connsiteY21" fmla="*/ 32250 h 2281567"/>
                  <a:gd name="connsiteX22" fmla="*/ 3775 w 1199867"/>
                  <a:gd name="connsiteY22" fmla="*/ 11343 h 2281567"/>
                  <a:gd name="connsiteX23" fmla="*/ 594 w 1199867"/>
                  <a:gd name="connsiteY23" fmla="*/ 2708 h 2281567"/>
                  <a:gd name="connsiteX24" fmla="*/ 10366 w 1199867"/>
                  <a:gd name="connsiteY24" fmla="*/ 890 h 2281567"/>
                  <a:gd name="connsiteX25" fmla="*/ 54679 w 1199867"/>
                  <a:gd name="connsiteY25" fmla="*/ 22933 h 2281567"/>
                  <a:gd name="connsiteX26" fmla="*/ 632797 w 1199867"/>
                  <a:gd name="connsiteY26" fmla="*/ 497653 h 2281567"/>
                  <a:gd name="connsiteX27" fmla="*/ 815731 w 1199867"/>
                  <a:gd name="connsiteY27" fmla="*/ 659454 h 2281567"/>
                  <a:gd name="connsiteX28" fmla="*/ 840274 w 1199867"/>
                  <a:gd name="connsiteY28" fmla="*/ 675361 h 2281567"/>
                  <a:gd name="connsiteX29" fmla="*/ 866635 w 1199867"/>
                  <a:gd name="connsiteY29" fmla="*/ 664681 h 2281567"/>
                  <a:gd name="connsiteX30" fmla="*/ 885496 w 1199867"/>
                  <a:gd name="connsiteY30" fmla="*/ 624458 h 2281567"/>
                  <a:gd name="connsiteX31" fmla="*/ 926628 w 1199867"/>
                  <a:gd name="connsiteY31" fmla="*/ 572645 h 2281567"/>
                  <a:gd name="connsiteX32" fmla="*/ 1151603 w 1199867"/>
                  <a:gd name="connsiteY32" fmla="*/ 389029 h 2281567"/>
                  <a:gd name="connsiteX33" fmla="*/ 1190236 w 1199867"/>
                  <a:gd name="connsiteY33" fmla="*/ 359032 h 2281567"/>
                  <a:gd name="connsiteX34" fmla="*/ 1201598 w 1199867"/>
                  <a:gd name="connsiteY34" fmla="*/ 364941 h 2281567"/>
                  <a:gd name="connsiteX35" fmla="*/ 1192281 w 1199867"/>
                  <a:gd name="connsiteY35" fmla="*/ 388575 h 2281567"/>
                  <a:gd name="connsiteX36" fmla="*/ 1132969 w 1199867"/>
                  <a:gd name="connsiteY36" fmla="*/ 459703 h 2281567"/>
                  <a:gd name="connsiteX37" fmla="*/ 912312 w 1199867"/>
                  <a:gd name="connsiteY37" fmla="*/ 703313 h 2281567"/>
                  <a:gd name="connsiteX38" fmla="*/ 905949 w 1199867"/>
                  <a:gd name="connsiteY38" fmla="*/ 723083 h 2281567"/>
                  <a:gd name="connsiteX39" fmla="*/ 896177 w 1199867"/>
                  <a:gd name="connsiteY39" fmla="*/ 747399 h 2281567"/>
                  <a:gd name="connsiteX40" fmla="*/ 892087 w 1199867"/>
                  <a:gd name="connsiteY40" fmla="*/ 770123 h 2281567"/>
                  <a:gd name="connsiteX41" fmla="*/ 927992 w 1199867"/>
                  <a:gd name="connsiteY41" fmla="*/ 911244 h 2281567"/>
                  <a:gd name="connsiteX42" fmla="*/ 1003892 w 1199867"/>
                  <a:gd name="connsiteY42" fmla="*/ 1145309 h 2281567"/>
                  <a:gd name="connsiteX43" fmla="*/ 1092746 w 1199867"/>
                  <a:gd name="connsiteY43" fmla="*/ 1447776 h 2281567"/>
                  <a:gd name="connsiteX44" fmla="*/ 1173646 w 1199867"/>
                  <a:gd name="connsiteY44" fmla="*/ 1775467 h 2281567"/>
                  <a:gd name="connsiteX45" fmla="*/ 1181146 w 1199867"/>
                  <a:gd name="connsiteY45" fmla="*/ 1822053 h 2281567"/>
                  <a:gd name="connsiteX46" fmla="*/ 1179555 w 1199867"/>
                  <a:gd name="connsiteY46" fmla="*/ 1828871 h 2281567"/>
                  <a:gd name="connsiteX47" fmla="*/ 1174555 w 1199867"/>
                  <a:gd name="connsiteY47" fmla="*/ 1823871 h 2281567"/>
                  <a:gd name="connsiteX48" fmla="*/ 1149785 w 1199867"/>
                  <a:gd name="connsiteY48" fmla="*/ 1751606 h 2281567"/>
                  <a:gd name="connsiteX49" fmla="*/ 996393 w 1199867"/>
                  <a:gd name="connsiteY49" fmla="*/ 1234618 h 2281567"/>
                  <a:gd name="connsiteX50" fmla="*/ 853909 w 1199867"/>
                  <a:gd name="connsiteY50" fmla="*/ 834662 h 2281567"/>
                  <a:gd name="connsiteX51" fmla="*/ 839365 w 1199867"/>
                  <a:gd name="connsiteY51" fmla="*/ 801256 h 2281567"/>
                  <a:gd name="connsiteX52" fmla="*/ 821867 w 1199867"/>
                  <a:gd name="connsiteY52" fmla="*/ 785576 h 2281567"/>
                  <a:gd name="connsiteX53" fmla="*/ 811641 w 1199867"/>
                  <a:gd name="connsiteY53" fmla="*/ 804665 h 2281567"/>
                  <a:gd name="connsiteX54" fmla="*/ 810277 w 1199867"/>
                  <a:gd name="connsiteY54" fmla="*/ 844661 h 2281567"/>
                  <a:gd name="connsiteX55" fmla="*/ 818458 w 1199867"/>
                  <a:gd name="connsiteY55" fmla="*/ 1002143 h 2281567"/>
                  <a:gd name="connsiteX56" fmla="*/ 830275 w 1199867"/>
                  <a:gd name="connsiteY56" fmla="*/ 1220983 h 2281567"/>
                  <a:gd name="connsiteX57" fmla="*/ 837774 w 1199867"/>
                  <a:gd name="connsiteY57" fmla="*/ 1373239 h 2281567"/>
                  <a:gd name="connsiteX58" fmla="*/ 848228 w 1199867"/>
                  <a:gd name="connsiteY58" fmla="*/ 1760696 h 2281567"/>
                  <a:gd name="connsiteX59" fmla="*/ 855954 w 1199867"/>
                  <a:gd name="connsiteY59" fmla="*/ 2082252 h 2281567"/>
                  <a:gd name="connsiteX60" fmla="*/ 859817 w 1199867"/>
                  <a:gd name="connsiteY60" fmla="*/ 2241780 h 2281567"/>
                  <a:gd name="connsiteX61" fmla="*/ 859590 w 1199867"/>
                  <a:gd name="connsiteY61" fmla="*/ 2250642 h 2281567"/>
                  <a:gd name="connsiteX62" fmla="*/ 860272 w 1199867"/>
                  <a:gd name="connsiteY62" fmla="*/ 2275412 h 2281567"/>
                  <a:gd name="connsiteX63" fmla="*/ 854591 w 1199867"/>
                  <a:gd name="connsiteY63" fmla="*/ 2280866 h 2281567"/>
                  <a:gd name="connsiteX64" fmla="*/ 843910 w 1199867"/>
                  <a:gd name="connsiteY64" fmla="*/ 2280866 h 2281567"/>
                  <a:gd name="connsiteX65" fmla="*/ 722787 w 1199867"/>
                  <a:gd name="connsiteY65" fmla="*/ 2280866 h 2281567"/>
                  <a:gd name="connsiteX66" fmla="*/ 713243 w 1199867"/>
                  <a:gd name="connsiteY66" fmla="*/ 2281775 h 2281567"/>
                  <a:gd name="connsiteX67" fmla="*/ 680973 w 1199867"/>
                  <a:gd name="connsiteY67" fmla="*/ 2282003 h 22815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1199867" h="2281567">
                    <a:moveTo>
                      <a:pt x="680973" y="2282003"/>
                    </a:moveTo>
                    <a:cubicBezTo>
                      <a:pt x="683019" y="2220191"/>
                      <a:pt x="685291" y="2158607"/>
                      <a:pt x="687336" y="2096796"/>
                    </a:cubicBezTo>
                    <a:cubicBezTo>
                      <a:pt x="689382" y="2038620"/>
                      <a:pt x="691427" y="1980445"/>
                      <a:pt x="693472" y="1922269"/>
                    </a:cubicBezTo>
                    <a:cubicBezTo>
                      <a:pt x="696199" y="1846369"/>
                      <a:pt x="699153" y="1770241"/>
                      <a:pt x="701880" y="1694340"/>
                    </a:cubicBezTo>
                    <a:cubicBezTo>
                      <a:pt x="704607" y="1620484"/>
                      <a:pt x="706880" y="1546402"/>
                      <a:pt x="709607" y="1472546"/>
                    </a:cubicBezTo>
                    <a:cubicBezTo>
                      <a:pt x="712334" y="1394827"/>
                      <a:pt x="715515" y="1317109"/>
                      <a:pt x="719833" y="1239390"/>
                    </a:cubicBezTo>
                    <a:cubicBezTo>
                      <a:pt x="723242" y="1179169"/>
                      <a:pt x="726196" y="1118949"/>
                      <a:pt x="729377" y="1058728"/>
                    </a:cubicBezTo>
                    <a:cubicBezTo>
                      <a:pt x="733013" y="989645"/>
                      <a:pt x="736876" y="920561"/>
                      <a:pt x="740740" y="851478"/>
                    </a:cubicBezTo>
                    <a:cubicBezTo>
                      <a:pt x="741876" y="831253"/>
                      <a:pt x="740285" y="828753"/>
                      <a:pt x="721651" y="836480"/>
                    </a:cubicBezTo>
                    <a:cubicBezTo>
                      <a:pt x="691654" y="848978"/>
                      <a:pt x="670520" y="831935"/>
                      <a:pt x="648023" y="817846"/>
                    </a:cubicBezTo>
                    <a:cubicBezTo>
                      <a:pt x="644614" y="815573"/>
                      <a:pt x="643705" y="811028"/>
                      <a:pt x="643250" y="806710"/>
                    </a:cubicBezTo>
                    <a:cubicBezTo>
                      <a:pt x="642569" y="798529"/>
                      <a:pt x="644159" y="790576"/>
                      <a:pt x="647114" y="783304"/>
                    </a:cubicBezTo>
                    <a:cubicBezTo>
                      <a:pt x="655522" y="763306"/>
                      <a:pt x="661885" y="742626"/>
                      <a:pt x="668929" y="722174"/>
                    </a:cubicBezTo>
                    <a:cubicBezTo>
                      <a:pt x="673247" y="709676"/>
                      <a:pt x="682110" y="705585"/>
                      <a:pt x="694836" y="709676"/>
                    </a:cubicBezTo>
                    <a:cubicBezTo>
                      <a:pt x="705516" y="712857"/>
                      <a:pt x="714152" y="720129"/>
                      <a:pt x="722560" y="726946"/>
                    </a:cubicBezTo>
                    <a:cubicBezTo>
                      <a:pt x="726423" y="729901"/>
                      <a:pt x="729377" y="731037"/>
                      <a:pt x="734377" y="729219"/>
                    </a:cubicBezTo>
                    <a:cubicBezTo>
                      <a:pt x="747784" y="724219"/>
                      <a:pt x="761192" y="719902"/>
                      <a:pt x="774827" y="715811"/>
                    </a:cubicBezTo>
                    <a:cubicBezTo>
                      <a:pt x="781871" y="713766"/>
                      <a:pt x="780508" y="711039"/>
                      <a:pt x="776645" y="706949"/>
                    </a:cubicBezTo>
                    <a:cubicBezTo>
                      <a:pt x="768009" y="698086"/>
                      <a:pt x="757783" y="691496"/>
                      <a:pt x="747330" y="685360"/>
                    </a:cubicBezTo>
                    <a:cubicBezTo>
                      <a:pt x="699381" y="657181"/>
                      <a:pt x="657112" y="621731"/>
                      <a:pt x="618708" y="581735"/>
                    </a:cubicBezTo>
                    <a:cubicBezTo>
                      <a:pt x="535308" y="494699"/>
                      <a:pt x="449863" y="409481"/>
                      <a:pt x="361918" y="326763"/>
                    </a:cubicBezTo>
                    <a:cubicBezTo>
                      <a:pt x="253975" y="224729"/>
                      <a:pt x="139215" y="129739"/>
                      <a:pt x="26955" y="32250"/>
                    </a:cubicBezTo>
                    <a:cubicBezTo>
                      <a:pt x="19001" y="25433"/>
                      <a:pt x="11502" y="18388"/>
                      <a:pt x="3775" y="11343"/>
                    </a:cubicBezTo>
                    <a:cubicBezTo>
                      <a:pt x="1503" y="9071"/>
                      <a:pt x="-1224" y="6117"/>
                      <a:pt x="594" y="2708"/>
                    </a:cubicBezTo>
                    <a:cubicBezTo>
                      <a:pt x="2639" y="-1155"/>
                      <a:pt x="6957" y="-19"/>
                      <a:pt x="10366" y="890"/>
                    </a:cubicBezTo>
                    <a:cubicBezTo>
                      <a:pt x="26727" y="4980"/>
                      <a:pt x="41499" y="12934"/>
                      <a:pt x="54679" y="22933"/>
                    </a:cubicBezTo>
                    <a:cubicBezTo>
                      <a:pt x="252384" y="174734"/>
                      <a:pt x="447136" y="330854"/>
                      <a:pt x="632797" y="497653"/>
                    </a:cubicBezTo>
                    <a:cubicBezTo>
                      <a:pt x="693245" y="552193"/>
                      <a:pt x="754602" y="605596"/>
                      <a:pt x="815731" y="659454"/>
                    </a:cubicBezTo>
                    <a:cubicBezTo>
                      <a:pt x="823003" y="666044"/>
                      <a:pt x="831184" y="671498"/>
                      <a:pt x="840274" y="675361"/>
                    </a:cubicBezTo>
                    <a:cubicBezTo>
                      <a:pt x="853454" y="680815"/>
                      <a:pt x="861181" y="678088"/>
                      <a:pt x="866635" y="664681"/>
                    </a:cubicBezTo>
                    <a:cubicBezTo>
                      <a:pt x="872316" y="651046"/>
                      <a:pt x="879361" y="637865"/>
                      <a:pt x="885496" y="624458"/>
                    </a:cubicBezTo>
                    <a:cubicBezTo>
                      <a:pt x="895041" y="603778"/>
                      <a:pt x="909812" y="587644"/>
                      <a:pt x="926628" y="572645"/>
                    </a:cubicBezTo>
                    <a:cubicBezTo>
                      <a:pt x="998666" y="507880"/>
                      <a:pt x="1075703" y="449250"/>
                      <a:pt x="1151603" y="389029"/>
                    </a:cubicBezTo>
                    <a:cubicBezTo>
                      <a:pt x="1164329" y="378803"/>
                      <a:pt x="1177055" y="368577"/>
                      <a:pt x="1190236" y="359032"/>
                    </a:cubicBezTo>
                    <a:cubicBezTo>
                      <a:pt x="1197962" y="353351"/>
                      <a:pt x="1201143" y="355396"/>
                      <a:pt x="1201598" y="364941"/>
                    </a:cubicBezTo>
                    <a:cubicBezTo>
                      <a:pt x="1202052" y="374258"/>
                      <a:pt x="1197280" y="381530"/>
                      <a:pt x="1192281" y="388575"/>
                    </a:cubicBezTo>
                    <a:cubicBezTo>
                      <a:pt x="1174328" y="413799"/>
                      <a:pt x="1152967" y="436297"/>
                      <a:pt x="1132969" y="459703"/>
                    </a:cubicBezTo>
                    <a:cubicBezTo>
                      <a:pt x="1061841" y="543103"/>
                      <a:pt x="989803" y="625594"/>
                      <a:pt x="912312" y="703313"/>
                    </a:cubicBezTo>
                    <a:cubicBezTo>
                      <a:pt x="906403" y="709221"/>
                      <a:pt x="907539" y="716493"/>
                      <a:pt x="905949" y="723083"/>
                    </a:cubicBezTo>
                    <a:cubicBezTo>
                      <a:pt x="904131" y="731946"/>
                      <a:pt x="902086" y="740354"/>
                      <a:pt x="896177" y="747399"/>
                    </a:cubicBezTo>
                    <a:cubicBezTo>
                      <a:pt x="890496" y="753989"/>
                      <a:pt x="890496" y="762170"/>
                      <a:pt x="892087" y="770123"/>
                    </a:cubicBezTo>
                    <a:cubicBezTo>
                      <a:pt x="901631" y="817846"/>
                      <a:pt x="915720" y="864204"/>
                      <a:pt x="927992" y="911244"/>
                    </a:cubicBezTo>
                    <a:cubicBezTo>
                      <a:pt x="948444" y="990781"/>
                      <a:pt x="977077" y="1067818"/>
                      <a:pt x="1003892" y="1145309"/>
                    </a:cubicBezTo>
                    <a:cubicBezTo>
                      <a:pt x="1038434" y="1244617"/>
                      <a:pt x="1063659" y="1346878"/>
                      <a:pt x="1092746" y="1447776"/>
                    </a:cubicBezTo>
                    <a:cubicBezTo>
                      <a:pt x="1123879" y="1555946"/>
                      <a:pt x="1149558" y="1665480"/>
                      <a:pt x="1173646" y="1775467"/>
                    </a:cubicBezTo>
                    <a:cubicBezTo>
                      <a:pt x="1177055" y="1790693"/>
                      <a:pt x="1178646" y="1806373"/>
                      <a:pt x="1181146" y="1822053"/>
                    </a:cubicBezTo>
                    <a:cubicBezTo>
                      <a:pt x="1181600" y="1824553"/>
                      <a:pt x="1183191" y="1827962"/>
                      <a:pt x="1179555" y="1828871"/>
                    </a:cubicBezTo>
                    <a:cubicBezTo>
                      <a:pt x="1176146" y="1829780"/>
                      <a:pt x="1175464" y="1826371"/>
                      <a:pt x="1174555" y="1823871"/>
                    </a:cubicBezTo>
                    <a:cubicBezTo>
                      <a:pt x="1165465" y="1800010"/>
                      <a:pt x="1156603" y="1776149"/>
                      <a:pt x="1149785" y="1751606"/>
                    </a:cubicBezTo>
                    <a:cubicBezTo>
                      <a:pt x="1101836" y="1578444"/>
                      <a:pt x="1050478" y="1406190"/>
                      <a:pt x="996393" y="1234618"/>
                    </a:cubicBezTo>
                    <a:cubicBezTo>
                      <a:pt x="953671" y="1099633"/>
                      <a:pt x="908448" y="965557"/>
                      <a:pt x="853909" y="834662"/>
                    </a:cubicBezTo>
                    <a:cubicBezTo>
                      <a:pt x="849137" y="823527"/>
                      <a:pt x="844365" y="812392"/>
                      <a:pt x="839365" y="801256"/>
                    </a:cubicBezTo>
                    <a:cubicBezTo>
                      <a:pt x="835729" y="793530"/>
                      <a:pt x="830048" y="784440"/>
                      <a:pt x="821867" y="785576"/>
                    </a:cubicBezTo>
                    <a:cubicBezTo>
                      <a:pt x="815050" y="786485"/>
                      <a:pt x="813459" y="797620"/>
                      <a:pt x="811641" y="804665"/>
                    </a:cubicBezTo>
                    <a:cubicBezTo>
                      <a:pt x="808459" y="817846"/>
                      <a:pt x="809596" y="831253"/>
                      <a:pt x="810277" y="844661"/>
                    </a:cubicBezTo>
                    <a:cubicBezTo>
                      <a:pt x="813004" y="897155"/>
                      <a:pt x="815731" y="949649"/>
                      <a:pt x="818458" y="1002143"/>
                    </a:cubicBezTo>
                    <a:cubicBezTo>
                      <a:pt x="822322" y="1075090"/>
                      <a:pt x="826412" y="1148036"/>
                      <a:pt x="830275" y="1220983"/>
                    </a:cubicBezTo>
                    <a:cubicBezTo>
                      <a:pt x="833002" y="1271659"/>
                      <a:pt x="836184" y="1322336"/>
                      <a:pt x="837774" y="1373239"/>
                    </a:cubicBezTo>
                    <a:cubicBezTo>
                      <a:pt x="841638" y="1502316"/>
                      <a:pt x="844819" y="1631620"/>
                      <a:pt x="848228" y="1760696"/>
                    </a:cubicBezTo>
                    <a:cubicBezTo>
                      <a:pt x="850955" y="1867957"/>
                      <a:pt x="853227" y="1974991"/>
                      <a:pt x="855954" y="2082252"/>
                    </a:cubicBezTo>
                    <a:cubicBezTo>
                      <a:pt x="857318" y="2135428"/>
                      <a:pt x="858454" y="2188604"/>
                      <a:pt x="859817" y="2241780"/>
                    </a:cubicBezTo>
                    <a:cubicBezTo>
                      <a:pt x="859817" y="2244734"/>
                      <a:pt x="859590" y="2247688"/>
                      <a:pt x="859590" y="2250642"/>
                    </a:cubicBezTo>
                    <a:cubicBezTo>
                      <a:pt x="861181" y="2258823"/>
                      <a:pt x="859817" y="2267232"/>
                      <a:pt x="860272" y="2275412"/>
                    </a:cubicBezTo>
                    <a:cubicBezTo>
                      <a:pt x="860499" y="2279730"/>
                      <a:pt x="858681" y="2281094"/>
                      <a:pt x="854591" y="2280866"/>
                    </a:cubicBezTo>
                    <a:cubicBezTo>
                      <a:pt x="850955" y="2280639"/>
                      <a:pt x="847546" y="2280866"/>
                      <a:pt x="843910" y="2280866"/>
                    </a:cubicBezTo>
                    <a:cubicBezTo>
                      <a:pt x="803460" y="2280866"/>
                      <a:pt x="763237" y="2280866"/>
                      <a:pt x="722787" y="2280866"/>
                    </a:cubicBezTo>
                    <a:cubicBezTo>
                      <a:pt x="719606" y="2280866"/>
                      <a:pt x="716197" y="2279957"/>
                      <a:pt x="713243" y="2281775"/>
                    </a:cubicBezTo>
                    <a:cubicBezTo>
                      <a:pt x="702562" y="2282003"/>
                      <a:pt x="691654" y="2282003"/>
                      <a:pt x="680973" y="2282003"/>
                    </a:cubicBezTo>
                    <a:close/>
                  </a:path>
                </a:pathLst>
              </a:custGeom>
              <a:grpFill/>
              <a:ln w="2261" cap="flat">
                <a:noFill/>
                <a:prstDash val="solid"/>
                <a:miter/>
              </a:ln>
            </p:spPr>
            <p:txBody>
              <a:bodyPr rtlCol="0" anchor="ctr"/>
              <a:lstStyle/>
              <a:p>
                <a:endParaRPr lang="en-US"/>
              </a:p>
            </p:txBody>
          </p:sp>
          <p:sp>
            <p:nvSpPr>
              <p:cNvPr id="26" name="Freeform: Shape 25">
                <a:extLst>
                  <a:ext uri="{FF2B5EF4-FFF2-40B4-BE49-F238E27FC236}">
                    <a16:creationId xmlns:a16="http://schemas.microsoft.com/office/drawing/2014/main" id="{662316A4-1AE7-4A64-8639-F6CFE6D6314D}"/>
                  </a:ext>
                </a:extLst>
              </p:cNvPr>
              <p:cNvSpPr/>
              <p:nvPr/>
            </p:nvSpPr>
            <p:spPr>
              <a:xfrm>
                <a:off x="2570741" y="1923157"/>
                <a:ext cx="659018" cy="1245317"/>
              </a:xfrm>
              <a:custGeom>
                <a:avLst/>
                <a:gdLst>
                  <a:gd name="connsiteX0" fmla="*/ 0 w 659018"/>
                  <a:gd name="connsiteY0" fmla="*/ 221 h 1245317"/>
                  <a:gd name="connsiteX1" fmla="*/ 31360 w 659018"/>
                  <a:gd name="connsiteY1" fmla="*/ 12720 h 1245317"/>
                  <a:gd name="connsiteX2" fmla="*/ 323373 w 659018"/>
                  <a:gd name="connsiteY2" fmla="*/ 249285 h 1245317"/>
                  <a:gd name="connsiteX3" fmla="*/ 440406 w 659018"/>
                  <a:gd name="connsiteY3" fmla="*/ 352228 h 1245317"/>
                  <a:gd name="connsiteX4" fmla="*/ 461995 w 659018"/>
                  <a:gd name="connsiteY4" fmla="*/ 367908 h 1245317"/>
                  <a:gd name="connsiteX5" fmla="*/ 475857 w 659018"/>
                  <a:gd name="connsiteY5" fmla="*/ 363136 h 1245317"/>
                  <a:gd name="connsiteX6" fmla="*/ 547667 w 659018"/>
                  <a:gd name="connsiteY6" fmla="*/ 279509 h 1245317"/>
                  <a:gd name="connsiteX7" fmla="*/ 648792 w 659018"/>
                  <a:gd name="connsiteY7" fmla="*/ 199290 h 1245317"/>
                  <a:gd name="connsiteX8" fmla="*/ 659018 w 659018"/>
                  <a:gd name="connsiteY8" fmla="*/ 194973 h 1245317"/>
                  <a:gd name="connsiteX9" fmla="*/ 657655 w 659018"/>
                  <a:gd name="connsiteY9" fmla="*/ 208153 h 1245317"/>
                  <a:gd name="connsiteX10" fmla="*/ 641747 w 659018"/>
                  <a:gd name="connsiteY10" fmla="*/ 228605 h 1245317"/>
                  <a:gd name="connsiteX11" fmla="*/ 503126 w 659018"/>
                  <a:gd name="connsiteY11" fmla="*/ 381998 h 1245317"/>
                  <a:gd name="connsiteX12" fmla="*/ 498809 w 659018"/>
                  <a:gd name="connsiteY12" fmla="*/ 390406 h 1245317"/>
                  <a:gd name="connsiteX13" fmla="*/ 491991 w 659018"/>
                  <a:gd name="connsiteY13" fmla="*/ 409495 h 1245317"/>
                  <a:gd name="connsiteX14" fmla="*/ 491309 w 659018"/>
                  <a:gd name="connsiteY14" fmla="*/ 424038 h 1245317"/>
                  <a:gd name="connsiteX15" fmla="*/ 539031 w 659018"/>
                  <a:gd name="connsiteY15" fmla="*/ 587657 h 1245317"/>
                  <a:gd name="connsiteX16" fmla="*/ 646065 w 659018"/>
                  <a:gd name="connsiteY16" fmla="*/ 972614 h 1245317"/>
                  <a:gd name="connsiteX17" fmla="*/ 649019 w 659018"/>
                  <a:gd name="connsiteY17" fmla="*/ 991930 h 1245317"/>
                  <a:gd name="connsiteX18" fmla="*/ 648565 w 659018"/>
                  <a:gd name="connsiteY18" fmla="*/ 998293 h 1245317"/>
                  <a:gd name="connsiteX19" fmla="*/ 643565 w 659018"/>
                  <a:gd name="connsiteY19" fmla="*/ 989431 h 1245317"/>
                  <a:gd name="connsiteX20" fmla="*/ 600843 w 659018"/>
                  <a:gd name="connsiteY20" fmla="*/ 846492 h 1245317"/>
                  <a:gd name="connsiteX21" fmla="*/ 465403 w 659018"/>
                  <a:gd name="connsiteY21" fmla="*/ 446081 h 1245317"/>
                  <a:gd name="connsiteX22" fmla="*/ 462676 w 659018"/>
                  <a:gd name="connsiteY22" fmla="*/ 439491 h 1245317"/>
                  <a:gd name="connsiteX23" fmla="*/ 451996 w 659018"/>
                  <a:gd name="connsiteY23" fmla="*/ 429038 h 1245317"/>
                  <a:gd name="connsiteX24" fmla="*/ 445633 w 659018"/>
                  <a:gd name="connsiteY24" fmla="*/ 443582 h 1245317"/>
                  <a:gd name="connsiteX25" fmla="*/ 448132 w 659018"/>
                  <a:gd name="connsiteY25" fmla="*/ 511301 h 1245317"/>
                  <a:gd name="connsiteX26" fmla="*/ 454268 w 659018"/>
                  <a:gd name="connsiteY26" fmla="*/ 623335 h 1245317"/>
                  <a:gd name="connsiteX27" fmla="*/ 462449 w 659018"/>
                  <a:gd name="connsiteY27" fmla="*/ 808541 h 1245317"/>
                  <a:gd name="connsiteX28" fmla="*/ 466994 w 659018"/>
                  <a:gd name="connsiteY28" fmla="*/ 985795 h 1245317"/>
                  <a:gd name="connsiteX29" fmla="*/ 473130 w 659018"/>
                  <a:gd name="connsiteY29" fmla="*/ 1237131 h 1245317"/>
                  <a:gd name="connsiteX30" fmla="*/ 464040 w 659018"/>
                  <a:gd name="connsiteY30" fmla="*/ 1246448 h 1245317"/>
                  <a:gd name="connsiteX31" fmla="*/ 382003 w 659018"/>
                  <a:gd name="connsiteY31" fmla="*/ 1246448 h 1245317"/>
                  <a:gd name="connsiteX32" fmla="*/ 374277 w 659018"/>
                  <a:gd name="connsiteY32" fmla="*/ 1238494 h 1245317"/>
                  <a:gd name="connsiteX33" fmla="*/ 380867 w 659018"/>
                  <a:gd name="connsiteY33" fmla="*/ 1067604 h 1245317"/>
                  <a:gd name="connsiteX34" fmla="*/ 387003 w 659018"/>
                  <a:gd name="connsiteY34" fmla="*/ 894896 h 1245317"/>
                  <a:gd name="connsiteX35" fmla="*/ 398820 w 659018"/>
                  <a:gd name="connsiteY35" fmla="*/ 623335 h 1245317"/>
                  <a:gd name="connsiteX36" fmla="*/ 407455 w 659018"/>
                  <a:gd name="connsiteY36" fmla="*/ 464034 h 1245317"/>
                  <a:gd name="connsiteX37" fmla="*/ 397456 w 659018"/>
                  <a:gd name="connsiteY37" fmla="*/ 456308 h 1245317"/>
                  <a:gd name="connsiteX38" fmla="*/ 357233 w 659018"/>
                  <a:gd name="connsiteY38" fmla="*/ 446763 h 1245317"/>
                  <a:gd name="connsiteX39" fmla="*/ 354506 w 659018"/>
                  <a:gd name="connsiteY39" fmla="*/ 433810 h 1245317"/>
                  <a:gd name="connsiteX40" fmla="*/ 369277 w 659018"/>
                  <a:gd name="connsiteY40" fmla="*/ 391996 h 1245317"/>
                  <a:gd name="connsiteX41" fmla="*/ 382231 w 659018"/>
                  <a:gd name="connsiteY41" fmla="*/ 387451 h 1245317"/>
                  <a:gd name="connsiteX42" fmla="*/ 387912 w 659018"/>
                  <a:gd name="connsiteY42" fmla="*/ 389724 h 1245317"/>
                  <a:gd name="connsiteX43" fmla="*/ 429725 w 659018"/>
                  <a:gd name="connsiteY43" fmla="*/ 389497 h 1245317"/>
                  <a:gd name="connsiteX44" fmla="*/ 414954 w 659018"/>
                  <a:gd name="connsiteY44" fmla="*/ 376089 h 1245317"/>
                  <a:gd name="connsiteX45" fmla="*/ 341326 w 659018"/>
                  <a:gd name="connsiteY45" fmla="*/ 317686 h 1245317"/>
                  <a:gd name="connsiteX46" fmla="*/ 149529 w 659018"/>
                  <a:gd name="connsiteY46" fmla="*/ 132707 h 1245317"/>
                  <a:gd name="connsiteX47" fmla="*/ 15453 w 659018"/>
                  <a:gd name="connsiteY47" fmla="*/ 17265 h 1245317"/>
                  <a:gd name="connsiteX48" fmla="*/ 0 w 659018"/>
                  <a:gd name="connsiteY48" fmla="*/ 3857 h 1245317"/>
                  <a:gd name="connsiteX49" fmla="*/ 0 w 659018"/>
                  <a:gd name="connsiteY49" fmla="*/ 221 h 12453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659018" h="1245317">
                    <a:moveTo>
                      <a:pt x="0" y="221"/>
                    </a:moveTo>
                    <a:cubicBezTo>
                      <a:pt x="12726" y="-1369"/>
                      <a:pt x="22270" y="5903"/>
                      <a:pt x="31360" y="12720"/>
                    </a:cubicBezTo>
                    <a:cubicBezTo>
                      <a:pt x="130895" y="88848"/>
                      <a:pt x="229520" y="166339"/>
                      <a:pt x="323373" y="249285"/>
                    </a:cubicBezTo>
                    <a:cubicBezTo>
                      <a:pt x="362233" y="283827"/>
                      <a:pt x="401319" y="318141"/>
                      <a:pt x="440406" y="352228"/>
                    </a:cubicBezTo>
                    <a:cubicBezTo>
                      <a:pt x="446996" y="358137"/>
                      <a:pt x="453586" y="364045"/>
                      <a:pt x="461995" y="367908"/>
                    </a:cubicBezTo>
                    <a:cubicBezTo>
                      <a:pt x="468585" y="370862"/>
                      <a:pt x="473811" y="369499"/>
                      <a:pt x="475857" y="363136"/>
                    </a:cubicBezTo>
                    <a:cubicBezTo>
                      <a:pt x="487901" y="324958"/>
                      <a:pt x="519034" y="302915"/>
                      <a:pt x="547667" y="279509"/>
                    </a:cubicBezTo>
                    <a:cubicBezTo>
                      <a:pt x="581072" y="252239"/>
                      <a:pt x="614932" y="225878"/>
                      <a:pt x="648792" y="199290"/>
                    </a:cubicBezTo>
                    <a:cubicBezTo>
                      <a:pt x="651746" y="197018"/>
                      <a:pt x="655155" y="191564"/>
                      <a:pt x="659018" y="194973"/>
                    </a:cubicBezTo>
                    <a:cubicBezTo>
                      <a:pt x="662881" y="198381"/>
                      <a:pt x="659927" y="203835"/>
                      <a:pt x="657655" y="208153"/>
                    </a:cubicBezTo>
                    <a:cubicBezTo>
                      <a:pt x="653564" y="215879"/>
                      <a:pt x="647429" y="222015"/>
                      <a:pt x="641747" y="228605"/>
                    </a:cubicBezTo>
                    <a:cubicBezTo>
                      <a:pt x="596752" y="280872"/>
                      <a:pt x="551757" y="332912"/>
                      <a:pt x="503126" y="381998"/>
                    </a:cubicBezTo>
                    <a:cubicBezTo>
                      <a:pt x="500854" y="384270"/>
                      <a:pt x="499263" y="386770"/>
                      <a:pt x="498809" y="390406"/>
                    </a:cubicBezTo>
                    <a:cubicBezTo>
                      <a:pt x="497672" y="396996"/>
                      <a:pt x="496309" y="403586"/>
                      <a:pt x="491991" y="409495"/>
                    </a:cubicBezTo>
                    <a:cubicBezTo>
                      <a:pt x="488582" y="413812"/>
                      <a:pt x="490173" y="419266"/>
                      <a:pt x="491309" y="424038"/>
                    </a:cubicBezTo>
                    <a:cubicBezTo>
                      <a:pt x="504263" y="479487"/>
                      <a:pt x="520170" y="534026"/>
                      <a:pt x="539031" y="587657"/>
                    </a:cubicBezTo>
                    <a:cubicBezTo>
                      <a:pt x="583118" y="713552"/>
                      <a:pt x="617205" y="842401"/>
                      <a:pt x="646065" y="972614"/>
                    </a:cubicBezTo>
                    <a:cubicBezTo>
                      <a:pt x="647429" y="978977"/>
                      <a:pt x="648110" y="985568"/>
                      <a:pt x="649019" y="991930"/>
                    </a:cubicBezTo>
                    <a:cubicBezTo>
                      <a:pt x="649247" y="993976"/>
                      <a:pt x="650156" y="996021"/>
                      <a:pt x="648565" y="998293"/>
                    </a:cubicBezTo>
                    <a:cubicBezTo>
                      <a:pt x="644929" y="996475"/>
                      <a:pt x="644702" y="992612"/>
                      <a:pt x="643565" y="989431"/>
                    </a:cubicBezTo>
                    <a:cubicBezTo>
                      <a:pt x="626522" y="942618"/>
                      <a:pt x="615387" y="893987"/>
                      <a:pt x="600843" y="846492"/>
                    </a:cubicBezTo>
                    <a:cubicBezTo>
                      <a:pt x="559711" y="711734"/>
                      <a:pt x="520397" y="576294"/>
                      <a:pt x="465403" y="446081"/>
                    </a:cubicBezTo>
                    <a:cubicBezTo>
                      <a:pt x="464494" y="443809"/>
                      <a:pt x="463585" y="441764"/>
                      <a:pt x="462676" y="439491"/>
                    </a:cubicBezTo>
                    <a:cubicBezTo>
                      <a:pt x="460177" y="434719"/>
                      <a:pt x="457222" y="427674"/>
                      <a:pt x="451996" y="429038"/>
                    </a:cubicBezTo>
                    <a:cubicBezTo>
                      <a:pt x="447223" y="430401"/>
                      <a:pt x="445860" y="437673"/>
                      <a:pt x="445633" y="443582"/>
                    </a:cubicBezTo>
                    <a:cubicBezTo>
                      <a:pt x="444724" y="466079"/>
                      <a:pt x="446996" y="488804"/>
                      <a:pt x="448132" y="511301"/>
                    </a:cubicBezTo>
                    <a:cubicBezTo>
                      <a:pt x="449950" y="548570"/>
                      <a:pt x="452677" y="586066"/>
                      <a:pt x="454268" y="623335"/>
                    </a:cubicBezTo>
                    <a:cubicBezTo>
                      <a:pt x="456995" y="685146"/>
                      <a:pt x="461540" y="746730"/>
                      <a:pt x="462449" y="808541"/>
                    </a:cubicBezTo>
                    <a:cubicBezTo>
                      <a:pt x="463358" y="867626"/>
                      <a:pt x="465403" y="926710"/>
                      <a:pt x="466994" y="985795"/>
                    </a:cubicBezTo>
                    <a:cubicBezTo>
                      <a:pt x="469039" y="1069649"/>
                      <a:pt x="470857" y="1153276"/>
                      <a:pt x="473130" y="1237131"/>
                    </a:cubicBezTo>
                    <a:cubicBezTo>
                      <a:pt x="473357" y="1244857"/>
                      <a:pt x="471312" y="1246448"/>
                      <a:pt x="464040" y="1246448"/>
                    </a:cubicBezTo>
                    <a:cubicBezTo>
                      <a:pt x="436770" y="1245993"/>
                      <a:pt x="409273" y="1246221"/>
                      <a:pt x="382003" y="1246448"/>
                    </a:cubicBezTo>
                    <a:cubicBezTo>
                      <a:pt x="375640" y="1246448"/>
                      <a:pt x="374050" y="1244630"/>
                      <a:pt x="374277" y="1238494"/>
                    </a:cubicBezTo>
                    <a:cubicBezTo>
                      <a:pt x="376549" y="1181455"/>
                      <a:pt x="378822" y="1124416"/>
                      <a:pt x="380867" y="1067604"/>
                    </a:cubicBezTo>
                    <a:cubicBezTo>
                      <a:pt x="382912" y="1010110"/>
                      <a:pt x="384730" y="952389"/>
                      <a:pt x="387003" y="894896"/>
                    </a:cubicBezTo>
                    <a:cubicBezTo>
                      <a:pt x="390184" y="804451"/>
                      <a:pt x="393366" y="713779"/>
                      <a:pt x="398820" y="623335"/>
                    </a:cubicBezTo>
                    <a:cubicBezTo>
                      <a:pt x="402001" y="570386"/>
                      <a:pt x="404728" y="517210"/>
                      <a:pt x="407455" y="464034"/>
                    </a:cubicBezTo>
                    <a:cubicBezTo>
                      <a:pt x="407910" y="454490"/>
                      <a:pt x="406092" y="452672"/>
                      <a:pt x="397456" y="456308"/>
                    </a:cubicBezTo>
                    <a:cubicBezTo>
                      <a:pt x="381322" y="463125"/>
                      <a:pt x="369277" y="454717"/>
                      <a:pt x="357233" y="446763"/>
                    </a:cubicBezTo>
                    <a:cubicBezTo>
                      <a:pt x="352688" y="443809"/>
                      <a:pt x="352916" y="438355"/>
                      <a:pt x="354506" y="433810"/>
                    </a:cubicBezTo>
                    <a:cubicBezTo>
                      <a:pt x="359051" y="419721"/>
                      <a:pt x="364051" y="405859"/>
                      <a:pt x="369277" y="391996"/>
                    </a:cubicBezTo>
                    <a:cubicBezTo>
                      <a:pt x="371550" y="386088"/>
                      <a:pt x="377004" y="386088"/>
                      <a:pt x="382231" y="387451"/>
                    </a:cubicBezTo>
                    <a:cubicBezTo>
                      <a:pt x="384276" y="387906"/>
                      <a:pt x="386548" y="388361"/>
                      <a:pt x="387912" y="389724"/>
                    </a:cubicBezTo>
                    <a:cubicBezTo>
                      <a:pt x="402001" y="404722"/>
                      <a:pt x="415409" y="393360"/>
                      <a:pt x="429725" y="389497"/>
                    </a:cubicBezTo>
                    <a:cubicBezTo>
                      <a:pt x="425862" y="382679"/>
                      <a:pt x="420408" y="379271"/>
                      <a:pt x="414954" y="376089"/>
                    </a:cubicBezTo>
                    <a:cubicBezTo>
                      <a:pt x="387457" y="360182"/>
                      <a:pt x="363369" y="340184"/>
                      <a:pt x="341326" y="317686"/>
                    </a:cubicBezTo>
                    <a:cubicBezTo>
                      <a:pt x="279287" y="254057"/>
                      <a:pt x="216340" y="191337"/>
                      <a:pt x="149529" y="132707"/>
                    </a:cubicBezTo>
                    <a:cubicBezTo>
                      <a:pt x="104988" y="93620"/>
                      <a:pt x="59993" y="55670"/>
                      <a:pt x="15453" y="17265"/>
                    </a:cubicBezTo>
                    <a:cubicBezTo>
                      <a:pt x="10226" y="12720"/>
                      <a:pt x="5227" y="8402"/>
                      <a:pt x="0" y="3857"/>
                    </a:cubicBezTo>
                    <a:cubicBezTo>
                      <a:pt x="0" y="2721"/>
                      <a:pt x="0" y="1358"/>
                      <a:pt x="0" y="221"/>
                    </a:cubicBezTo>
                    <a:close/>
                  </a:path>
                </a:pathLst>
              </a:custGeom>
              <a:grpFill/>
              <a:ln w="2261" cap="flat">
                <a:noFill/>
                <a:prstDash val="solid"/>
                <a:miter/>
              </a:ln>
            </p:spPr>
            <p:txBody>
              <a:bodyPr rtlCol="0" anchor="ctr"/>
              <a:lstStyle/>
              <a:p>
                <a:endParaRPr lang="en-US"/>
              </a:p>
            </p:txBody>
          </p:sp>
          <p:sp>
            <p:nvSpPr>
              <p:cNvPr id="27" name="Freeform: Shape 26">
                <a:extLst>
                  <a:ext uri="{FF2B5EF4-FFF2-40B4-BE49-F238E27FC236}">
                    <a16:creationId xmlns:a16="http://schemas.microsoft.com/office/drawing/2014/main" id="{B0CF5566-4465-4A1B-8173-06CC0B1A0E6A}"/>
                  </a:ext>
                </a:extLst>
              </p:cNvPr>
              <p:cNvSpPr/>
              <p:nvPr/>
            </p:nvSpPr>
            <p:spPr>
              <a:xfrm>
                <a:off x="3298161" y="3147335"/>
                <a:ext cx="147711" cy="29542"/>
              </a:xfrm>
              <a:custGeom>
                <a:avLst/>
                <a:gdLst>
                  <a:gd name="connsiteX0" fmla="*/ 0 w 147710"/>
                  <a:gd name="connsiteY0" fmla="*/ 31133 h 29542"/>
                  <a:gd name="connsiteX1" fmla="*/ 12044 w 147710"/>
                  <a:gd name="connsiteY1" fmla="*/ 29315 h 29542"/>
                  <a:gd name="connsiteX2" fmla="*/ 134531 w 147710"/>
                  <a:gd name="connsiteY2" fmla="*/ 29315 h 29542"/>
                  <a:gd name="connsiteX3" fmla="*/ 146120 w 147710"/>
                  <a:gd name="connsiteY3" fmla="*/ 17725 h 29542"/>
                  <a:gd name="connsiteX4" fmla="*/ 146347 w 147710"/>
                  <a:gd name="connsiteY4" fmla="*/ 0 h 29542"/>
                  <a:gd name="connsiteX5" fmla="*/ 147938 w 147710"/>
                  <a:gd name="connsiteY5" fmla="*/ 31133 h 29542"/>
                  <a:gd name="connsiteX6" fmla="*/ 0 w 147710"/>
                  <a:gd name="connsiteY6" fmla="*/ 31133 h 295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7710" h="29542">
                    <a:moveTo>
                      <a:pt x="0" y="31133"/>
                    </a:moveTo>
                    <a:cubicBezTo>
                      <a:pt x="3863" y="28860"/>
                      <a:pt x="7954" y="29315"/>
                      <a:pt x="12044" y="29315"/>
                    </a:cubicBezTo>
                    <a:cubicBezTo>
                      <a:pt x="52949" y="29315"/>
                      <a:pt x="93626" y="29315"/>
                      <a:pt x="134531" y="29315"/>
                    </a:cubicBezTo>
                    <a:cubicBezTo>
                      <a:pt x="145439" y="29315"/>
                      <a:pt x="145893" y="28633"/>
                      <a:pt x="146120" y="17725"/>
                    </a:cubicBezTo>
                    <a:cubicBezTo>
                      <a:pt x="146120" y="11817"/>
                      <a:pt x="146347" y="5908"/>
                      <a:pt x="146347" y="0"/>
                    </a:cubicBezTo>
                    <a:cubicBezTo>
                      <a:pt x="148620" y="10226"/>
                      <a:pt x="147256" y="20907"/>
                      <a:pt x="147938" y="31133"/>
                    </a:cubicBezTo>
                    <a:cubicBezTo>
                      <a:pt x="98625" y="31133"/>
                      <a:pt x="49313" y="31133"/>
                      <a:pt x="0" y="31133"/>
                    </a:cubicBezTo>
                    <a:close/>
                  </a:path>
                </a:pathLst>
              </a:custGeom>
              <a:grpFill/>
              <a:ln w="2261" cap="flat">
                <a:noFill/>
                <a:prstDash val="solid"/>
                <a:miter/>
              </a:ln>
            </p:spPr>
            <p:txBody>
              <a:bodyPr rtlCol="0" anchor="ctr"/>
              <a:lstStyle/>
              <a:p>
                <a:endParaRPr lang="en-US"/>
              </a:p>
            </p:txBody>
          </p:sp>
        </p:grpSp>
        <p:sp>
          <p:nvSpPr>
            <p:cNvPr id="33" name="Freeform 9">
              <a:extLst>
                <a:ext uri="{FF2B5EF4-FFF2-40B4-BE49-F238E27FC236}">
                  <a16:creationId xmlns:a16="http://schemas.microsoft.com/office/drawing/2014/main" id="{5A47AAEF-C9BC-4FDC-BAE9-709B3759B804}"/>
                </a:ext>
              </a:extLst>
            </p:cNvPr>
            <p:cNvSpPr>
              <a:spLocks noEditPoints="1"/>
            </p:cNvSpPr>
            <p:nvPr/>
          </p:nvSpPr>
          <p:spPr bwMode="auto">
            <a:xfrm>
              <a:off x="4189823" y="2866292"/>
              <a:ext cx="3918221" cy="212863"/>
            </a:xfrm>
            <a:custGeom>
              <a:avLst/>
              <a:gdLst>
                <a:gd name="T0" fmla="*/ 4482 w 5998"/>
                <a:gd name="T1" fmla="*/ 420 h 654"/>
                <a:gd name="T2" fmla="*/ 1794 w 5998"/>
                <a:gd name="T3" fmla="*/ 367 h 654"/>
                <a:gd name="T4" fmla="*/ 4798 w 5998"/>
                <a:gd name="T5" fmla="*/ 367 h 654"/>
                <a:gd name="T6" fmla="*/ 3151 w 5998"/>
                <a:gd name="T7" fmla="*/ 420 h 654"/>
                <a:gd name="T8" fmla="*/ 2643 w 5998"/>
                <a:gd name="T9" fmla="*/ 345 h 654"/>
                <a:gd name="T10" fmla="*/ 3914 w 5998"/>
                <a:gd name="T11" fmla="*/ 314 h 654"/>
                <a:gd name="T12" fmla="*/ 3342 w 5998"/>
                <a:gd name="T13" fmla="*/ 411 h 654"/>
                <a:gd name="T14" fmla="*/ 4691 w 5998"/>
                <a:gd name="T15" fmla="*/ 334 h 654"/>
                <a:gd name="T16" fmla="*/ 5785 w 5998"/>
                <a:gd name="T17" fmla="*/ 280 h 654"/>
                <a:gd name="T18" fmla="*/ 3431 w 5998"/>
                <a:gd name="T19" fmla="*/ 374 h 654"/>
                <a:gd name="T20" fmla="*/ 3051 w 5998"/>
                <a:gd name="T21" fmla="*/ 392 h 654"/>
                <a:gd name="T22" fmla="*/ 2302 w 5998"/>
                <a:gd name="T23" fmla="*/ 298 h 654"/>
                <a:gd name="T24" fmla="*/ 5942 w 5998"/>
                <a:gd name="T25" fmla="*/ 214 h 654"/>
                <a:gd name="T26" fmla="*/ 2011 w 5998"/>
                <a:gd name="T27" fmla="*/ 260 h 654"/>
                <a:gd name="T28" fmla="*/ 5338 w 5998"/>
                <a:gd name="T29" fmla="*/ 187 h 654"/>
                <a:gd name="T30" fmla="*/ 2351 w 5998"/>
                <a:gd name="T31" fmla="*/ 267 h 654"/>
                <a:gd name="T32" fmla="*/ 1998 w 5998"/>
                <a:gd name="T33" fmla="*/ 163 h 654"/>
                <a:gd name="T34" fmla="*/ 2534 w 5998"/>
                <a:gd name="T35" fmla="*/ 171 h 654"/>
                <a:gd name="T36" fmla="*/ 3734 w 5998"/>
                <a:gd name="T37" fmla="*/ 40 h 654"/>
                <a:gd name="T38" fmla="*/ 3865 w 5998"/>
                <a:gd name="T39" fmla="*/ 214 h 654"/>
                <a:gd name="T40" fmla="*/ 3980 w 5998"/>
                <a:gd name="T41" fmla="*/ 136 h 654"/>
                <a:gd name="T42" fmla="*/ 4140 w 5998"/>
                <a:gd name="T43" fmla="*/ 178 h 654"/>
                <a:gd name="T44" fmla="*/ 4265 w 5998"/>
                <a:gd name="T45" fmla="*/ 347 h 654"/>
                <a:gd name="T46" fmla="*/ 4465 w 5998"/>
                <a:gd name="T47" fmla="*/ 323 h 654"/>
                <a:gd name="T48" fmla="*/ 4525 w 5998"/>
                <a:gd name="T49" fmla="*/ 220 h 654"/>
                <a:gd name="T50" fmla="*/ 4645 w 5998"/>
                <a:gd name="T51" fmla="*/ 311 h 654"/>
                <a:gd name="T52" fmla="*/ 4794 w 5998"/>
                <a:gd name="T53" fmla="*/ 280 h 654"/>
                <a:gd name="T54" fmla="*/ 4849 w 5998"/>
                <a:gd name="T55" fmla="*/ 209 h 654"/>
                <a:gd name="T56" fmla="*/ 5034 w 5998"/>
                <a:gd name="T57" fmla="*/ 271 h 654"/>
                <a:gd name="T58" fmla="*/ 5125 w 5998"/>
                <a:gd name="T59" fmla="*/ 67 h 654"/>
                <a:gd name="T60" fmla="*/ 5262 w 5998"/>
                <a:gd name="T61" fmla="*/ 327 h 654"/>
                <a:gd name="T62" fmla="*/ 5414 w 5998"/>
                <a:gd name="T63" fmla="*/ 163 h 654"/>
                <a:gd name="T64" fmla="*/ 5565 w 5998"/>
                <a:gd name="T65" fmla="*/ 283 h 654"/>
                <a:gd name="T66" fmla="*/ 5654 w 5998"/>
                <a:gd name="T67" fmla="*/ 156 h 654"/>
                <a:gd name="T68" fmla="*/ 5774 w 5998"/>
                <a:gd name="T69" fmla="*/ 300 h 654"/>
                <a:gd name="T70" fmla="*/ 5891 w 5998"/>
                <a:gd name="T71" fmla="*/ 136 h 654"/>
                <a:gd name="T72" fmla="*/ 51 w 5998"/>
                <a:gd name="T73" fmla="*/ 287 h 654"/>
                <a:gd name="T74" fmla="*/ 145 w 5998"/>
                <a:gd name="T75" fmla="*/ 214 h 654"/>
                <a:gd name="T76" fmla="*/ 251 w 5998"/>
                <a:gd name="T77" fmla="*/ 131 h 654"/>
                <a:gd name="T78" fmla="*/ 420 w 5998"/>
                <a:gd name="T79" fmla="*/ 178 h 654"/>
                <a:gd name="T80" fmla="*/ 545 w 5998"/>
                <a:gd name="T81" fmla="*/ 347 h 654"/>
                <a:gd name="T82" fmla="*/ 745 w 5998"/>
                <a:gd name="T83" fmla="*/ 323 h 654"/>
                <a:gd name="T84" fmla="*/ 814 w 5998"/>
                <a:gd name="T85" fmla="*/ 254 h 654"/>
                <a:gd name="T86" fmla="*/ 934 w 5998"/>
                <a:gd name="T87" fmla="*/ 367 h 654"/>
                <a:gd name="T88" fmla="*/ 1063 w 5998"/>
                <a:gd name="T89" fmla="*/ 223 h 654"/>
                <a:gd name="T90" fmla="*/ 1165 w 5998"/>
                <a:gd name="T91" fmla="*/ 247 h 654"/>
                <a:gd name="T92" fmla="*/ 1303 w 5998"/>
                <a:gd name="T93" fmla="*/ 183 h 654"/>
                <a:gd name="T94" fmla="*/ 1420 w 5998"/>
                <a:gd name="T95" fmla="*/ 98 h 654"/>
                <a:gd name="T96" fmla="*/ 1578 w 5998"/>
                <a:gd name="T97" fmla="*/ 143 h 654"/>
                <a:gd name="T98" fmla="*/ 1762 w 5998"/>
                <a:gd name="T99" fmla="*/ 123 h 654"/>
                <a:gd name="T100" fmla="*/ 1871 w 5998"/>
                <a:gd name="T101" fmla="*/ 260 h 654"/>
                <a:gd name="T102" fmla="*/ 1962 w 5998"/>
                <a:gd name="T103" fmla="*/ 43 h 654"/>
                <a:gd name="T104" fmla="*/ 2098 w 5998"/>
                <a:gd name="T105" fmla="*/ 267 h 654"/>
                <a:gd name="T106" fmla="*/ 2227 w 5998"/>
                <a:gd name="T107" fmla="*/ 185 h 654"/>
                <a:gd name="T108" fmla="*/ 2402 w 5998"/>
                <a:gd name="T109" fmla="*/ 143 h 654"/>
                <a:gd name="T110" fmla="*/ 2578 w 5998"/>
                <a:gd name="T111" fmla="*/ 131 h 654"/>
                <a:gd name="T112" fmla="*/ 2731 w 5998"/>
                <a:gd name="T113" fmla="*/ 94 h 654"/>
                <a:gd name="T114" fmla="*/ 2878 w 5998"/>
                <a:gd name="T115" fmla="*/ 274 h 654"/>
                <a:gd name="T116" fmla="*/ 3003 w 5998"/>
                <a:gd name="T117" fmla="*/ 285 h 654"/>
                <a:gd name="T118" fmla="*/ 3191 w 5998"/>
                <a:gd name="T119" fmla="*/ 67 h 654"/>
                <a:gd name="T120" fmla="*/ 3311 w 5998"/>
                <a:gd name="T121" fmla="*/ 251 h 654"/>
                <a:gd name="T122" fmla="*/ 3476 w 5998"/>
                <a:gd name="T123" fmla="*/ 292 h 654"/>
                <a:gd name="T124" fmla="*/ 3578 w 5998"/>
                <a:gd name="T125" fmla="*/ 314 h 6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998" h="654">
                  <a:moveTo>
                    <a:pt x="2642" y="447"/>
                  </a:moveTo>
                  <a:lnTo>
                    <a:pt x="2642" y="460"/>
                  </a:lnTo>
                  <a:lnTo>
                    <a:pt x="2645" y="460"/>
                  </a:lnTo>
                  <a:lnTo>
                    <a:pt x="2645" y="447"/>
                  </a:lnTo>
                  <a:lnTo>
                    <a:pt x="2642" y="447"/>
                  </a:lnTo>
                  <a:close/>
                  <a:moveTo>
                    <a:pt x="4805" y="443"/>
                  </a:moveTo>
                  <a:lnTo>
                    <a:pt x="4805" y="463"/>
                  </a:lnTo>
                  <a:lnTo>
                    <a:pt x="4811" y="463"/>
                  </a:lnTo>
                  <a:lnTo>
                    <a:pt x="4811" y="443"/>
                  </a:lnTo>
                  <a:lnTo>
                    <a:pt x="4805" y="443"/>
                  </a:lnTo>
                  <a:close/>
                  <a:moveTo>
                    <a:pt x="1085" y="443"/>
                  </a:moveTo>
                  <a:lnTo>
                    <a:pt x="1085" y="463"/>
                  </a:lnTo>
                  <a:lnTo>
                    <a:pt x="1091" y="463"/>
                  </a:lnTo>
                  <a:lnTo>
                    <a:pt x="1091" y="443"/>
                  </a:lnTo>
                  <a:lnTo>
                    <a:pt x="1085" y="443"/>
                  </a:lnTo>
                  <a:close/>
                  <a:moveTo>
                    <a:pt x="38" y="440"/>
                  </a:moveTo>
                  <a:lnTo>
                    <a:pt x="38" y="463"/>
                  </a:lnTo>
                  <a:lnTo>
                    <a:pt x="42" y="463"/>
                  </a:lnTo>
                  <a:lnTo>
                    <a:pt x="42" y="440"/>
                  </a:lnTo>
                  <a:lnTo>
                    <a:pt x="38" y="440"/>
                  </a:lnTo>
                  <a:close/>
                  <a:moveTo>
                    <a:pt x="5774" y="434"/>
                  </a:moveTo>
                  <a:lnTo>
                    <a:pt x="5774" y="460"/>
                  </a:lnTo>
                  <a:lnTo>
                    <a:pt x="5778" y="460"/>
                  </a:lnTo>
                  <a:lnTo>
                    <a:pt x="5778" y="434"/>
                  </a:lnTo>
                  <a:lnTo>
                    <a:pt x="5774" y="434"/>
                  </a:lnTo>
                  <a:close/>
                  <a:moveTo>
                    <a:pt x="2054" y="434"/>
                  </a:moveTo>
                  <a:lnTo>
                    <a:pt x="2054" y="460"/>
                  </a:lnTo>
                  <a:lnTo>
                    <a:pt x="2058" y="460"/>
                  </a:lnTo>
                  <a:lnTo>
                    <a:pt x="2058" y="434"/>
                  </a:lnTo>
                  <a:lnTo>
                    <a:pt x="2054" y="434"/>
                  </a:lnTo>
                  <a:close/>
                  <a:moveTo>
                    <a:pt x="5362" y="431"/>
                  </a:moveTo>
                  <a:lnTo>
                    <a:pt x="5360" y="443"/>
                  </a:lnTo>
                  <a:lnTo>
                    <a:pt x="5360" y="452"/>
                  </a:lnTo>
                  <a:lnTo>
                    <a:pt x="5362" y="463"/>
                  </a:lnTo>
                  <a:lnTo>
                    <a:pt x="5365" y="463"/>
                  </a:lnTo>
                  <a:lnTo>
                    <a:pt x="5365" y="431"/>
                  </a:lnTo>
                  <a:lnTo>
                    <a:pt x="5362" y="431"/>
                  </a:lnTo>
                  <a:close/>
                  <a:moveTo>
                    <a:pt x="1642" y="431"/>
                  </a:moveTo>
                  <a:lnTo>
                    <a:pt x="1640" y="443"/>
                  </a:lnTo>
                  <a:lnTo>
                    <a:pt x="1640" y="452"/>
                  </a:lnTo>
                  <a:lnTo>
                    <a:pt x="1642" y="463"/>
                  </a:lnTo>
                  <a:lnTo>
                    <a:pt x="1645" y="463"/>
                  </a:lnTo>
                  <a:lnTo>
                    <a:pt x="1645" y="431"/>
                  </a:lnTo>
                  <a:lnTo>
                    <a:pt x="1642" y="431"/>
                  </a:lnTo>
                  <a:close/>
                  <a:moveTo>
                    <a:pt x="2551" y="427"/>
                  </a:moveTo>
                  <a:lnTo>
                    <a:pt x="2551" y="443"/>
                  </a:lnTo>
                  <a:lnTo>
                    <a:pt x="2554" y="443"/>
                  </a:lnTo>
                  <a:lnTo>
                    <a:pt x="2554" y="427"/>
                  </a:lnTo>
                  <a:lnTo>
                    <a:pt x="2551" y="427"/>
                  </a:lnTo>
                  <a:close/>
                  <a:moveTo>
                    <a:pt x="4274" y="423"/>
                  </a:moveTo>
                  <a:lnTo>
                    <a:pt x="4274" y="443"/>
                  </a:lnTo>
                  <a:lnTo>
                    <a:pt x="4278" y="443"/>
                  </a:lnTo>
                  <a:lnTo>
                    <a:pt x="4278" y="423"/>
                  </a:lnTo>
                  <a:lnTo>
                    <a:pt x="4274" y="423"/>
                  </a:lnTo>
                  <a:close/>
                  <a:moveTo>
                    <a:pt x="554" y="423"/>
                  </a:moveTo>
                  <a:lnTo>
                    <a:pt x="554" y="443"/>
                  </a:lnTo>
                  <a:lnTo>
                    <a:pt x="558" y="443"/>
                  </a:lnTo>
                  <a:lnTo>
                    <a:pt x="558" y="423"/>
                  </a:lnTo>
                  <a:lnTo>
                    <a:pt x="554" y="423"/>
                  </a:lnTo>
                  <a:close/>
                  <a:moveTo>
                    <a:pt x="5365" y="416"/>
                  </a:moveTo>
                  <a:lnTo>
                    <a:pt x="5365" y="427"/>
                  </a:lnTo>
                  <a:lnTo>
                    <a:pt x="5371" y="427"/>
                  </a:lnTo>
                  <a:lnTo>
                    <a:pt x="5371" y="416"/>
                  </a:lnTo>
                  <a:lnTo>
                    <a:pt x="5365" y="416"/>
                  </a:lnTo>
                  <a:close/>
                  <a:moveTo>
                    <a:pt x="1645" y="416"/>
                  </a:moveTo>
                  <a:lnTo>
                    <a:pt x="1645" y="427"/>
                  </a:lnTo>
                  <a:lnTo>
                    <a:pt x="1651" y="427"/>
                  </a:lnTo>
                  <a:lnTo>
                    <a:pt x="1651" y="416"/>
                  </a:lnTo>
                  <a:lnTo>
                    <a:pt x="1645" y="416"/>
                  </a:lnTo>
                  <a:close/>
                  <a:moveTo>
                    <a:pt x="4478" y="407"/>
                  </a:moveTo>
                  <a:lnTo>
                    <a:pt x="4478" y="420"/>
                  </a:lnTo>
                  <a:lnTo>
                    <a:pt x="4482" y="420"/>
                  </a:lnTo>
                  <a:lnTo>
                    <a:pt x="4482" y="407"/>
                  </a:lnTo>
                  <a:lnTo>
                    <a:pt x="4478" y="407"/>
                  </a:lnTo>
                  <a:close/>
                  <a:moveTo>
                    <a:pt x="758" y="407"/>
                  </a:moveTo>
                  <a:lnTo>
                    <a:pt x="758" y="420"/>
                  </a:lnTo>
                  <a:lnTo>
                    <a:pt x="762" y="420"/>
                  </a:lnTo>
                  <a:lnTo>
                    <a:pt x="762" y="407"/>
                  </a:lnTo>
                  <a:lnTo>
                    <a:pt x="758" y="407"/>
                  </a:lnTo>
                  <a:close/>
                  <a:moveTo>
                    <a:pt x="5365" y="380"/>
                  </a:moveTo>
                  <a:lnTo>
                    <a:pt x="5365" y="407"/>
                  </a:lnTo>
                  <a:lnTo>
                    <a:pt x="5371" y="407"/>
                  </a:lnTo>
                  <a:lnTo>
                    <a:pt x="5371" y="380"/>
                  </a:lnTo>
                  <a:lnTo>
                    <a:pt x="5365" y="380"/>
                  </a:lnTo>
                  <a:close/>
                  <a:moveTo>
                    <a:pt x="1645" y="380"/>
                  </a:moveTo>
                  <a:lnTo>
                    <a:pt x="1645" y="407"/>
                  </a:lnTo>
                  <a:lnTo>
                    <a:pt x="1651" y="407"/>
                  </a:lnTo>
                  <a:lnTo>
                    <a:pt x="1651" y="380"/>
                  </a:lnTo>
                  <a:lnTo>
                    <a:pt x="1645" y="380"/>
                  </a:lnTo>
                  <a:close/>
                  <a:moveTo>
                    <a:pt x="5505" y="371"/>
                  </a:moveTo>
                  <a:lnTo>
                    <a:pt x="5505" y="385"/>
                  </a:lnTo>
                  <a:lnTo>
                    <a:pt x="5503" y="400"/>
                  </a:lnTo>
                  <a:lnTo>
                    <a:pt x="5505" y="412"/>
                  </a:lnTo>
                  <a:lnTo>
                    <a:pt x="5511" y="423"/>
                  </a:lnTo>
                  <a:lnTo>
                    <a:pt x="5511" y="411"/>
                  </a:lnTo>
                  <a:lnTo>
                    <a:pt x="5511" y="394"/>
                  </a:lnTo>
                  <a:lnTo>
                    <a:pt x="5511" y="381"/>
                  </a:lnTo>
                  <a:lnTo>
                    <a:pt x="5505" y="371"/>
                  </a:lnTo>
                  <a:close/>
                  <a:moveTo>
                    <a:pt x="1785" y="371"/>
                  </a:moveTo>
                  <a:lnTo>
                    <a:pt x="1785" y="385"/>
                  </a:lnTo>
                  <a:lnTo>
                    <a:pt x="1783" y="400"/>
                  </a:lnTo>
                  <a:lnTo>
                    <a:pt x="1785" y="412"/>
                  </a:lnTo>
                  <a:lnTo>
                    <a:pt x="1791" y="423"/>
                  </a:lnTo>
                  <a:lnTo>
                    <a:pt x="1791" y="411"/>
                  </a:lnTo>
                  <a:lnTo>
                    <a:pt x="1791" y="394"/>
                  </a:lnTo>
                  <a:lnTo>
                    <a:pt x="1791" y="381"/>
                  </a:lnTo>
                  <a:lnTo>
                    <a:pt x="1785" y="371"/>
                  </a:lnTo>
                  <a:close/>
                  <a:moveTo>
                    <a:pt x="2351" y="367"/>
                  </a:moveTo>
                  <a:lnTo>
                    <a:pt x="2349" y="380"/>
                  </a:lnTo>
                  <a:lnTo>
                    <a:pt x="2349" y="396"/>
                  </a:lnTo>
                  <a:lnTo>
                    <a:pt x="2351" y="409"/>
                  </a:lnTo>
                  <a:lnTo>
                    <a:pt x="2354" y="420"/>
                  </a:lnTo>
                  <a:lnTo>
                    <a:pt x="2354" y="405"/>
                  </a:lnTo>
                  <a:lnTo>
                    <a:pt x="2354" y="391"/>
                  </a:lnTo>
                  <a:lnTo>
                    <a:pt x="2354" y="376"/>
                  </a:lnTo>
                  <a:lnTo>
                    <a:pt x="2351" y="367"/>
                  </a:lnTo>
                  <a:close/>
                  <a:moveTo>
                    <a:pt x="2305" y="363"/>
                  </a:moveTo>
                  <a:lnTo>
                    <a:pt x="2305" y="374"/>
                  </a:lnTo>
                  <a:lnTo>
                    <a:pt x="2311" y="374"/>
                  </a:lnTo>
                  <a:lnTo>
                    <a:pt x="2311" y="363"/>
                  </a:lnTo>
                  <a:lnTo>
                    <a:pt x="2305" y="363"/>
                  </a:lnTo>
                  <a:close/>
                  <a:moveTo>
                    <a:pt x="5511" y="360"/>
                  </a:moveTo>
                  <a:lnTo>
                    <a:pt x="5511" y="367"/>
                  </a:lnTo>
                  <a:lnTo>
                    <a:pt x="5514" y="367"/>
                  </a:lnTo>
                  <a:lnTo>
                    <a:pt x="5514" y="360"/>
                  </a:lnTo>
                  <a:lnTo>
                    <a:pt x="5511" y="360"/>
                  </a:lnTo>
                  <a:close/>
                  <a:moveTo>
                    <a:pt x="5218" y="360"/>
                  </a:moveTo>
                  <a:lnTo>
                    <a:pt x="5218" y="387"/>
                  </a:lnTo>
                  <a:lnTo>
                    <a:pt x="5222" y="387"/>
                  </a:lnTo>
                  <a:lnTo>
                    <a:pt x="5222" y="360"/>
                  </a:lnTo>
                  <a:lnTo>
                    <a:pt x="5218" y="360"/>
                  </a:lnTo>
                  <a:close/>
                  <a:moveTo>
                    <a:pt x="4374" y="360"/>
                  </a:moveTo>
                  <a:lnTo>
                    <a:pt x="4374" y="383"/>
                  </a:lnTo>
                  <a:lnTo>
                    <a:pt x="4378" y="383"/>
                  </a:lnTo>
                  <a:lnTo>
                    <a:pt x="4378" y="360"/>
                  </a:lnTo>
                  <a:lnTo>
                    <a:pt x="4374" y="360"/>
                  </a:lnTo>
                  <a:close/>
                  <a:moveTo>
                    <a:pt x="3485" y="360"/>
                  </a:moveTo>
                  <a:lnTo>
                    <a:pt x="3485" y="367"/>
                  </a:lnTo>
                  <a:lnTo>
                    <a:pt x="3491" y="367"/>
                  </a:lnTo>
                  <a:lnTo>
                    <a:pt x="3491" y="360"/>
                  </a:lnTo>
                  <a:lnTo>
                    <a:pt x="3485" y="360"/>
                  </a:lnTo>
                  <a:close/>
                  <a:moveTo>
                    <a:pt x="1791" y="360"/>
                  </a:moveTo>
                  <a:lnTo>
                    <a:pt x="1791" y="367"/>
                  </a:lnTo>
                  <a:lnTo>
                    <a:pt x="1794" y="367"/>
                  </a:lnTo>
                  <a:lnTo>
                    <a:pt x="1794" y="360"/>
                  </a:lnTo>
                  <a:lnTo>
                    <a:pt x="1791" y="360"/>
                  </a:lnTo>
                  <a:close/>
                  <a:moveTo>
                    <a:pt x="1498" y="360"/>
                  </a:moveTo>
                  <a:lnTo>
                    <a:pt x="1498" y="387"/>
                  </a:lnTo>
                  <a:lnTo>
                    <a:pt x="1502" y="387"/>
                  </a:lnTo>
                  <a:lnTo>
                    <a:pt x="1502" y="360"/>
                  </a:lnTo>
                  <a:lnTo>
                    <a:pt x="1498" y="360"/>
                  </a:lnTo>
                  <a:close/>
                  <a:moveTo>
                    <a:pt x="654" y="360"/>
                  </a:moveTo>
                  <a:lnTo>
                    <a:pt x="654" y="383"/>
                  </a:lnTo>
                  <a:lnTo>
                    <a:pt x="658" y="383"/>
                  </a:lnTo>
                  <a:lnTo>
                    <a:pt x="658" y="360"/>
                  </a:lnTo>
                  <a:lnTo>
                    <a:pt x="654" y="360"/>
                  </a:lnTo>
                  <a:close/>
                  <a:moveTo>
                    <a:pt x="5971" y="356"/>
                  </a:moveTo>
                  <a:lnTo>
                    <a:pt x="5971" y="380"/>
                  </a:lnTo>
                  <a:lnTo>
                    <a:pt x="5974" y="380"/>
                  </a:lnTo>
                  <a:lnTo>
                    <a:pt x="5974" y="356"/>
                  </a:lnTo>
                  <a:lnTo>
                    <a:pt x="5971" y="356"/>
                  </a:lnTo>
                  <a:close/>
                  <a:moveTo>
                    <a:pt x="4898" y="356"/>
                  </a:moveTo>
                  <a:lnTo>
                    <a:pt x="4898" y="383"/>
                  </a:lnTo>
                  <a:lnTo>
                    <a:pt x="4902" y="383"/>
                  </a:lnTo>
                  <a:lnTo>
                    <a:pt x="4902" y="356"/>
                  </a:lnTo>
                  <a:lnTo>
                    <a:pt x="4898" y="356"/>
                  </a:lnTo>
                  <a:close/>
                  <a:moveTo>
                    <a:pt x="4665" y="356"/>
                  </a:moveTo>
                  <a:lnTo>
                    <a:pt x="4665" y="374"/>
                  </a:lnTo>
                  <a:lnTo>
                    <a:pt x="4671" y="374"/>
                  </a:lnTo>
                  <a:lnTo>
                    <a:pt x="4671" y="356"/>
                  </a:lnTo>
                  <a:lnTo>
                    <a:pt x="4665" y="356"/>
                  </a:lnTo>
                  <a:close/>
                  <a:moveTo>
                    <a:pt x="2251" y="356"/>
                  </a:moveTo>
                  <a:lnTo>
                    <a:pt x="2251" y="380"/>
                  </a:lnTo>
                  <a:lnTo>
                    <a:pt x="2254" y="380"/>
                  </a:lnTo>
                  <a:lnTo>
                    <a:pt x="2254" y="356"/>
                  </a:lnTo>
                  <a:lnTo>
                    <a:pt x="2251" y="356"/>
                  </a:lnTo>
                  <a:close/>
                  <a:moveTo>
                    <a:pt x="1178" y="356"/>
                  </a:moveTo>
                  <a:lnTo>
                    <a:pt x="1178" y="383"/>
                  </a:lnTo>
                  <a:lnTo>
                    <a:pt x="1182" y="383"/>
                  </a:lnTo>
                  <a:lnTo>
                    <a:pt x="1182" y="356"/>
                  </a:lnTo>
                  <a:lnTo>
                    <a:pt x="1178" y="356"/>
                  </a:lnTo>
                  <a:close/>
                  <a:moveTo>
                    <a:pt x="945" y="356"/>
                  </a:moveTo>
                  <a:lnTo>
                    <a:pt x="945" y="374"/>
                  </a:lnTo>
                  <a:lnTo>
                    <a:pt x="951" y="374"/>
                  </a:lnTo>
                  <a:lnTo>
                    <a:pt x="951" y="356"/>
                  </a:lnTo>
                  <a:lnTo>
                    <a:pt x="945" y="356"/>
                  </a:lnTo>
                  <a:close/>
                  <a:moveTo>
                    <a:pt x="5771" y="347"/>
                  </a:moveTo>
                  <a:lnTo>
                    <a:pt x="5769" y="361"/>
                  </a:lnTo>
                  <a:lnTo>
                    <a:pt x="5769" y="381"/>
                  </a:lnTo>
                  <a:lnTo>
                    <a:pt x="5769" y="403"/>
                  </a:lnTo>
                  <a:lnTo>
                    <a:pt x="5771" y="421"/>
                  </a:lnTo>
                  <a:lnTo>
                    <a:pt x="5774" y="431"/>
                  </a:lnTo>
                  <a:lnTo>
                    <a:pt x="5774" y="416"/>
                  </a:lnTo>
                  <a:lnTo>
                    <a:pt x="5774" y="396"/>
                  </a:lnTo>
                  <a:lnTo>
                    <a:pt x="5774" y="376"/>
                  </a:lnTo>
                  <a:lnTo>
                    <a:pt x="5774" y="358"/>
                  </a:lnTo>
                  <a:lnTo>
                    <a:pt x="5771" y="347"/>
                  </a:lnTo>
                  <a:close/>
                  <a:moveTo>
                    <a:pt x="4778" y="347"/>
                  </a:moveTo>
                  <a:lnTo>
                    <a:pt x="4782" y="354"/>
                  </a:lnTo>
                  <a:lnTo>
                    <a:pt x="4783" y="361"/>
                  </a:lnTo>
                  <a:lnTo>
                    <a:pt x="4787" y="369"/>
                  </a:lnTo>
                  <a:lnTo>
                    <a:pt x="4791" y="374"/>
                  </a:lnTo>
                  <a:lnTo>
                    <a:pt x="4791" y="391"/>
                  </a:lnTo>
                  <a:lnTo>
                    <a:pt x="4794" y="391"/>
                  </a:lnTo>
                  <a:lnTo>
                    <a:pt x="4796" y="403"/>
                  </a:lnTo>
                  <a:lnTo>
                    <a:pt x="4798" y="414"/>
                  </a:lnTo>
                  <a:lnTo>
                    <a:pt x="4802" y="423"/>
                  </a:lnTo>
                  <a:lnTo>
                    <a:pt x="4803" y="420"/>
                  </a:lnTo>
                  <a:lnTo>
                    <a:pt x="4807" y="416"/>
                  </a:lnTo>
                  <a:lnTo>
                    <a:pt x="4807" y="414"/>
                  </a:lnTo>
                  <a:lnTo>
                    <a:pt x="4809" y="409"/>
                  </a:lnTo>
                  <a:lnTo>
                    <a:pt x="4811" y="403"/>
                  </a:lnTo>
                  <a:lnTo>
                    <a:pt x="4805" y="403"/>
                  </a:lnTo>
                  <a:lnTo>
                    <a:pt x="4802" y="383"/>
                  </a:lnTo>
                  <a:lnTo>
                    <a:pt x="4798" y="383"/>
                  </a:lnTo>
                  <a:lnTo>
                    <a:pt x="4798" y="367"/>
                  </a:lnTo>
                  <a:lnTo>
                    <a:pt x="4791" y="363"/>
                  </a:lnTo>
                  <a:lnTo>
                    <a:pt x="4791" y="356"/>
                  </a:lnTo>
                  <a:lnTo>
                    <a:pt x="4778" y="347"/>
                  </a:lnTo>
                  <a:close/>
                  <a:moveTo>
                    <a:pt x="2051" y="347"/>
                  </a:moveTo>
                  <a:lnTo>
                    <a:pt x="2049" y="361"/>
                  </a:lnTo>
                  <a:lnTo>
                    <a:pt x="2049" y="381"/>
                  </a:lnTo>
                  <a:lnTo>
                    <a:pt x="2049" y="403"/>
                  </a:lnTo>
                  <a:lnTo>
                    <a:pt x="2051" y="421"/>
                  </a:lnTo>
                  <a:lnTo>
                    <a:pt x="2054" y="431"/>
                  </a:lnTo>
                  <a:lnTo>
                    <a:pt x="2054" y="416"/>
                  </a:lnTo>
                  <a:lnTo>
                    <a:pt x="2054" y="396"/>
                  </a:lnTo>
                  <a:lnTo>
                    <a:pt x="2054" y="376"/>
                  </a:lnTo>
                  <a:lnTo>
                    <a:pt x="2054" y="358"/>
                  </a:lnTo>
                  <a:lnTo>
                    <a:pt x="2051" y="347"/>
                  </a:lnTo>
                  <a:close/>
                  <a:moveTo>
                    <a:pt x="1058" y="347"/>
                  </a:moveTo>
                  <a:lnTo>
                    <a:pt x="1062" y="354"/>
                  </a:lnTo>
                  <a:lnTo>
                    <a:pt x="1063" y="361"/>
                  </a:lnTo>
                  <a:lnTo>
                    <a:pt x="1067" y="369"/>
                  </a:lnTo>
                  <a:lnTo>
                    <a:pt x="1071" y="374"/>
                  </a:lnTo>
                  <a:lnTo>
                    <a:pt x="1071" y="391"/>
                  </a:lnTo>
                  <a:lnTo>
                    <a:pt x="1074" y="391"/>
                  </a:lnTo>
                  <a:lnTo>
                    <a:pt x="1076" y="403"/>
                  </a:lnTo>
                  <a:lnTo>
                    <a:pt x="1078" y="414"/>
                  </a:lnTo>
                  <a:lnTo>
                    <a:pt x="1082" y="423"/>
                  </a:lnTo>
                  <a:lnTo>
                    <a:pt x="1085" y="420"/>
                  </a:lnTo>
                  <a:lnTo>
                    <a:pt x="1087" y="416"/>
                  </a:lnTo>
                  <a:lnTo>
                    <a:pt x="1087" y="414"/>
                  </a:lnTo>
                  <a:lnTo>
                    <a:pt x="1089" y="409"/>
                  </a:lnTo>
                  <a:lnTo>
                    <a:pt x="1091" y="403"/>
                  </a:lnTo>
                  <a:lnTo>
                    <a:pt x="1085" y="403"/>
                  </a:lnTo>
                  <a:lnTo>
                    <a:pt x="1082" y="383"/>
                  </a:lnTo>
                  <a:lnTo>
                    <a:pt x="1078" y="383"/>
                  </a:lnTo>
                  <a:lnTo>
                    <a:pt x="1078" y="367"/>
                  </a:lnTo>
                  <a:lnTo>
                    <a:pt x="1071" y="363"/>
                  </a:lnTo>
                  <a:lnTo>
                    <a:pt x="1071" y="356"/>
                  </a:lnTo>
                  <a:lnTo>
                    <a:pt x="1058" y="347"/>
                  </a:lnTo>
                  <a:close/>
                  <a:moveTo>
                    <a:pt x="5002" y="343"/>
                  </a:moveTo>
                  <a:lnTo>
                    <a:pt x="4998" y="356"/>
                  </a:lnTo>
                  <a:lnTo>
                    <a:pt x="4994" y="356"/>
                  </a:lnTo>
                  <a:lnTo>
                    <a:pt x="4998" y="411"/>
                  </a:lnTo>
                  <a:lnTo>
                    <a:pt x="5002" y="411"/>
                  </a:lnTo>
                  <a:lnTo>
                    <a:pt x="5002" y="440"/>
                  </a:lnTo>
                  <a:lnTo>
                    <a:pt x="5005" y="440"/>
                  </a:lnTo>
                  <a:lnTo>
                    <a:pt x="5007" y="425"/>
                  </a:lnTo>
                  <a:lnTo>
                    <a:pt x="5007" y="407"/>
                  </a:lnTo>
                  <a:lnTo>
                    <a:pt x="5007" y="387"/>
                  </a:lnTo>
                  <a:lnTo>
                    <a:pt x="5007" y="367"/>
                  </a:lnTo>
                  <a:lnTo>
                    <a:pt x="5005" y="352"/>
                  </a:lnTo>
                  <a:lnTo>
                    <a:pt x="5002" y="343"/>
                  </a:lnTo>
                  <a:close/>
                  <a:moveTo>
                    <a:pt x="4958" y="343"/>
                  </a:moveTo>
                  <a:lnTo>
                    <a:pt x="4958" y="351"/>
                  </a:lnTo>
                  <a:lnTo>
                    <a:pt x="4951" y="356"/>
                  </a:lnTo>
                  <a:lnTo>
                    <a:pt x="4954" y="400"/>
                  </a:lnTo>
                  <a:lnTo>
                    <a:pt x="4958" y="400"/>
                  </a:lnTo>
                  <a:lnTo>
                    <a:pt x="4960" y="411"/>
                  </a:lnTo>
                  <a:lnTo>
                    <a:pt x="4958" y="421"/>
                  </a:lnTo>
                  <a:lnTo>
                    <a:pt x="4958" y="431"/>
                  </a:lnTo>
                  <a:lnTo>
                    <a:pt x="4962" y="440"/>
                  </a:lnTo>
                  <a:lnTo>
                    <a:pt x="4962" y="425"/>
                  </a:lnTo>
                  <a:lnTo>
                    <a:pt x="4963" y="407"/>
                  </a:lnTo>
                  <a:lnTo>
                    <a:pt x="4963" y="387"/>
                  </a:lnTo>
                  <a:lnTo>
                    <a:pt x="4963" y="367"/>
                  </a:lnTo>
                  <a:lnTo>
                    <a:pt x="4962" y="352"/>
                  </a:lnTo>
                  <a:lnTo>
                    <a:pt x="4958" y="343"/>
                  </a:lnTo>
                  <a:close/>
                  <a:moveTo>
                    <a:pt x="3162" y="343"/>
                  </a:moveTo>
                  <a:lnTo>
                    <a:pt x="3154" y="380"/>
                  </a:lnTo>
                  <a:lnTo>
                    <a:pt x="3151" y="380"/>
                  </a:lnTo>
                  <a:lnTo>
                    <a:pt x="3151" y="391"/>
                  </a:lnTo>
                  <a:lnTo>
                    <a:pt x="3145" y="391"/>
                  </a:lnTo>
                  <a:lnTo>
                    <a:pt x="3145" y="396"/>
                  </a:lnTo>
                  <a:lnTo>
                    <a:pt x="3151" y="396"/>
                  </a:lnTo>
                  <a:lnTo>
                    <a:pt x="3151" y="420"/>
                  </a:lnTo>
                  <a:lnTo>
                    <a:pt x="3154" y="420"/>
                  </a:lnTo>
                  <a:lnTo>
                    <a:pt x="3154" y="463"/>
                  </a:lnTo>
                  <a:lnTo>
                    <a:pt x="3158" y="463"/>
                  </a:lnTo>
                  <a:lnTo>
                    <a:pt x="3158" y="460"/>
                  </a:lnTo>
                  <a:lnTo>
                    <a:pt x="3162" y="449"/>
                  </a:lnTo>
                  <a:lnTo>
                    <a:pt x="3163" y="436"/>
                  </a:lnTo>
                  <a:lnTo>
                    <a:pt x="3162" y="418"/>
                  </a:lnTo>
                  <a:lnTo>
                    <a:pt x="3162" y="401"/>
                  </a:lnTo>
                  <a:lnTo>
                    <a:pt x="3160" y="385"/>
                  </a:lnTo>
                  <a:lnTo>
                    <a:pt x="3162" y="371"/>
                  </a:lnTo>
                  <a:lnTo>
                    <a:pt x="3165" y="371"/>
                  </a:lnTo>
                  <a:lnTo>
                    <a:pt x="3165" y="343"/>
                  </a:lnTo>
                  <a:lnTo>
                    <a:pt x="3162" y="343"/>
                  </a:lnTo>
                  <a:close/>
                  <a:moveTo>
                    <a:pt x="1282" y="343"/>
                  </a:moveTo>
                  <a:lnTo>
                    <a:pt x="1278" y="356"/>
                  </a:lnTo>
                  <a:lnTo>
                    <a:pt x="1274" y="356"/>
                  </a:lnTo>
                  <a:lnTo>
                    <a:pt x="1278" y="411"/>
                  </a:lnTo>
                  <a:lnTo>
                    <a:pt x="1282" y="411"/>
                  </a:lnTo>
                  <a:lnTo>
                    <a:pt x="1282" y="440"/>
                  </a:lnTo>
                  <a:lnTo>
                    <a:pt x="1285" y="440"/>
                  </a:lnTo>
                  <a:lnTo>
                    <a:pt x="1287" y="425"/>
                  </a:lnTo>
                  <a:lnTo>
                    <a:pt x="1287" y="407"/>
                  </a:lnTo>
                  <a:lnTo>
                    <a:pt x="1287" y="387"/>
                  </a:lnTo>
                  <a:lnTo>
                    <a:pt x="1287" y="367"/>
                  </a:lnTo>
                  <a:lnTo>
                    <a:pt x="1285" y="352"/>
                  </a:lnTo>
                  <a:lnTo>
                    <a:pt x="1282" y="343"/>
                  </a:lnTo>
                  <a:close/>
                  <a:moveTo>
                    <a:pt x="1238" y="343"/>
                  </a:moveTo>
                  <a:lnTo>
                    <a:pt x="1238" y="351"/>
                  </a:lnTo>
                  <a:lnTo>
                    <a:pt x="1231" y="356"/>
                  </a:lnTo>
                  <a:lnTo>
                    <a:pt x="1234" y="400"/>
                  </a:lnTo>
                  <a:lnTo>
                    <a:pt x="1238" y="400"/>
                  </a:lnTo>
                  <a:lnTo>
                    <a:pt x="1240" y="411"/>
                  </a:lnTo>
                  <a:lnTo>
                    <a:pt x="1238" y="421"/>
                  </a:lnTo>
                  <a:lnTo>
                    <a:pt x="1238" y="431"/>
                  </a:lnTo>
                  <a:lnTo>
                    <a:pt x="1242" y="440"/>
                  </a:lnTo>
                  <a:lnTo>
                    <a:pt x="1242" y="425"/>
                  </a:lnTo>
                  <a:lnTo>
                    <a:pt x="1243" y="407"/>
                  </a:lnTo>
                  <a:lnTo>
                    <a:pt x="1243" y="387"/>
                  </a:lnTo>
                  <a:lnTo>
                    <a:pt x="1243" y="367"/>
                  </a:lnTo>
                  <a:lnTo>
                    <a:pt x="1242" y="352"/>
                  </a:lnTo>
                  <a:lnTo>
                    <a:pt x="1238" y="343"/>
                  </a:lnTo>
                  <a:close/>
                  <a:moveTo>
                    <a:pt x="3911" y="340"/>
                  </a:moveTo>
                  <a:lnTo>
                    <a:pt x="3909" y="351"/>
                  </a:lnTo>
                  <a:lnTo>
                    <a:pt x="3909" y="363"/>
                  </a:lnTo>
                  <a:lnTo>
                    <a:pt x="3911" y="374"/>
                  </a:lnTo>
                  <a:lnTo>
                    <a:pt x="3914" y="383"/>
                  </a:lnTo>
                  <a:lnTo>
                    <a:pt x="3914" y="367"/>
                  </a:lnTo>
                  <a:lnTo>
                    <a:pt x="3914" y="352"/>
                  </a:lnTo>
                  <a:lnTo>
                    <a:pt x="3918" y="340"/>
                  </a:lnTo>
                  <a:lnTo>
                    <a:pt x="3911" y="340"/>
                  </a:lnTo>
                  <a:close/>
                  <a:moveTo>
                    <a:pt x="3671" y="340"/>
                  </a:moveTo>
                  <a:lnTo>
                    <a:pt x="3671" y="343"/>
                  </a:lnTo>
                  <a:lnTo>
                    <a:pt x="3673" y="351"/>
                  </a:lnTo>
                  <a:lnTo>
                    <a:pt x="3673" y="361"/>
                  </a:lnTo>
                  <a:lnTo>
                    <a:pt x="3673" y="372"/>
                  </a:lnTo>
                  <a:lnTo>
                    <a:pt x="3674" y="383"/>
                  </a:lnTo>
                  <a:lnTo>
                    <a:pt x="3678" y="383"/>
                  </a:lnTo>
                  <a:lnTo>
                    <a:pt x="3678" y="451"/>
                  </a:lnTo>
                  <a:lnTo>
                    <a:pt x="3682" y="451"/>
                  </a:lnTo>
                  <a:lnTo>
                    <a:pt x="3678" y="463"/>
                  </a:lnTo>
                  <a:lnTo>
                    <a:pt x="3685" y="463"/>
                  </a:lnTo>
                  <a:lnTo>
                    <a:pt x="3694" y="340"/>
                  </a:lnTo>
                  <a:lnTo>
                    <a:pt x="3671" y="340"/>
                  </a:lnTo>
                  <a:close/>
                  <a:moveTo>
                    <a:pt x="2638" y="340"/>
                  </a:moveTo>
                  <a:lnTo>
                    <a:pt x="2642" y="380"/>
                  </a:lnTo>
                  <a:lnTo>
                    <a:pt x="2645" y="380"/>
                  </a:lnTo>
                  <a:lnTo>
                    <a:pt x="2645" y="360"/>
                  </a:lnTo>
                  <a:lnTo>
                    <a:pt x="2642" y="360"/>
                  </a:lnTo>
                  <a:lnTo>
                    <a:pt x="2643" y="354"/>
                  </a:lnTo>
                  <a:lnTo>
                    <a:pt x="2645" y="351"/>
                  </a:lnTo>
                  <a:lnTo>
                    <a:pt x="2645" y="349"/>
                  </a:lnTo>
                  <a:lnTo>
                    <a:pt x="2643" y="345"/>
                  </a:lnTo>
                  <a:lnTo>
                    <a:pt x="2642" y="343"/>
                  </a:lnTo>
                  <a:lnTo>
                    <a:pt x="2638" y="340"/>
                  </a:lnTo>
                  <a:close/>
                  <a:moveTo>
                    <a:pt x="2311" y="340"/>
                  </a:moveTo>
                  <a:lnTo>
                    <a:pt x="2311" y="356"/>
                  </a:lnTo>
                  <a:lnTo>
                    <a:pt x="2314" y="356"/>
                  </a:lnTo>
                  <a:lnTo>
                    <a:pt x="2314" y="340"/>
                  </a:lnTo>
                  <a:lnTo>
                    <a:pt x="2311" y="340"/>
                  </a:lnTo>
                  <a:close/>
                  <a:moveTo>
                    <a:pt x="191" y="340"/>
                  </a:moveTo>
                  <a:lnTo>
                    <a:pt x="189" y="351"/>
                  </a:lnTo>
                  <a:lnTo>
                    <a:pt x="189" y="363"/>
                  </a:lnTo>
                  <a:lnTo>
                    <a:pt x="191" y="374"/>
                  </a:lnTo>
                  <a:lnTo>
                    <a:pt x="194" y="383"/>
                  </a:lnTo>
                  <a:lnTo>
                    <a:pt x="194" y="367"/>
                  </a:lnTo>
                  <a:lnTo>
                    <a:pt x="194" y="352"/>
                  </a:lnTo>
                  <a:lnTo>
                    <a:pt x="198" y="340"/>
                  </a:lnTo>
                  <a:lnTo>
                    <a:pt x="191" y="340"/>
                  </a:lnTo>
                  <a:close/>
                  <a:moveTo>
                    <a:pt x="62" y="331"/>
                  </a:moveTo>
                  <a:lnTo>
                    <a:pt x="62" y="356"/>
                  </a:lnTo>
                  <a:lnTo>
                    <a:pt x="65" y="356"/>
                  </a:lnTo>
                  <a:lnTo>
                    <a:pt x="65" y="331"/>
                  </a:lnTo>
                  <a:lnTo>
                    <a:pt x="62" y="331"/>
                  </a:lnTo>
                  <a:close/>
                  <a:moveTo>
                    <a:pt x="4594" y="327"/>
                  </a:moveTo>
                  <a:lnTo>
                    <a:pt x="4594" y="351"/>
                  </a:lnTo>
                  <a:lnTo>
                    <a:pt x="4598" y="351"/>
                  </a:lnTo>
                  <a:lnTo>
                    <a:pt x="4598" y="327"/>
                  </a:lnTo>
                  <a:lnTo>
                    <a:pt x="4594" y="327"/>
                  </a:lnTo>
                  <a:close/>
                  <a:moveTo>
                    <a:pt x="4551" y="327"/>
                  </a:moveTo>
                  <a:lnTo>
                    <a:pt x="4551" y="338"/>
                  </a:lnTo>
                  <a:lnTo>
                    <a:pt x="4554" y="351"/>
                  </a:lnTo>
                  <a:lnTo>
                    <a:pt x="4558" y="360"/>
                  </a:lnTo>
                  <a:lnTo>
                    <a:pt x="4558" y="345"/>
                  </a:lnTo>
                  <a:lnTo>
                    <a:pt x="4556" y="334"/>
                  </a:lnTo>
                  <a:lnTo>
                    <a:pt x="4551" y="327"/>
                  </a:lnTo>
                  <a:close/>
                  <a:moveTo>
                    <a:pt x="3251" y="327"/>
                  </a:moveTo>
                  <a:lnTo>
                    <a:pt x="3249" y="340"/>
                  </a:lnTo>
                  <a:lnTo>
                    <a:pt x="3249" y="356"/>
                  </a:lnTo>
                  <a:lnTo>
                    <a:pt x="3251" y="369"/>
                  </a:lnTo>
                  <a:lnTo>
                    <a:pt x="3254" y="380"/>
                  </a:lnTo>
                  <a:lnTo>
                    <a:pt x="3254" y="365"/>
                  </a:lnTo>
                  <a:lnTo>
                    <a:pt x="3254" y="351"/>
                  </a:lnTo>
                  <a:lnTo>
                    <a:pt x="3254" y="336"/>
                  </a:lnTo>
                  <a:lnTo>
                    <a:pt x="3251" y="327"/>
                  </a:lnTo>
                  <a:close/>
                  <a:moveTo>
                    <a:pt x="874" y="327"/>
                  </a:moveTo>
                  <a:lnTo>
                    <a:pt x="874" y="351"/>
                  </a:lnTo>
                  <a:lnTo>
                    <a:pt x="878" y="351"/>
                  </a:lnTo>
                  <a:lnTo>
                    <a:pt x="878" y="327"/>
                  </a:lnTo>
                  <a:lnTo>
                    <a:pt x="874" y="327"/>
                  </a:lnTo>
                  <a:close/>
                  <a:moveTo>
                    <a:pt x="831" y="327"/>
                  </a:moveTo>
                  <a:lnTo>
                    <a:pt x="831" y="338"/>
                  </a:lnTo>
                  <a:lnTo>
                    <a:pt x="834" y="351"/>
                  </a:lnTo>
                  <a:lnTo>
                    <a:pt x="838" y="360"/>
                  </a:lnTo>
                  <a:lnTo>
                    <a:pt x="838" y="345"/>
                  </a:lnTo>
                  <a:lnTo>
                    <a:pt x="836" y="334"/>
                  </a:lnTo>
                  <a:lnTo>
                    <a:pt x="831" y="327"/>
                  </a:lnTo>
                  <a:close/>
                  <a:moveTo>
                    <a:pt x="5445" y="314"/>
                  </a:moveTo>
                  <a:lnTo>
                    <a:pt x="5445" y="327"/>
                  </a:lnTo>
                  <a:lnTo>
                    <a:pt x="5445" y="345"/>
                  </a:lnTo>
                  <a:lnTo>
                    <a:pt x="5445" y="363"/>
                  </a:lnTo>
                  <a:lnTo>
                    <a:pt x="5445" y="380"/>
                  </a:lnTo>
                  <a:lnTo>
                    <a:pt x="5447" y="394"/>
                  </a:lnTo>
                  <a:lnTo>
                    <a:pt x="5451" y="403"/>
                  </a:lnTo>
                  <a:lnTo>
                    <a:pt x="5451" y="391"/>
                  </a:lnTo>
                  <a:lnTo>
                    <a:pt x="5451" y="374"/>
                  </a:lnTo>
                  <a:lnTo>
                    <a:pt x="5451" y="356"/>
                  </a:lnTo>
                  <a:lnTo>
                    <a:pt x="5451" y="338"/>
                  </a:lnTo>
                  <a:lnTo>
                    <a:pt x="5449" y="323"/>
                  </a:lnTo>
                  <a:lnTo>
                    <a:pt x="5445" y="314"/>
                  </a:lnTo>
                  <a:close/>
                  <a:moveTo>
                    <a:pt x="3914" y="314"/>
                  </a:moveTo>
                  <a:lnTo>
                    <a:pt x="3914" y="334"/>
                  </a:lnTo>
                  <a:lnTo>
                    <a:pt x="3918" y="334"/>
                  </a:lnTo>
                  <a:lnTo>
                    <a:pt x="3918" y="314"/>
                  </a:lnTo>
                  <a:lnTo>
                    <a:pt x="3914" y="314"/>
                  </a:lnTo>
                  <a:close/>
                  <a:moveTo>
                    <a:pt x="1725" y="314"/>
                  </a:moveTo>
                  <a:lnTo>
                    <a:pt x="1725" y="327"/>
                  </a:lnTo>
                  <a:lnTo>
                    <a:pt x="1725" y="345"/>
                  </a:lnTo>
                  <a:lnTo>
                    <a:pt x="1725" y="363"/>
                  </a:lnTo>
                  <a:lnTo>
                    <a:pt x="1725" y="380"/>
                  </a:lnTo>
                  <a:lnTo>
                    <a:pt x="1727" y="394"/>
                  </a:lnTo>
                  <a:lnTo>
                    <a:pt x="1731" y="403"/>
                  </a:lnTo>
                  <a:lnTo>
                    <a:pt x="1731" y="391"/>
                  </a:lnTo>
                  <a:lnTo>
                    <a:pt x="1731" y="374"/>
                  </a:lnTo>
                  <a:lnTo>
                    <a:pt x="1731" y="356"/>
                  </a:lnTo>
                  <a:lnTo>
                    <a:pt x="1731" y="338"/>
                  </a:lnTo>
                  <a:lnTo>
                    <a:pt x="1729" y="323"/>
                  </a:lnTo>
                  <a:lnTo>
                    <a:pt x="1725" y="314"/>
                  </a:lnTo>
                  <a:close/>
                  <a:moveTo>
                    <a:pt x="194" y="314"/>
                  </a:moveTo>
                  <a:lnTo>
                    <a:pt x="194" y="334"/>
                  </a:lnTo>
                  <a:lnTo>
                    <a:pt x="198" y="334"/>
                  </a:lnTo>
                  <a:lnTo>
                    <a:pt x="198" y="314"/>
                  </a:lnTo>
                  <a:lnTo>
                    <a:pt x="194" y="314"/>
                  </a:lnTo>
                  <a:close/>
                  <a:moveTo>
                    <a:pt x="4598" y="311"/>
                  </a:moveTo>
                  <a:lnTo>
                    <a:pt x="4598" y="323"/>
                  </a:lnTo>
                  <a:lnTo>
                    <a:pt x="4602" y="323"/>
                  </a:lnTo>
                  <a:lnTo>
                    <a:pt x="4602" y="311"/>
                  </a:lnTo>
                  <a:lnTo>
                    <a:pt x="4598" y="311"/>
                  </a:lnTo>
                  <a:close/>
                  <a:moveTo>
                    <a:pt x="4142" y="311"/>
                  </a:moveTo>
                  <a:lnTo>
                    <a:pt x="4142" y="334"/>
                  </a:lnTo>
                  <a:lnTo>
                    <a:pt x="4145" y="334"/>
                  </a:lnTo>
                  <a:lnTo>
                    <a:pt x="4145" y="311"/>
                  </a:lnTo>
                  <a:lnTo>
                    <a:pt x="4142" y="311"/>
                  </a:lnTo>
                  <a:close/>
                  <a:moveTo>
                    <a:pt x="878" y="311"/>
                  </a:moveTo>
                  <a:lnTo>
                    <a:pt x="878" y="323"/>
                  </a:lnTo>
                  <a:lnTo>
                    <a:pt x="882" y="323"/>
                  </a:lnTo>
                  <a:lnTo>
                    <a:pt x="882" y="311"/>
                  </a:lnTo>
                  <a:lnTo>
                    <a:pt x="878" y="311"/>
                  </a:lnTo>
                  <a:close/>
                  <a:moveTo>
                    <a:pt x="422" y="311"/>
                  </a:moveTo>
                  <a:lnTo>
                    <a:pt x="422" y="334"/>
                  </a:lnTo>
                  <a:lnTo>
                    <a:pt x="425" y="334"/>
                  </a:lnTo>
                  <a:lnTo>
                    <a:pt x="425" y="311"/>
                  </a:lnTo>
                  <a:lnTo>
                    <a:pt x="422" y="311"/>
                  </a:lnTo>
                  <a:close/>
                  <a:moveTo>
                    <a:pt x="4891" y="307"/>
                  </a:moveTo>
                  <a:lnTo>
                    <a:pt x="4891" y="314"/>
                  </a:lnTo>
                  <a:lnTo>
                    <a:pt x="4894" y="314"/>
                  </a:lnTo>
                  <a:lnTo>
                    <a:pt x="4894" y="307"/>
                  </a:lnTo>
                  <a:lnTo>
                    <a:pt x="4891" y="307"/>
                  </a:lnTo>
                  <a:close/>
                  <a:moveTo>
                    <a:pt x="4374" y="307"/>
                  </a:moveTo>
                  <a:lnTo>
                    <a:pt x="4374" y="320"/>
                  </a:lnTo>
                  <a:lnTo>
                    <a:pt x="4373" y="332"/>
                  </a:lnTo>
                  <a:lnTo>
                    <a:pt x="4374" y="343"/>
                  </a:lnTo>
                  <a:lnTo>
                    <a:pt x="4378" y="351"/>
                  </a:lnTo>
                  <a:lnTo>
                    <a:pt x="4378" y="340"/>
                  </a:lnTo>
                  <a:lnTo>
                    <a:pt x="4378" y="327"/>
                  </a:lnTo>
                  <a:lnTo>
                    <a:pt x="4378" y="316"/>
                  </a:lnTo>
                  <a:lnTo>
                    <a:pt x="4374" y="307"/>
                  </a:lnTo>
                  <a:close/>
                  <a:moveTo>
                    <a:pt x="3491" y="307"/>
                  </a:moveTo>
                  <a:lnTo>
                    <a:pt x="3489" y="320"/>
                  </a:lnTo>
                  <a:lnTo>
                    <a:pt x="3491" y="334"/>
                  </a:lnTo>
                  <a:lnTo>
                    <a:pt x="3494" y="343"/>
                  </a:lnTo>
                  <a:lnTo>
                    <a:pt x="3494" y="331"/>
                  </a:lnTo>
                  <a:lnTo>
                    <a:pt x="3494" y="316"/>
                  </a:lnTo>
                  <a:lnTo>
                    <a:pt x="3491" y="307"/>
                  </a:lnTo>
                  <a:close/>
                  <a:moveTo>
                    <a:pt x="3334" y="307"/>
                  </a:moveTo>
                  <a:lnTo>
                    <a:pt x="3333" y="334"/>
                  </a:lnTo>
                  <a:lnTo>
                    <a:pt x="3331" y="363"/>
                  </a:lnTo>
                  <a:lnTo>
                    <a:pt x="3331" y="392"/>
                  </a:lnTo>
                  <a:lnTo>
                    <a:pt x="3334" y="420"/>
                  </a:lnTo>
                  <a:lnTo>
                    <a:pt x="3334" y="432"/>
                  </a:lnTo>
                  <a:lnTo>
                    <a:pt x="3334" y="445"/>
                  </a:lnTo>
                  <a:lnTo>
                    <a:pt x="3338" y="456"/>
                  </a:lnTo>
                  <a:lnTo>
                    <a:pt x="3338" y="431"/>
                  </a:lnTo>
                  <a:lnTo>
                    <a:pt x="3342" y="431"/>
                  </a:lnTo>
                  <a:lnTo>
                    <a:pt x="3342" y="427"/>
                  </a:lnTo>
                  <a:lnTo>
                    <a:pt x="3338" y="427"/>
                  </a:lnTo>
                  <a:lnTo>
                    <a:pt x="3342" y="411"/>
                  </a:lnTo>
                  <a:lnTo>
                    <a:pt x="3338" y="411"/>
                  </a:lnTo>
                  <a:lnTo>
                    <a:pt x="3338" y="343"/>
                  </a:lnTo>
                  <a:lnTo>
                    <a:pt x="3338" y="329"/>
                  </a:lnTo>
                  <a:lnTo>
                    <a:pt x="3338" y="316"/>
                  </a:lnTo>
                  <a:lnTo>
                    <a:pt x="3334" y="307"/>
                  </a:lnTo>
                  <a:close/>
                  <a:moveTo>
                    <a:pt x="2454" y="307"/>
                  </a:moveTo>
                  <a:lnTo>
                    <a:pt x="2454" y="334"/>
                  </a:lnTo>
                  <a:lnTo>
                    <a:pt x="2458" y="334"/>
                  </a:lnTo>
                  <a:lnTo>
                    <a:pt x="2458" y="307"/>
                  </a:lnTo>
                  <a:lnTo>
                    <a:pt x="2454" y="307"/>
                  </a:lnTo>
                  <a:close/>
                  <a:moveTo>
                    <a:pt x="1171" y="307"/>
                  </a:moveTo>
                  <a:lnTo>
                    <a:pt x="1171" y="314"/>
                  </a:lnTo>
                  <a:lnTo>
                    <a:pt x="1174" y="314"/>
                  </a:lnTo>
                  <a:lnTo>
                    <a:pt x="1174" y="307"/>
                  </a:lnTo>
                  <a:lnTo>
                    <a:pt x="1171" y="307"/>
                  </a:lnTo>
                  <a:close/>
                  <a:moveTo>
                    <a:pt x="654" y="307"/>
                  </a:moveTo>
                  <a:lnTo>
                    <a:pt x="654" y="320"/>
                  </a:lnTo>
                  <a:lnTo>
                    <a:pt x="653" y="332"/>
                  </a:lnTo>
                  <a:lnTo>
                    <a:pt x="654" y="343"/>
                  </a:lnTo>
                  <a:lnTo>
                    <a:pt x="658" y="351"/>
                  </a:lnTo>
                  <a:lnTo>
                    <a:pt x="658" y="340"/>
                  </a:lnTo>
                  <a:lnTo>
                    <a:pt x="658" y="327"/>
                  </a:lnTo>
                  <a:lnTo>
                    <a:pt x="658" y="316"/>
                  </a:lnTo>
                  <a:lnTo>
                    <a:pt x="654" y="307"/>
                  </a:lnTo>
                  <a:close/>
                  <a:moveTo>
                    <a:pt x="5245" y="303"/>
                  </a:moveTo>
                  <a:lnTo>
                    <a:pt x="5245" y="363"/>
                  </a:lnTo>
                  <a:lnTo>
                    <a:pt x="5251" y="363"/>
                  </a:lnTo>
                  <a:lnTo>
                    <a:pt x="5251" y="367"/>
                  </a:lnTo>
                  <a:lnTo>
                    <a:pt x="5245" y="367"/>
                  </a:lnTo>
                  <a:lnTo>
                    <a:pt x="5245" y="380"/>
                  </a:lnTo>
                  <a:lnTo>
                    <a:pt x="5247" y="394"/>
                  </a:lnTo>
                  <a:lnTo>
                    <a:pt x="5251" y="403"/>
                  </a:lnTo>
                  <a:lnTo>
                    <a:pt x="5251" y="416"/>
                  </a:lnTo>
                  <a:lnTo>
                    <a:pt x="5251" y="429"/>
                  </a:lnTo>
                  <a:lnTo>
                    <a:pt x="5254" y="440"/>
                  </a:lnTo>
                  <a:lnTo>
                    <a:pt x="5254" y="414"/>
                  </a:lnTo>
                  <a:lnTo>
                    <a:pt x="5254" y="387"/>
                  </a:lnTo>
                  <a:lnTo>
                    <a:pt x="5254" y="361"/>
                  </a:lnTo>
                  <a:lnTo>
                    <a:pt x="5251" y="340"/>
                  </a:lnTo>
                  <a:lnTo>
                    <a:pt x="5249" y="325"/>
                  </a:lnTo>
                  <a:lnTo>
                    <a:pt x="5249" y="312"/>
                  </a:lnTo>
                  <a:lnTo>
                    <a:pt x="5245" y="303"/>
                  </a:lnTo>
                  <a:close/>
                  <a:moveTo>
                    <a:pt x="1525" y="303"/>
                  </a:moveTo>
                  <a:lnTo>
                    <a:pt x="1525" y="363"/>
                  </a:lnTo>
                  <a:lnTo>
                    <a:pt x="1531" y="363"/>
                  </a:lnTo>
                  <a:lnTo>
                    <a:pt x="1531" y="367"/>
                  </a:lnTo>
                  <a:lnTo>
                    <a:pt x="1525" y="367"/>
                  </a:lnTo>
                  <a:lnTo>
                    <a:pt x="1525" y="380"/>
                  </a:lnTo>
                  <a:lnTo>
                    <a:pt x="1527" y="394"/>
                  </a:lnTo>
                  <a:lnTo>
                    <a:pt x="1531" y="403"/>
                  </a:lnTo>
                  <a:lnTo>
                    <a:pt x="1531" y="416"/>
                  </a:lnTo>
                  <a:lnTo>
                    <a:pt x="1531" y="429"/>
                  </a:lnTo>
                  <a:lnTo>
                    <a:pt x="1534" y="440"/>
                  </a:lnTo>
                  <a:lnTo>
                    <a:pt x="1534" y="414"/>
                  </a:lnTo>
                  <a:lnTo>
                    <a:pt x="1534" y="387"/>
                  </a:lnTo>
                  <a:lnTo>
                    <a:pt x="1534" y="361"/>
                  </a:lnTo>
                  <a:lnTo>
                    <a:pt x="1531" y="340"/>
                  </a:lnTo>
                  <a:lnTo>
                    <a:pt x="1529" y="325"/>
                  </a:lnTo>
                  <a:lnTo>
                    <a:pt x="1529" y="312"/>
                  </a:lnTo>
                  <a:lnTo>
                    <a:pt x="1525" y="303"/>
                  </a:lnTo>
                  <a:close/>
                  <a:moveTo>
                    <a:pt x="5791" y="300"/>
                  </a:moveTo>
                  <a:lnTo>
                    <a:pt x="5791" y="307"/>
                  </a:lnTo>
                  <a:lnTo>
                    <a:pt x="5794" y="307"/>
                  </a:lnTo>
                  <a:lnTo>
                    <a:pt x="5794" y="300"/>
                  </a:lnTo>
                  <a:lnTo>
                    <a:pt x="5791" y="300"/>
                  </a:lnTo>
                  <a:close/>
                  <a:moveTo>
                    <a:pt x="4682" y="300"/>
                  </a:moveTo>
                  <a:lnTo>
                    <a:pt x="4694" y="374"/>
                  </a:lnTo>
                  <a:lnTo>
                    <a:pt x="4694" y="389"/>
                  </a:lnTo>
                  <a:lnTo>
                    <a:pt x="4694" y="401"/>
                  </a:lnTo>
                  <a:lnTo>
                    <a:pt x="4698" y="411"/>
                  </a:lnTo>
                  <a:lnTo>
                    <a:pt x="4698" y="340"/>
                  </a:lnTo>
                  <a:lnTo>
                    <a:pt x="4691" y="334"/>
                  </a:lnTo>
                  <a:lnTo>
                    <a:pt x="4691" y="327"/>
                  </a:lnTo>
                  <a:lnTo>
                    <a:pt x="4698" y="327"/>
                  </a:lnTo>
                  <a:lnTo>
                    <a:pt x="4698" y="311"/>
                  </a:lnTo>
                  <a:lnTo>
                    <a:pt x="4694" y="311"/>
                  </a:lnTo>
                  <a:lnTo>
                    <a:pt x="4694" y="307"/>
                  </a:lnTo>
                  <a:lnTo>
                    <a:pt x="4698" y="307"/>
                  </a:lnTo>
                  <a:lnTo>
                    <a:pt x="4698" y="300"/>
                  </a:lnTo>
                  <a:lnTo>
                    <a:pt x="4682" y="300"/>
                  </a:lnTo>
                  <a:close/>
                  <a:moveTo>
                    <a:pt x="2071" y="300"/>
                  </a:moveTo>
                  <a:lnTo>
                    <a:pt x="2071" y="307"/>
                  </a:lnTo>
                  <a:lnTo>
                    <a:pt x="2074" y="307"/>
                  </a:lnTo>
                  <a:lnTo>
                    <a:pt x="2074" y="300"/>
                  </a:lnTo>
                  <a:lnTo>
                    <a:pt x="2071" y="300"/>
                  </a:lnTo>
                  <a:close/>
                  <a:moveTo>
                    <a:pt x="962" y="300"/>
                  </a:moveTo>
                  <a:lnTo>
                    <a:pt x="974" y="374"/>
                  </a:lnTo>
                  <a:lnTo>
                    <a:pt x="974" y="389"/>
                  </a:lnTo>
                  <a:lnTo>
                    <a:pt x="974" y="401"/>
                  </a:lnTo>
                  <a:lnTo>
                    <a:pt x="978" y="411"/>
                  </a:lnTo>
                  <a:lnTo>
                    <a:pt x="978" y="340"/>
                  </a:lnTo>
                  <a:lnTo>
                    <a:pt x="971" y="334"/>
                  </a:lnTo>
                  <a:lnTo>
                    <a:pt x="971" y="327"/>
                  </a:lnTo>
                  <a:lnTo>
                    <a:pt x="978" y="327"/>
                  </a:lnTo>
                  <a:lnTo>
                    <a:pt x="978" y="311"/>
                  </a:lnTo>
                  <a:lnTo>
                    <a:pt x="974" y="311"/>
                  </a:lnTo>
                  <a:lnTo>
                    <a:pt x="974" y="307"/>
                  </a:lnTo>
                  <a:lnTo>
                    <a:pt x="978" y="307"/>
                  </a:lnTo>
                  <a:lnTo>
                    <a:pt x="978" y="300"/>
                  </a:lnTo>
                  <a:lnTo>
                    <a:pt x="962" y="300"/>
                  </a:lnTo>
                  <a:close/>
                  <a:moveTo>
                    <a:pt x="5378" y="296"/>
                  </a:moveTo>
                  <a:lnTo>
                    <a:pt x="5378" y="311"/>
                  </a:lnTo>
                  <a:lnTo>
                    <a:pt x="5378" y="325"/>
                  </a:lnTo>
                  <a:lnTo>
                    <a:pt x="5382" y="334"/>
                  </a:lnTo>
                  <a:lnTo>
                    <a:pt x="5383" y="320"/>
                  </a:lnTo>
                  <a:lnTo>
                    <a:pt x="5382" y="305"/>
                  </a:lnTo>
                  <a:lnTo>
                    <a:pt x="5378" y="296"/>
                  </a:lnTo>
                  <a:close/>
                  <a:moveTo>
                    <a:pt x="3038" y="296"/>
                  </a:moveTo>
                  <a:lnTo>
                    <a:pt x="3022" y="298"/>
                  </a:lnTo>
                  <a:lnTo>
                    <a:pt x="3002" y="300"/>
                  </a:lnTo>
                  <a:lnTo>
                    <a:pt x="2998" y="316"/>
                  </a:lnTo>
                  <a:lnTo>
                    <a:pt x="2996" y="336"/>
                  </a:lnTo>
                  <a:lnTo>
                    <a:pt x="2996" y="358"/>
                  </a:lnTo>
                  <a:lnTo>
                    <a:pt x="2998" y="380"/>
                  </a:lnTo>
                  <a:lnTo>
                    <a:pt x="3002" y="380"/>
                  </a:lnTo>
                  <a:lnTo>
                    <a:pt x="3002" y="391"/>
                  </a:lnTo>
                  <a:lnTo>
                    <a:pt x="3005" y="391"/>
                  </a:lnTo>
                  <a:lnTo>
                    <a:pt x="3014" y="331"/>
                  </a:lnTo>
                  <a:lnTo>
                    <a:pt x="3025" y="331"/>
                  </a:lnTo>
                  <a:lnTo>
                    <a:pt x="3023" y="343"/>
                  </a:lnTo>
                  <a:lnTo>
                    <a:pt x="3022" y="358"/>
                  </a:lnTo>
                  <a:lnTo>
                    <a:pt x="3022" y="372"/>
                  </a:lnTo>
                  <a:lnTo>
                    <a:pt x="3025" y="383"/>
                  </a:lnTo>
                  <a:lnTo>
                    <a:pt x="3027" y="351"/>
                  </a:lnTo>
                  <a:lnTo>
                    <a:pt x="3033" y="321"/>
                  </a:lnTo>
                  <a:lnTo>
                    <a:pt x="3038" y="296"/>
                  </a:lnTo>
                  <a:close/>
                  <a:moveTo>
                    <a:pt x="1658" y="296"/>
                  </a:moveTo>
                  <a:lnTo>
                    <a:pt x="1658" y="311"/>
                  </a:lnTo>
                  <a:lnTo>
                    <a:pt x="1658" y="325"/>
                  </a:lnTo>
                  <a:lnTo>
                    <a:pt x="1662" y="334"/>
                  </a:lnTo>
                  <a:lnTo>
                    <a:pt x="1663" y="320"/>
                  </a:lnTo>
                  <a:lnTo>
                    <a:pt x="1662" y="305"/>
                  </a:lnTo>
                  <a:lnTo>
                    <a:pt x="1658" y="296"/>
                  </a:lnTo>
                  <a:close/>
                  <a:moveTo>
                    <a:pt x="2902" y="283"/>
                  </a:moveTo>
                  <a:lnTo>
                    <a:pt x="2894" y="360"/>
                  </a:lnTo>
                  <a:lnTo>
                    <a:pt x="2898" y="360"/>
                  </a:lnTo>
                  <a:lnTo>
                    <a:pt x="2898" y="356"/>
                  </a:lnTo>
                  <a:lnTo>
                    <a:pt x="2902" y="349"/>
                  </a:lnTo>
                  <a:lnTo>
                    <a:pt x="2903" y="336"/>
                  </a:lnTo>
                  <a:lnTo>
                    <a:pt x="2905" y="320"/>
                  </a:lnTo>
                  <a:lnTo>
                    <a:pt x="2905" y="303"/>
                  </a:lnTo>
                  <a:lnTo>
                    <a:pt x="2905" y="291"/>
                  </a:lnTo>
                  <a:lnTo>
                    <a:pt x="2902" y="283"/>
                  </a:lnTo>
                  <a:close/>
                  <a:moveTo>
                    <a:pt x="5785" y="280"/>
                  </a:moveTo>
                  <a:lnTo>
                    <a:pt x="5785" y="287"/>
                  </a:lnTo>
                  <a:lnTo>
                    <a:pt x="5791" y="287"/>
                  </a:lnTo>
                  <a:lnTo>
                    <a:pt x="5791" y="280"/>
                  </a:lnTo>
                  <a:lnTo>
                    <a:pt x="5785" y="280"/>
                  </a:lnTo>
                  <a:close/>
                  <a:moveTo>
                    <a:pt x="2065" y="280"/>
                  </a:moveTo>
                  <a:lnTo>
                    <a:pt x="2065" y="287"/>
                  </a:lnTo>
                  <a:lnTo>
                    <a:pt x="2071" y="287"/>
                  </a:lnTo>
                  <a:lnTo>
                    <a:pt x="2071" y="280"/>
                  </a:lnTo>
                  <a:lnTo>
                    <a:pt x="2065" y="280"/>
                  </a:lnTo>
                  <a:close/>
                  <a:moveTo>
                    <a:pt x="3831" y="274"/>
                  </a:moveTo>
                  <a:lnTo>
                    <a:pt x="3831" y="343"/>
                  </a:lnTo>
                  <a:lnTo>
                    <a:pt x="3834" y="343"/>
                  </a:lnTo>
                  <a:lnTo>
                    <a:pt x="3834" y="356"/>
                  </a:lnTo>
                  <a:lnTo>
                    <a:pt x="3838" y="356"/>
                  </a:lnTo>
                  <a:lnTo>
                    <a:pt x="3838" y="374"/>
                  </a:lnTo>
                  <a:lnTo>
                    <a:pt x="3842" y="374"/>
                  </a:lnTo>
                  <a:lnTo>
                    <a:pt x="3842" y="400"/>
                  </a:lnTo>
                  <a:lnTo>
                    <a:pt x="3845" y="400"/>
                  </a:lnTo>
                  <a:lnTo>
                    <a:pt x="3847" y="378"/>
                  </a:lnTo>
                  <a:lnTo>
                    <a:pt x="3845" y="354"/>
                  </a:lnTo>
                  <a:lnTo>
                    <a:pt x="3845" y="329"/>
                  </a:lnTo>
                  <a:lnTo>
                    <a:pt x="3842" y="307"/>
                  </a:lnTo>
                  <a:lnTo>
                    <a:pt x="3838" y="287"/>
                  </a:lnTo>
                  <a:lnTo>
                    <a:pt x="3831" y="274"/>
                  </a:lnTo>
                  <a:close/>
                  <a:moveTo>
                    <a:pt x="3342" y="274"/>
                  </a:moveTo>
                  <a:lnTo>
                    <a:pt x="3343" y="283"/>
                  </a:lnTo>
                  <a:lnTo>
                    <a:pt x="3345" y="298"/>
                  </a:lnTo>
                  <a:lnTo>
                    <a:pt x="3349" y="312"/>
                  </a:lnTo>
                  <a:lnTo>
                    <a:pt x="3351" y="325"/>
                  </a:lnTo>
                  <a:lnTo>
                    <a:pt x="3354" y="331"/>
                  </a:lnTo>
                  <a:lnTo>
                    <a:pt x="3351" y="274"/>
                  </a:lnTo>
                  <a:lnTo>
                    <a:pt x="3342" y="274"/>
                  </a:lnTo>
                  <a:close/>
                  <a:moveTo>
                    <a:pt x="2905" y="271"/>
                  </a:moveTo>
                  <a:lnTo>
                    <a:pt x="2905" y="280"/>
                  </a:lnTo>
                  <a:lnTo>
                    <a:pt x="2911" y="280"/>
                  </a:lnTo>
                  <a:lnTo>
                    <a:pt x="2911" y="271"/>
                  </a:lnTo>
                  <a:lnTo>
                    <a:pt x="2905" y="271"/>
                  </a:lnTo>
                  <a:close/>
                  <a:moveTo>
                    <a:pt x="5782" y="267"/>
                  </a:moveTo>
                  <a:lnTo>
                    <a:pt x="5782" y="274"/>
                  </a:lnTo>
                  <a:lnTo>
                    <a:pt x="5785" y="274"/>
                  </a:lnTo>
                  <a:lnTo>
                    <a:pt x="5785" y="267"/>
                  </a:lnTo>
                  <a:lnTo>
                    <a:pt x="5782" y="267"/>
                  </a:lnTo>
                  <a:close/>
                  <a:moveTo>
                    <a:pt x="2062" y="267"/>
                  </a:moveTo>
                  <a:lnTo>
                    <a:pt x="2062" y="274"/>
                  </a:lnTo>
                  <a:lnTo>
                    <a:pt x="2065" y="274"/>
                  </a:lnTo>
                  <a:lnTo>
                    <a:pt x="2065" y="267"/>
                  </a:lnTo>
                  <a:lnTo>
                    <a:pt x="2062" y="267"/>
                  </a:lnTo>
                  <a:close/>
                  <a:moveTo>
                    <a:pt x="5754" y="263"/>
                  </a:moveTo>
                  <a:lnTo>
                    <a:pt x="5754" y="271"/>
                  </a:lnTo>
                  <a:lnTo>
                    <a:pt x="5758" y="271"/>
                  </a:lnTo>
                  <a:lnTo>
                    <a:pt x="5758" y="263"/>
                  </a:lnTo>
                  <a:lnTo>
                    <a:pt x="5754" y="263"/>
                  </a:lnTo>
                  <a:close/>
                  <a:moveTo>
                    <a:pt x="2334" y="263"/>
                  </a:moveTo>
                  <a:lnTo>
                    <a:pt x="2333" y="280"/>
                  </a:lnTo>
                  <a:lnTo>
                    <a:pt x="2333" y="294"/>
                  </a:lnTo>
                  <a:lnTo>
                    <a:pt x="2338" y="311"/>
                  </a:lnTo>
                  <a:lnTo>
                    <a:pt x="2338" y="327"/>
                  </a:lnTo>
                  <a:lnTo>
                    <a:pt x="2342" y="327"/>
                  </a:lnTo>
                  <a:lnTo>
                    <a:pt x="2342" y="311"/>
                  </a:lnTo>
                  <a:lnTo>
                    <a:pt x="2340" y="292"/>
                  </a:lnTo>
                  <a:lnTo>
                    <a:pt x="2338" y="274"/>
                  </a:lnTo>
                  <a:lnTo>
                    <a:pt x="2334" y="263"/>
                  </a:lnTo>
                  <a:close/>
                  <a:moveTo>
                    <a:pt x="2034" y="263"/>
                  </a:moveTo>
                  <a:lnTo>
                    <a:pt x="2034" y="271"/>
                  </a:lnTo>
                  <a:lnTo>
                    <a:pt x="2038" y="271"/>
                  </a:lnTo>
                  <a:lnTo>
                    <a:pt x="2038" y="263"/>
                  </a:lnTo>
                  <a:lnTo>
                    <a:pt x="2034" y="263"/>
                  </a:lnTo>
                  <a:close/>
                  <a:moveTo>
                    <a:pt x="3431" y="247"/>
                  </a:moveTo>
                  <a:lnTo>
                    <a:pt x="3429" y="280"/>
                  </a:lnTo>
                  <a:lnTo>
                    <a:pt x="3425" y="312"/>
                  </a:lnTo>
                  <a:lnTo>
                    <a:pt x="3425" y="345"/>
                  </a:lnTo>
                  <a:lnTo>
                    <a:pt x="3431" y="374"/>
                  </a:lnTo>
                  <a:lnTo>
                    <a:pt x="3431" y="407"/>
                  </a:lnTo>
                  <a:lnTo>
                    <a:pt x="3434" y="407"/>
                  </a:lnTo>
                  <a:lnTo>
                    <a:pt x="3436" y="381"/>
                  </a:lnTo>
                  <a:lnTo>
                    <a:pt x="3438" y="352"/>
                  </a:lnTo>
                  <a:lnTo>
                    <a:pt x="3440" y="323"/>
                  </a:lnTo>
                  <a:lnTo>
                    <a:pt x="3438" y="296"/>
                  </a:lnTo>
                  <a:lnTo>
                    <a:pt x="3434" y="271"/>
                  </a:lnTo>
                  <a:lnTo>
                    <a:pt x="3434" y="247"/>
                  </a:lnTo>
                  <a:lnTo>
                    <a:pt x="3431" y="247"/>
                  </a:lnTo>
                  <a:close/>
                  <a:moveTo>
                    <a:pt x="4234" y="243"/>
                  </a:moveTo>
                  <a:lnTo>
                    <a:pt x="4234" y="251"/>
                  </a:lnTo>
                  <a:lnTo>
                    <a:pt x="4238" y="251"/>
                  </a:lnTo>
                  <a:lnTo>
                    <a:pt x="4238" y="243"/>
                  </a:lnTo>
                  <a:lnTo>
                    <a:pt x="4234" y="243"/>
                  </a:lnTo>
                  <a:close/>
                  <a:moveTo>
                    <a:pt x="4022" y="243"/>
                  </a:moveTo>
                  <a:lnTo>
                    <a:pt x="4022" y="256"/>
                  </a:lnTo>
                  <a:lnTo>
                    <a:pt x="4020" y="271"/>
                  </a:lnTo>
                  <a:lnTo>
                    <a:pt x="4020" y="285"/>
                  </a:lnTo>
                  <a:lnTo>
                    <a:pt x="4022" y="298"/>
                  </a:lnTo>
                  <a:lnTo>
                    <a:pt x="4025" y="307"/>
                  </a:lnTo>
                  <a:lnTo>
                    <a:pt x="4027" y="294"/>
                  </a:lnTo>
                  <a:lnTo>
                    <a:pt x="4027" y="280"/>
                  </a:lnTo>
                  <a:lnTo>
                    <a:pt x="4027" y="265"/>
                  </a:lnTo>
                  <a:lnTo>
                    <a:pt x="4025" y="252"/>
                  </a:lnTo>
                  <a:lnTo>
                    <a:pt x="4022" y="243"/>
                  </a:lnTo>
                  <a:close/>
                  <a:moveTo>
                    <a:pt x="514" y="243"/>
                  </a:moveTo>
                  <a:lnTo>
                    <a:pt x="514" y="251"/>
                  </a:lnTo>
                  <a:lnTo>
                    <a:pt x="518" y="251"/>
                  </a:lnTo>
                  <a:lnTo>
                    <a:pt x="518" y="243"/>
                  </a:lnTo>
                  <a:lnTo>
                    <a:pt x="514" y="243"/>
                  </a:lnTo>
                  <a:close/>
                  <a:moveTo>
                    <a:pt x="302" y="243"/>
                  </a:moveTo>
                  <a:lnTo>
                    <a:pt x="302" y="256"/>
                  </a:lnTo>
                  <a:lnTo>
                    <a:pt x="300" y="271"/>
                  </a:lnTo>
                  <a:lnTo>
                    <a:pt x="300" y="285"/>
                  </a:lnTo>
                  <a:lnTo>
                    <a:pt x="302" y="298"/>
                  </a:lnTo>
                  <a:lnTo>
                    <a:pt x="305" y="307"/>
                  </a:lnTo>
                  <a:lnTo>
                    <a:pt x="307" y="294"/>
                  </a:lnTo>
                  <a:lnTo>
                    <a:pt x="307" y="280"/>
                  </a:lnTo>
                  <a:lnTo>
                    <a:pt x="307" y="265"/>
                  </a:lnTo>
                  <a:lnTo>
                    <a:pt x="305" y="252"/>
                  </a:lnTo>
                  <a:lnTo>
                    <a:pt x="302" y="243"/>
                  </a:lnTo>
                  <a:close/>
                  <a:moveTo>
                    <a:pt x="4618" y="240"/>
                  </a:moveTo>
                  <a:lnTo>
                    <a:pt x="4618" y="254"/>
                  </a:lnTo>
                  <a:lnTo>
                    <a:pt x="4616" y="274"/>
                  </a:lnTo>
                  <a:lnTo>
                    <a:pt x="4616" y="294"/>
                  </a:lnTo>
                  <a:lnTo>
                    <a:pt x="4618" y="312"/>
                  </a:lnTo>
                  <a:lnTo>
                    <a:pt x="4622" y="323"/>
                  </a:lnTo>
                  <a:lnTo>
                    <a:pt x="4622" y="309"/>
                  </a:lnTo>
                  <a:lnTo>
                    <a:pt x="4623" y="289"/>
                  </a:lnTo>
                  <a:lnTo>
                    <a:pt x="4623" y="267"/>
                  </a:lnTo>
                  <a:lnTo>
                    <a:pt x="4622" y="249"/>
                  </a:lnTo>
                  <a:lnTo>
                    <a:pt x="4618" y="240"/>
                  </a:lnTo>
                  <a:close/>
                  <a:moveTo>
                    <a:pt x="898" y="240"/>
                  </a:moveTo>
                  <a:lnTo>
                    <a:pt x="898" y="254"/>
                  </a:lnTo>
                  <a:lnTo>
                    <a:pt x="896" y="274"/>
                  </a:lnTo>
                  <a:lnTo>
                    <a:pt x="896" y="294"/>
                  </a:lnTo>
                  <a:lnTo>
                    <a:pt x="898" y="312"/>
                  </a:lnTo>
                  <a:lnTo>
                    <a:pt x="902" y="323"/>
                  </a:lnTo>
                  <a:lnTo>
                    <a:pt x="902" y="309"/>
                  </a:lnTo>
                  <a:lnTo>
                    <a:pt x="903" y="289"/>
                  </a:lnTo>
                  <a:lnTo>
                    <a:pt x="903" y="267"/>
                  </a:lnTo>
                  <a:lnTo>
                    <a:pt x="902" y="249"/>
                  </a:lnTo>
                  <a:lnTo>
                    <a:pt x="898" y="240"/>
                  </a:lnTo>
                  <a:close/>
                  <a:moveTo>
                    <a:pt x="3065" y="231"/>
                  </a:moveTo>
                  <a:lnTo>
                    <a:pt x="3062" y="258"/>
                  </a:lnTo>
                  <a:lnTo>
                    <a:pt x="3054" y="283"/>
                  </a:lnTo>
                  <a:lnTo>
                    <a:pt x="3054" y="314"/>
                  </a:lnTo>
                  <a:lnTo>
                    <a:pt x="3051" y="314"/>
                  </a:lnTo>
                  <a:lnTo>
                    <a:pt x="3049" y="329"/>
                  </a:lnTo>
                  <a:lnTo>
                    <a:pt x="3047" y="349"/>
                  </a:lnTo>
                  <a:lnTo>
                    <a:pt x="3049" y="371"/>
                  </a:lnTo>
                  <a:lnTo>
                    <a:pt x="3051" y="392"/>
                  </a:lnTo>
                  <a:lnTo>
                    <a:pt x="3053" y="412"/>
                  </a:lnTo>
                  <a:lnTo>
                    <a:pt x="3054" y="423"/>
                  </a:lnTo>
                  <a:lnTo>
                    <a:pt x="3054" y="434"/>
                  </a:lnTo>
                  <a:lnTo>
                    <a:pt x="3054" y="445"/>
                  </a:lnTo>
                  <a:lnTo>
                    <a:pt x="3054" y="454"/>
                  </a:lnTo>
                  <a:lnTo>
                    <a:pt x="3058" y="463"/>
                  </a:lnTo>
                  <a:lnTo>
                    <a:pt x="3062" y="380"/>
                  </a:lnTo>
                  <a:lnTo>
                    <a:pt x="3065" y="380"/>
                  </a:lnTo>
                  <a:lnTo>
                    <a:pt x="3065" y="291"/>
                  </a:lnTo>
                  <a:lnTo>
                    <a:pt x="3067" y="278"/>
                  </a:lnTo>
                  <a:lnTo>
                    <a:pt x="3067" y="263"/>
                  </a:lnTo>
                  <a:lnTo>
                    <a:pt x="3069" y="251"/>
                  </a:lnTo>
                  <a:lnTo>
                    <a:pt x="3069" y="238"/>
                  </a:lnTo>
                  <a:lnTo>
                    <a:pt x="3065" y="231"/>
                  </a:lnTo>
                  <a:close/>
                  <a:moveTo>
                    <a:pt x="4205" y="223"/>
                  </a:moveTo>
                  <a:lnTo>
                    <a:pt x="4203" y="234"/>
                  </a:lnTo>
                  <a:lnTo>
                    <a:pt x="4200" y="252"/>
                  </a:lnTo>
                  <a:lnTo>
                    <a:pt x="4198" y="272"/>
                  </a:lnTo>
                  <a:lnTo>
                    <a:pt x="4196" y="294"/>
                  </a:lnTo>
                  <a:lnTo>
                    <a:pt x="4196" y="311"/>
                  </a:lnTo>
                  <a:lnTo>
                    <a:pt x="4198" y="320"/>
                  </a:lnTo>
                  <a:lnTo>
                    <a:pt x="4202" y="298"/>
                  </a:lnTo>
                  <a:lnTo>
                    <a:pt x="4205" y="278"/>
                  </a:lnTo>
                  <a:lnTo>
                    <a:pt x="4209" y="260"/>
                  </a:lnTo>
                  <a:lnTo>
                    <a:pt x="4205" y="240"/>
                  </a:lnTo>
                  <a:lnTo>
                    <a:pt x="4205" y="234"/>
                  </a:lnTo>
                  <a:lnTo>
                    <a:pt x="4205" y="231"/>
                  </a:lnTo>
                  <a:lnTo>
                    <a:pt x="4207" y="229"/>
                  </a:lnTo>
                  <a:lnTo>
                    <a:pt x="4209" y="225"/>
                  </a:lnTo>
                  <a:lnTo>
                    <a:pt x="4211" y="223"/>
                  </a:lnTo>
                  <a:lnTo>
                    <a:pt x="4205" y="223"/>
                  </a:lnTo>
                  <a:close/>
                  <a:moveTo>
                    <a:pt x="485" y="223"/>
                  </a:moveTo>
                  <a:lnTo>
                    <a:pt x="483" y="234"/>
                  </a:lnTo>
                  <a:lnTo>
                    <a:pt x="480" y="252"/>
                  </a:lnTo>
                  <a:lnTo>
                    <a:pt x="478" y="272"/>
                  </a:lnTo>
                  <a:lnTo>
                    <a:pt x="476" y="294"/>
                  </a:lnTo>
                  <a:lnTo>
                    <a:pt x="476" y="311"/>
                  </a:lnTo>
                  <a:lnTo>
                    <a:pt x="478" y="320"/>
                  </a:lnTo>
                  <a:lnTo>
                    <a:pt x="482" y="298"/>
                  </a:lnTo>
                  <a:lnTo>
                    <a:pt x="485" y="278"/>
                  </a:lnTo>
                  <a:lnTo>
                    <a:pt x="489" y="260"/>
                  </a:lnTo>
                  <a:lnTo>
                    <a:pt x="485" y="240"/>
                  </a:lnTo>
                  <a:lnTo>
                    <a:pt x="485" y="234"/>
                  </a:lnTo>
                  <a:lnTo>
                    <a:pt x="485" y="231"/>
                  </a:lnTo>
                  <a:lnTo>
                    <a:pt x="487" y="229"/>
                  </a:lnTo>
                  <a:lnTo>
                    <a:pt x="489" y="225"/>
                  </a:lnTo>
                  <a:lnTo>
                    <a:pt x="491" y="223"/>
                  </a:lnTo>
                  <a:lnTo>
                    <a:pt x="485" y="223"/>
                  </a:lnTo>
                  <a:close/>
                  <a:moveTo>
                    <a:pt x="5758" y="220"/>
                  </a:moveTo>
                  <a:lnTo>
                    <a:pt x="5758" y="231"/>
                  </a:lnTo>
                  <a:lnTo>
                    <a:pt x="5762" y="231"/>
                  </a:lnTo>
                  <a:lnTo>
                    <a:pt x="5762" y="220"/>
                  </a:lnTo>
                  <a:lnTo>
                    <a:pt x="5758" y="220"/>
                  </a:lnTo>
                  <a:close/>
                  <a:moveTo>
                    <a:pt x="2038" y="220"/>
                  </a:moveTo>
                  <a:lnTo>
                    <a:pt x="2038" y="231"/>
                  </a:lnTo>
                  <a:lnTo>
                    <a:pt x="2042" y="231"/>
                  </a:lnTo>
                  <a:lnTo>
                    <a:pt x="2042" y="220"/>
                  </a:lnTo>
                  <a:lnTo>
                    <a:pt x="2038" y="220"/>
                  </a:lnTo>
                  <a:close/>
                  <a:moveTo>
                    <a:pt x="3438" y="214"/>
                  </a:moveTo>
                  <a:lnTo>
                    <a:pt x="3438" y="221"/>
                  </a:lnTo>
                  <a:lnTo>
                    <a:pt x="3438" y="229"/>
                  </a:lnTo>
                  <a:lnTo>
                    <a:pt x="3436" y="232"/>
                  </a:lnTo>
                  <a:lnTo>
                    <a:pt x="3434" y="238"/>
                  </a:lnTo>
                  <a:lnTo>
                    <a:pt x="3434" y="243"/>
                  </a:lnTo>
                  <a:lnTo>
                    <a:pt x="3442" y="243"/>
                  </a:lnTo>
                  <a:lnTo>
                    <a:pt x="3442" y="214"/>
                  </a:lnTo>
                  <a:lnTo>
                    <a:pt x="3438" y="214"/>
                  </a:lnTo>
                  <a:close/>
                  <a:moveTo>
                    <a:pt x="2302" y="214"/>
                  </a:moveTo>
                  <a:lnTo>
                    <a:pt x="2302" y="231"/>
                  </a:lnTo>
                  <a:lnTo>
                    <a:pt x="2302" y="251"/>
                  </a:lnTo>
                  <a:lnTo>
                    <a:pt x="2300" y="276"/>
                  </a:lnTo>
                  <a:lnTo>
                    <a:pt x="2302" y="298"/>
                  </a:lnTo>
                  <a:lnTo>
                    <a:pt x="2303" y="316"/>
                  </a:lnTo>
                  <a:lnTo>
                    <a:pt x="2305" y="327"/>
                  </a:lnTo>
                  <a:lnTo>
                    <a:pt x="2311" y="300"/>
                  </a:lnTo>
                  <a:lnTo>
                    <a:pt x="2314" y="300"/>
                  </a:lnTo>
                  <a:lnTo>
                    <a:pt x="2316" y="283"/>
                  </a:lnTo>
                  <a:lnTo>
                    <a:pt x="2314" y="261"/>
                  </a:lnTo>
                  <a:lnTo>
                    <a:pt x="2313" y="241"/>
                  </a:lnTo>
                  <a:lnTo>
                    <a:pt x="2307" y="225"/>
                  </a:lnTo>
                  <a:lnTo>
                    <a:pt x="2302" y="214"/>
                  </a:lnTo>
                  <a:close/>
                  <a:moveTo>
                    <a:pt x="4434" y="211"/>
                  </a:moveTo>
                  <a:lnTo>
                    <a:pt x="4431" y="236"/>
                  </a:lnTo>
                  <a:lnTo>
                    <a:pt x="4431" y="265"/>
                  </a:lnTo>
                  <a:lnTo>
                    <a:pt x="4431" y="296"/>
                  </a:lnTo>
                  <a:lnTo>
                    <a:pt x="4433" y="327"/>
                  </a:lnTo>
                  <a:lnTo>
                    <a:pt x="4433" y="354"/>
                  </a:lnTo>
                  <a:lnTo>
                    <a:pt x="4431" y="374"/>
                  </a:lnTo>
                  <a:lnTo>
                    <a:pt x="4431" y="385"/>
                  </a:lnTo>
                  <a:lnTo>
                    <a:pt x="4433" y="398"/>
                  </a:lnTo>
                  <a:lnTo>
                    <a:pt x="4436" y="412"/>
                  </a:lnTo>
                  <a:lnTo>
                    <a:pt x="4438" y="420"/>
                  </a:lnTo>
                  <a:lnTo>
                    <a:pt x="4440" y="383"/>
                  </a:lnTo>
                  <a:lnTo>
                    <a:pt x="4443" y="347"/>
                  </a:lnTo>
                  <a:lnTo>
                    <a:pt x="4445" y="312"/>
                  </a:lnTo>
                  <a:lnTo>
                    <a:pt x="4443" y="276"/>
                  </a:lnTo>
                  <a:lnTo>
                    <a:pt x="4438" y="243"/>
                  </a:lnTo>
                  <a:lnTo>
                    <a:pt x="4438" y="211"/>
                  </a:lnTo>
                  <a:lnTo>
                    <a:pt x="4434" y="211"/>
                  </a:lnTo>
                  <a:close/>
                  <a:moveTo>
                    <a:pt x="714" y="211"/>
                  </a:moveTo>
                  <a:lnTo>
                    <a:pt x="711" y="236"/>
                  </a:lnTo>
                  <a:lnTo>
                    <a:pt x="711" y="265"/>
                  </a:lnTo>
                  <a:lnTo>
                    <a:pt x="711" y="296"/>
                  </a:lnTo>
                  <a:lnTo>
                    <a:pt x="713" y="327"/>
                  </a:lnTo>
                  <a:lnTo>
                    <a:pt x="713" y="354"/>
                  </a:lnTo>
                  <a:lnTo>
                    <a:pt x="711" y="374"/>
                  </a:lnTo>
                  <a:lnTo>
                    <a:pt x="711" y="385"/>
                  </a:lnTo>
                  <a:lnTo>
                    <a:pt x="713" y="398"/>
                  </a:lnTo>
                  <a:lnTo>
                    <a:pt x="716" y="412"/>
                  </a:lnTo>
                  <a:lnTo>
                    <a:pt x="718" y="420"/>
                  </a:lnTo>
                  <a:lnTo>
                    <a:pt x="720" y="383"/>
                  </a:lnTo>
                  <a:lnTo>
                    <a:pt x="723" y="347"/>
                  </a:lnTo>
                  <a:lnTo>
                    <a:pt x="725" y="312"/>
                  </a:lnTo>
                  <a:lnTo>
                    <a:pt x="723" y="276"/>
                  </a:lnTo>
                  <a:lnTo>
                    <a:pt x="718" y="243"/>
                  </a:lnTo>
                  <a:lnTo>
                    <a:pt x="718" y="211"/>
                  </a:lnTo>
                  <a:lnTo>
                    <a:pt x="714" y="211"/>
                  </a:lnTo>
                  <a:close/>
                  <a:moveTo>
                    <a:pt x="5491" y="207"/>
                  </a:moveTo>
                  <a:lnTo>
                    <a:pt x="5494" y="278"/>
                  </a:lnTo>
                  <a:lnTo>
                    <a:pt x="5498" y="351"/>
                  </a:lnTo>
                  <a:lnTo>
                    <a:pt x="5505" y="351"/>
                  </a:lnTo>
                  <a:lnTo>
                    <a:pt x="5511" y="334"/>
                  </a:lnTo>
                  <a:lnTo>
                    <a:pt x="5514" y="334"/>
                  </a:lnTo>
                  <a:lnTo>
                    <a:pt x="5505" y="240"/>
                  </a:lnTo>
                  <a:lnTo>
                    <a:pt x="5502" y="240"/>
                  </a:lnTo>
                  <a:lnTo>
                    <a:pt x="5502" y="231"/>
                  </a:lnTo>
                  <a:lnTo>
                    <a:pt x="5498" y="231"/>
                  </a:lnTo>
                  <a:lnTo>
                    <a:pt x="5494" y="207"/>
                  </a:lnTo>
                  <a:lnTo>
                    <a:pt x="5491" y="207"/>
                  </a:lnTo>
                  <a:close/>
                  <a:moveTo>
                    <a:pt x="1771" y="207"/>
                  </a:moveTo>
                  <a:lnTo>
                    <a:pt x="1774" y="278"/>
                  </a:lnTo>
                  <a:lnTo>
                    <a:pt x="1778" y="351"/>
                  </a:lnTo>
                  <a:lnTo>
                    <a:pt x="1785" y="351"/>
                  </a:lnTo>
                  <a:lnTo>
                    <a:pt x="1791" y="334"/>
                  </a:lnTo>
                  <a:lnTo>
                    <a:pt x="1794" y="334"/>
                  </a:lnTo>
                  <a:lnTo>
                    <a:pt x="1785" y="240"/>
                  </a:lnTo>
                  <a:lnTo>
                    <a:pt x="1782" y="240"/>
                  </a:lnTo>
                  <a:lnTo>
                    <a:pt x="1782" y="231"/>
                  </a:lnTo>
                  <a:lnTo>
                    <a:pt x="1778" y="231"/>
                  </a:lnTo>
                  <a:lnTo>
                    <a:pt x="1774" y="207"/>
                  </a:lnTo>
                  <a:lnTo>
                    <a:pt x="1771" y="207"/>
                  </a:lnTo>
                  <a:close/>
                  <a:moveTo>
                    <a:pt x="5938" y="203"/>
                  </a:moveTo>
                  <a:lnTo>
                    <a:pt x="5938" y="214"/>
                  </a:lnTo>
                  <a:lnTo>
                    <a:pt x="5942" y="214"/>
                  </a:lnTo>
                  <a:lnTo>
                    <a:pt x="5942" y="203"/>
                  </a:lnTo>
                  <a:lnTo>
                    <a:pt x="5938" y="203"/>
                  </a:lnTo>
                  <a:close/>
                  <a:moveTo>
                    <a:pt x="2218" y="203"/>
                  </a:moveTo>
                  <a:lnTo>
                    <a:pt x="2218" y="214"/>
                  </a:lnTo>
                  <a:lnTo>
                    <a:pt x="2222" y="214"/>
                  </a:lnTo>
                  <a:lnTo>
                    <a:pt x="2222" y="203"/>
                  </a:lnTo>
                  <a:lnTo>
                    <a:pt x="2218" y="203"/>
                  </a:lnTo>
                  <a:close/>
                  <a:moveTo>
                    <a:pt x="2405" y="196"/>
                  </a:moveTo>
                  <a:lnTo>
                    <a:pt x="2400" y="232"/>
                  </a:lnTo>
                  <a:lnTo>
                    <a:pt x="2391" y="267"/>
                  </a:lnTo>
                  <a:lnTo>
                    <a:pt x="2387" y="285"/>
                  </a:lnTo>
                  <a:lnTo>
                    <a:pt x="2387" y="309"/>
                  </a:lnTo>
                  <a:lnTo>
                    <a:pt x="2391" y="332"/>
                  </a:lnTo>
                  <a:lnTo>
                    <a:pt x="2393" y="354"/>
                  </a:lnTo>
                  <a:lnTo>
                    <a:pt x="2394" y="371"/>
                  </a:lnTo>
                  <a:lnTo>
                    <a:pt x="2394" y="387"/>
                  </a:lnTo>
                  <a:lnTo>
                    <a:pt x="2394" y="405"/>
                  </a:lnTo>
                  <a:lnTo>
                    <a:pt x="2396" y="425"/>
                  </a:lnTo>
                  <a:lnTo>
                    <a:pt x="2398" y="441"/>
                  </a:lnTo>
                  <a:lnTo>
                    <a:pt x="2402" y="451"/>
                  </a:lnTo>
                  <a:lnTo>
                    <a:pt x="2403" y="405"/>
                  </a:lnTo>
                  <a:lnTo>
                    <a:pt x="2409" y="363"/>
                  </a:lnTo>
                  <a:lnTo>
                    <a:pt x="2413" y="318"/>
                  </a:lnTo>
                  <a:lnTo>
                    <a:pt x="2414" y="271"/>
                  </a:lnTo>
                  <a:lnTo>
                    <a:pt x="2414" y="254"/>
                  </a:lnTo>
                  <a:lnTo>
                    <a:pt x="2414" y="238"/>
                  </a:lnTo>
                  <a:lnTo>
                    <a:pt x="2414" y="220"/>
                  </a:lnTo>
                  <a:lnTo>
                    <a:pt x="2413" y="205"/>
                  </a:lnTo>
                  <a:lnTo>
                    <a:pt x="2405" y="196"/>
                  </a:lnTo>
                  <a:close/>
                  <a:moveTo>
                    <a:pt x="5725" y="180"/>
                  </a:moveTo>
                  <a:lnTo>
                    <a:pt x="5718" y="271"/>
                  </a:lnTo>
                  <a:lnTo>
                    <a:pt x="5722" y="271"/>
                  </a:lnTo>
                  <a:lnTo>
                    <a:pt x="5722" y="269"/>
                  </a:lnTo>
                  <a:lnTo>
                    <a:pt x="5723" y="265"/>
                  </a:lnTo>
                  <a:lnTo>
                    <a:pt x="5723" y="263"/>
                  </a:lnTo>
                  <a:lnTo>
                    <a:pt x="5725" y="260"/>
                  </a:lnTo>
                  <a:lnTo>
                    <a:pt x="5727" y="258"/>
                  </a:lnTo>
                  <a:lnTo>
                    <a:pt x="5731" y="260"/>
                  </a:lnTo>
                  <a:lnTo>
                    <a:pt x="5731" y="263"/>
                  </a:lnTo>
                  <a:lnTo>
                    <a:pt x="5734" y="263"/>
                  </a:lnTo>
                  <a:lnTo>
                    <a:pt x="5725" y="296"/>
                  </a:lnTo>
                  <a:lnTo>
                    <a:pt x="5720" y="334"/>
                  </a:lnTo>
                  <a:lnTo>
                    <a:pt x="5718" y="374"/>
                  </a:lnTo>
                  <a:lnTo>
                    <a:pt x="5718" y="387"/>
                  </a:lnTo>
                  <a:lnTo>
                    <a:pt x="5718" y="400"/>
                  </a:lnTo>
                  <a:lnTo>
                    <a:pt x="5718" y="411"/>
                  </a:lnTo>
                  <a:lnTo>
                    <a:pt x="5722" y="420"/>
                  </a:lnTo>
                  <a:lnTo>
                    <a:pt x="5722" y="387"/>
                  </a:lnTo>
                  <a:lnTo>
                    <a:pt x="5725" y="387"/>
                  </a:lnTo>
                  <a:lnTo>
                    <a:pt x="5734" y="334"/>
                  </a:lnTo>
                  <a:lnTo>
                    <a:pt x="5742" y="331"/>
                  </a:lnTo>
                  <a:lnTo>
                    <a:pt x="5742" y="274"/>
                  </a:lnTo>
                  <a:lnTo>
                    <a:pt x="5745" y="274"/>
                  </a:lnTo>
                  <a:lnTo>
                    <a:pt x="5745" y="240"/>
                  </a:lnTo>
                  <a:lnTo>
                    <a:pt x="5747" y="238"/>
                  </a:lnTo>
                  <a:lnTo>
                    <a:pt x="5747" y="238"/>
                  </a:lnTo>
                  <a:lnTo>
                    <a:pt x="5749" y="236"/>
                  </a:lnTo>
                  <a:lnTo>
                    <a:pt x="5751" y="234"/>
                  </a:lnTo>
                  <a:lnTo>
                    <a:pt x="5751" y="231"/>
                  </a:lnTo>
                  <a:lnTo>
                    <a:pt x="5745" y="231"/>
                  </a:lnTo>
                  <a:lnTo>
                    <a:pt x="5742" y="212"/>
                  </a:lnTo>
                  <a:lnTo>
                    <a:pt x="5736" y="194"/>
                  </a:lnTo>
                  <a:lnTo>
                    <a:pt x="5725" y="180"/>
                  </a:lnTo>
                  <a:close/>
                  <a:moveTo>
                    <a:pt x="2005" y="180"/>
                  </a:moveTo>
                  <a:lnTo>
                    <a:pt x="1998" y="271"/>
                  </a:lnTo>
                  <a:lnTo>
                    <a:pt x="2002" y="271"/>
                  </a:lnTo>
                  <a:lnTo>
                    <a:pt x="2002" y="269"/>
                  </a:lnTo>
                  <a:lnTo>
                    <a:pt x="2003" y="265"/>
                  </a:lnTo>
                  <a:lnTo>
                    <a:pt x="2003" y="263"/>
                  </a:lnTo>
                  <a:lnTo>
                    <a:pt x="2005" y="260"/>
                  </a:lnTo>
                  <a:lnTo>
                    <a:pt x="2007" y="258"/>
                  </a:lnTo>
                  <a:lnTo>
                    <a:pt x="2011" y="260"/>
                  </a:lnTo>
                  <a:lnTo>
                    <a:pt x="2011" y="263"/>
                  </a:lnTo>
                  <a:lnTo>
                    <a:pt x="2014" y="263"/>
                  </a:lnTo>
                  <a:lnTo>
                    <a:pt x="2005" y="296"/>
                  </a:lnTo>
                  <a:lnTo>
                    <a:pt x="2000" y="334"/>
                  </a:lnTo>
                  <a:lnTo>
                    <a:pt x="1998" y="374"/>
                  </a:lnTo>
                  <a:lnTo>
                    <a:pt x="1998" y="387"/>
                  </a:lnTo>
                  <a:lnTo>
                    <a:pt x="1998" y="400"/>
                  </a:lnTo>
                  <a:lnTo>
                    <a:pt x="1998" y="411"/>
                  </a:lnTo>
                  <a:lnTo>
                    <a:pt x="2002" y="420"/>
                  </a:lnTo>
                  <a:lnTo>
                    <a:pt x="2002" y="387"/>
                  </a:lnTo>
                  <a:lnTo>
                    <a:pt x="2005" y="387"/>
                  </a:lnTo>
                  <a:lnTo>
                    <a:pt x="2014" y="334"/>
                  </a:lnTo>
                  <a:lnTo>
                    <a:pt x="2022" y="331"/>
                  </a:lnTo>
                  <a:lnTo>
                    <a:pt x="2022" y="274"/>
                  </a:lnTo>
                  <a:lnTo>
                    <a:pt x="2025" y="274"/>
                  </a:lnTo>
                  <a:lnTo>
                    <a:pt x="2025" y="240"/>
                  </a:lnTo>
                  <a:lnTo>
                    <a:pt x="2027" y="238"/>
                  </a:lnTo>
                  <a:lnTo>
                    <a:pt x="2027" y="238"/>
                  </a:lnTo>
                  <a:lnTo>
                    <a:pt x="2029" y="236"/>
                  </a:lnTo>
                  <a:lnTo>
                    <a:pt x="2031" y="234"/>
                  </a:lnTo>
                  <a:lnTo>
                    <a:pt x="2031" y="231"/>
                  </a:lnTo>
                  <a:lnTo>
                    <a:pt x="2025" y="231"/>
                  </a:lnTo>
                  <a:lnTo>
                    <a:pt x="2022" y="212"/>
                  </a:lnTo>
                  <a:lnTo>
                    <a:pt x="2016" y="194"/>
                  </a:lnTo>
                  <a:lnTo>
                    <a:pt x="2005" y="180"/>
                  </a:lnTo>
                  <a:close/>
                  <a:moveTo>
                    <a:pt x="5322" y="167"/>
                  </a:moveTo>
                  <a:lnTo>
                    <a:pt x="5322" y="220"/>
                  </a:lnTo>
                  <a:lnTo>
                    <a:pt x="5325" y="220"/>
                  </a:lnTo>
                  <a:lnTo>
                    <a:pt x="5322" y="231"/>
                  </a:lnTo>
                  <a:lnTo>
                    <a:pt x="5325" y="231"/>
                  </a:lnTo>
                  <a:lnTo>
                    <a:pt x="5325" y="300"/>
                  </a:lnTo>
                  <a:lnTo>
                    <a:pt x="5331" y="300"/>
                  </a:lnTo>
                  <a:lnTo>
                    <a:pt x="5331" y="314"/>
                  </a:lnTo>
                  <a:lnTo>
                    <a:pt x="5334" y="314"/>
                  </a:lnTo>
                  <a:lnTo>
                    <a:pt x="5334" y="331"/>
                  </a:lnTo>
                  <a:lnTo>
                    <a:pt x="5338" y="331"/>
                  </a:lnTo>
                  <a:lnTo>
                    <a:pt x="5338" y="360"/>
                  </a:lnTo>
                  <a:lnTo>
                    <a:pt x="5342" y="360"/>
                  </a:lnTo>
                  <a:lnTo>
                    <a:pt x="5342" y="334"/>
                  </a:lnTo>
                  <a:lnTo>
                    <a:pt x="5345" y="334"/>
                  </a:lnTo>
                  <a:lnTo>
                    <a:pt x="5347" y="334"/>
                  </a:lnTo>
                  <a:lnTo>
                    <a:pt x="5349" y="332"/>
                  </a:lnTo>
                  <a:lnTo>
                    <a:pt x="5349" y="332"/>
                  </a:lnTo>
                  <a:lnTo>
                    <a:pt x="5349" y="332"/>
                  </a:lnTo>
                  <a:lnTo>
                    <a:pt x="5351" y="332"/>
                  </a:lnTo>
                  <a:lnTo>
                    <a:pt x="5354" y="331"/>
                  </a:lnTo>
                  <a:lnTo>
                    <a:pt x="5351" y="354"/>
                  </a:lnTo>
                  <a:lnTo>
                    <a:pt x="5347" y="376"/>
                  </a:lnTo>
                  <a:lnTo>
                    <a:pt x="5345" y="403"/>
                  </a:lnTo>
                  <a:lnTo>
                    <a:pt x="5351" y="403"/>
                  </a:lnTo>
                  <a:lnTo>
                    <a:pt x="5351" y="372"/>
                  </a:lnTo>
                  <a:lnTo>
                    <a:pt x="5356" y="347"/>
                  </a:lnTo>
                  <a:lnTo>
                    <a:pt x="5362" y="323"/>
                  </a:lnTo>
                  <a:lnTo>
                    <a:pt x="5363" y="300"/>
                  </a:lnTo>
                  <a:lnTo>
                    <a:pt x="5358" y="278"/>
                  </a:lnTo>
                  <a:lnTo>
                    <a:pt x="5354" y="260"/>
                  </a:lnTo>
                  <a:lnTo>
                    <a:pt x="5362" y="260"/>
                  </a:lnTo>
                  <a:lnTo>
                    <a:pt x="5365" y="271"/>
                  </a:lnTo>
                  <a:lnTo>
                    <a:pt x="5371" y="271"/>
                  </a:lnTo>
                  <a:lnTo>
                    <a:pt x="5371" y="243"/>
                  </a:lnTo>
                  <a:lnTo>
                    <a:pt x="5373" y="241"/>
                  </a:lnTo>
                  <a:lnTo>
                    <a:pt x="5373" y="241"/>
                  </a:lnTo>
                  <a:lnTo>
                    <a:pt x="5373" y="240"/>
                  </a:lnTo>
                  <a:lnTo>
                    <a:pt x="5373" y="240"/>
                  </a:lnTo>
                  <a:lnTo>
                    <a:pt x="5373" y="238"/>
                  </a:lnTo>
                  <a:lnTo>
                    <a:pt x="5374" y="236"/>
                  </a:lnTo>
                  <a:lnTo>
                    <a:pt x="5365" y="225"/>
                  </a:lnTo>
                  <a:lnTo>
                    <a:pt x="5360" y="214"/>
                  </a:lnTo>
                  <a:lnTo>
                    <a:pt x="5354" y="203"/>
                  </a:lnTo>
                  <a:lnTo>
                    <a:pt x="5345" y="200"/>
                  </a:lnTo>
                  <a:lnTo>
                    <a:pt x="5345" y="191"/>
                  </a:lnTo>
                  <a:lnTo>
                    <a:pt x="5338" y="187"/>
                  </a:lnTo>
                  <a:lnTo>
                    <a:pt x="5325" y="167"/>
                  </a:lnTo>
                  <a:lnTo>
                    <a:pt x="5322" y="167"/>
                  </a:lnTo>
                  <a:close/>
                  <a:moveTo>
                    <a:pt x="3725" y="167"/>
                  </a:moveTo>
                  <a:lnTo>
                    <a:pt x="3725" y="271"/>
                  </a:lnTo>
                  <a:lnTo>
                    <a:pt x="3731" y="271"/>
                  </a:lnTo>
                  <a:lnTo>
                    <a:pt x="3734" y="307"/>
                  </a:lnTo>
                  <a:lnTo>
                    <a:pt x="3742" y="307"/>
                  </a:lnTo>
                  <a:lnTo>
                    <a:pt x="3742" y="278"/>
                  </a:lnTo>
                  <a:lnTo>
                    <a:pt x="3740" y="249"/>
                  </a:lnTo>
                  <a:lnTo>
                    <a:pt x="3734" y="223"/>
                  </a:lnTo>
                  <a:lnTo>
                    <a:pt x="3733" y="209"/>
                  </a:lnTo>
                  <a:lnTo>
                    <a:pt x="3733" y="192"/>
                  </a:lnTo>
                  <a:lnTo>
                    <a:pt x="3731" y="178"/>
                  </a:lnTo>
                  <a:lnTo>
                    <a:pt x="3725" y="167"/>
                  </a:lnTo>
                  <a:close/>
                  <a:moveTo>
                    <a:pt x="1602" y="167"/>
                  </a:moveTo>
                  <a:lnTo>
                    <a:pt x="1602" y="220"/>
                  </a:lnTo>
                  <a:lnTo>
                    <a:pt x="1605" y="220"/>
                  </a:lnTo>
                  <a:lnTo>
                    <a:pt x="1602" y="231"/>
                  </a:lnTo>
                  <a:lnTo>
                    <a:pt x="1605" y="231"/>
                  </a:lnTo>
                  <a:lnTo>
                    <a:pt x="1605" y="300"/>
                  </a:lnTo>
                  <a:lnTo>
                    <a:pt x="1611" y="300"/>
                  </a:lnTo>
                  <a:lnTo>
                    <a:pt x="1611" y="314"/>
                  </a:lnTo>
                  <a:lnTo>
                    <a:pt x="1614" y="314"/>
                  </a:lnTo>
                  <a:lnTo>
                    <a:pt x="1614" y="331"/>
                  </a:lnTo>
                  <a:lnTo>
                    <a:pt x="1618" y="331"/>
                  </a:lnTo>
                  <a:lnTo>
                    <a:pt x="1618" y="360"/>
                  </a:lnTo>
                  <a:lnTo>
                    <a:pt x="1622" y="360"/>
                  </a:lnTo>
                  <a:lnTo>
                    <a:pt x="1622" y="334"/>
                  </a:lnTo>
                  <a:lnTo>
                    <a:pt x="1625" y="334"/>
                  </a:lnTo>
                  <a:lnTo>
                    <a:pt x="1627" y="334"/>
                  </a:lnTo>
                  <a:lnTo>
                    <a:pt x="1629" y="332"/>
                  </a:lnTo>
                  <a:lnTo>
                    <a:pt x="1629" y="332"/>
                  </a:lnTo>
                  <a:lnTo>
                    <a:pt x="1629" y="332"/>
                  </a:lnTo>
                  <a:lnTo>
                    <a:pt x="1631" y="332"/>
                  </a:lnTo>
                  <a:lnTo>
                    <a:pt x="1634" y="331"/>
                  </a:lnTo>
                  <a:lnTo>
                    <a:pt x="1631" y="354"/>
                  </a:lnTo>
                  <a:lnTo>
                    <a:pt x="1627" y="376"/>
                  </a:lnTo>
                  <a:lnTo>
                    <a:pt x="1625" y="403"/>
                  </a:lnTo>
                  <a:lnTo>
                    <a:pt x="1631" y="403"/>
                  </a:lnTo>
                  <a:lnTo>
                    <a:pt x="1631" y="372"/>
                  </a:lnTo>
                  <a:lnTo>
                    <a:pt x="1636" y="347"/>
                  </a:lnTo>
                  <a:lnTo>
                    <a:pt x="1642" y="323"/>
                  </a:lnTo>
                  <a:lnTo>
                    <a:pt x="1643" y="300"/>
                  </a:lnTo>
                  <a:lnTo>
                    <a:pt x="1638" y="278"/>
                  </a:lnTo>
                  <a:lnTo>
                    <a:pt x="1634" y="260"/>
                  </a:lnTo>
                  <a:lnTo>
                    <a:pt x="1642" y="260"/>
                  </a:lnTo>
                  <a:lnTo>
                    <a:pt x="1645" y="271"/>
                  </a:lnTo>
                  <a:lnTo>
                    <a:pt x="1651" y="271"/>
                  </a:lnTo>
                  <a:lnTo>
                    <a:pt x="1651" y="243"/>
                  </a:lnTo>
                  <a:lnTo>
                    <a:pt x="1653" y="241"/>
                  </a:lnTo>
                  <a:lnTo>
                    <a:pt x="1653" y="241"/>
                  </a:lnTo>
                  <a:lnTo>
                    <a:pt x="1653" y="240"/>
                  </a:lnTo>
                  <a:lnTo>
                    <a:pt x="1653" y="240"/>
                  </a:lnTo>
                  <a:lnTo>
                    <a:pt x="1653" y="238"/>
                  </a:lnTo>
                  <a:lnTo>
                    <a:pt x="1654" y="236"/>
                  </a:lnTo>
                  <a:lnTo>
                    <a:pt x="1645" y="225"/>
                  </a:lnTo>
                  <a:lnTo>
                    <a:pt x="1640" y="214"/>
                  </a:lnTo>
                  <a:lnTo>
                    <a:pt x="1634" y="203"/>
                  </a:lnTo>
                  <a:lnTo>
                    <a:pt x="1625" y="200"/>
                  </a:lnTo>
                  <a:lnTo>
                    <a:pt x="1625" y="191"/>
                  </a:lnTo>
                  <a:lnTo>
                    <a:pt x="1618" y="187"/>
                  </a:lnTo>
                  <a:lnTo>
                    <a:pt x="1605" y="167"/>
                  </a:lnTo>
                  <a:lnTo>
                    <a:pt x="1602" y="167"/>
                  </a:lnTo>
                  <a:close/>
                  <a:moveTo>
                    <a:pt x="2398" y="154"/>
                  </a:moveTo>
                  <a:lnTo>
                    <a:pt x="2398" y="160"/>
                  </a:lnTo>
                  <a:lnTo>
                    <a:pt x="2385" y="171"/>
                  </a:lnTo>
                  <a:lnTo>
                    <a:pt x="2373" y="189"/>
                  </a:lnTo>
                  <a:lnTo>
                    <a:pt x="2360" y="211"/>
                  </a:lnTo>
                  <a:lnTo>
                    <a:pt x="2351" y="234"/>
                  </a:lnTo>
                  <a:lnTo>
                    <a:pt x="2345" y="254"/>
                  </a:lnTo>
                  <a:lnTo>
                    <a:pt x="2351" y="254"/>
                  </a:lnTo>
                  <a:lnTo>
                    <a:pt x="2351" y="267"/>
                  </a:lnTo>
                  <a:lnTo>
                    <a:pt x="2354" y="267"/>
                  </a:lnTo>
                  <a:lnTo>
                    <a:pt x="2354" y="263"/>
                  </a:lnTo>
                  <a:lnTo>
                    <a:pt x="2356" y="260"/>
                  </a:lnTo>
                  <a:lnTo>
                    <a:pt x="2356" y="258"/>
                  </a:lnTo>
                  <a:lnTo>
                    <a:pt x="2358" y="258"/>
                  </a:lnTo>
                  <a:lnTo>
                    <a:pt x="2362" y="256"/>
                  </a:lnTo>
                  <a:lnTo>
                    <a:pt x="2365" y="254"/>
                  </a:lnTo>
                  <a:lnTo>
                    <a:pt x="2362" y="274"/>
                  </a:lnTo>
                  <a:lnTo>
                    <a:pt x="2358" y="274"/>
                  </a:lnTo>
                  <a:lnTo>
                    <a:pt x="2358" y="285"/>
                  </a:lnTo>
                  <a:lnTo>
                    <a:pt x="2360" y="296"/>
                  </a:lnTo>
                  <a:lnTo>
                    <a:pt x="2363" y="311"/>
                  </a:lnTo>
                  <a:lnTo>
                    <a:pt x="2367" y="321"/>
                  </a:lnTo>
                  <a:lnTo>
                    <a:pt x="2371" y="327"/>
                  </a:lnTo>
                  <a:lnTo>
                    <a:pt x="2373" y="291"/>
                  </a:lnTo>
                  <a:lnTo>
                    <a:pt x="2380" y="256"/>
                  </a:lnTo>
                  <a:lnTo>
                    <a:pt x="2389" y="223"/>
                  </a:lnTo>
                  <a:lnTo>
                    <a:pt x="2398" y="191"/>
                  </a:lnTo>
                  <a:lnTo>
                    <a:pt x="2411" y="187"/>
                  </a:lnTo>
                  <a:lnTo>
                    <a:pt x="2407" y="171"/>
                  </a:lnTo>
                  <a:lnTo>
                    <a:pt x="2402" y="154"/>
                  </a:lnTo>
                  <a:lnTo>
                    <a:pt x="2398" y="154"/>
                  </a:lnTo>
                  <a:close/>
                  <a:moveTo>
                    <a:pt x="5705" y="151"/>
                  </a:moveTo>
                  <a:lnTo>
                    <a:pt x="5702" y="176"/>
                  </a:lnTo>
                  <a:lnTo>
                    <a:pt x="5698" y="176"/>
                  </a:lnTo>
                  <a:lnTo>
                    <a:pt x="5694" y="267"/>
                  </a:lnTo>
                  <a:lnTo>
                    <a:pt x="5698" y="267"/>
                  </a:lnTo>
                  <a:lnTo>
                    <a:pt x="5700" y="278"/>
                  </a:lnTo>
                  <a:lnTo>
                    <a:pt x="5698" y="289"/>
                  </a:lnTo>
                  <a:lnTo>
                    <a:pt x="5698" y="300"/>
                  </a:lnTo>
                  <a:lnTo>
                    <a:pt x="5702" y="307"/>
                  </a:lnTo>
                  <a:lnTo>
                    <a:pt x="5703" y="283"/>
                  </a:lnTo>
                  <a:lnTo>
                    <a:pt x="5705" y="261"/>
                  </a:lnTo>
                  <a:lnTo>
                    <a:pt x="5711" y="243"/>
                  </a:lnTo>
                  <a:lnTo>
                    <a:pt x="5711" y="207"/>
                  </a:lnTo>
                  <a:lnTo>
                    <a:pt x="5714" y="207"/>
                  </a:lnTo>
                  <a:lnTo>
                    <a:pt x="5714" y="176"/>
                  </a:lnTo>
                  <a:lnTo>
                    <a:pt x="5718" y="176"/>
                  </a:lnTo>
                  <a:lnTo>
                    <a:pt x="5718" y="171"/>
                  </a:lnTo>
                  <a:lnTo>
                    <a:pt x="5714" y="171"/>
                  </a:lnTo>
                  <a:lnTo>
                    <a:pt x="5714" y="169"/>
                  </a:lnTo>
                  <a:lnTo>
                    <a:pt x="5714" y="167"/>
                  </a:lnTo>
                  <a:lnTo>
                    <a:pt x="5714" y="165"/>
                  </a:lnTo>
                  <a:lnTo>
                    <a:pt x="5716" y="165"/>
                  </a:lnTo>
                  <a:lnTo>
                    <a:pt x="5716" y="163"/>
                  </a:lnTo>
                  <a:lnTo>
                    <a:pt x="5718" y="163"/>
                  </a:lnTo>
                  <a:lnTo>
                    <a:pt x="5714" y="151"/>
                  </a:lnTo>
                  <a:lnTo>
                    <a:pt x="5705" y="151"/>
                  </a:lnTo>
                  <a:close/>
                  <a:moveTo>
                    <a:pt x="1985" y="151"/>
                  </a:moveTo>
                  <a:lnTo>
                    <a:pt x="1982" y="176"/>
                  </a:lnTo>
                  <a:lnTo>
                    <a:pt x="1978" y="176"/>
                  </a:lnTo>
                  <a:lnTo>
                    <a:pt x="1974" y="267"/>
                  </a:lnTo>
                  <a:lnTo>
                    <a:pt x="1978" y="267"/>
                  </a:lnTo>
                  <a:lnTo>
                    <a:pt x="1980" y="278"/>
                  </a:lnTo>
                  <a:lnTo>
                    <a:pt x="1978" y="289"/>
                  </a:lnTo>
                  <a:lnTo>
                    <a:pt x="1978" y="300"/>
                  </a:lnTo>
                  <a:lnTo>
                    <a:pt x="1982" y="307"/>
                  </a:lnTo>
                  <a:lnTo>
                    <a:pt x="1983" y="283"/>
                  </a:lnTo>
                  <a:lnTo>
                    <a:pt x="1985" y="261"/>
                  </a:lnTo>
                  <a:lnTo>
                    <a:pt x="1991" y="243"/>
                  </a:lnTo>
                  <a:lnTo>
                    <a:pt x="1991" y="207"/>
                  </a:lnTo>
                  <a:lnTo>
                    <a:pt x="1994" y="207"/>
                  </a:lnTo>
                  <a:lnTo>
                    <a:pt x="1994" y="176"/>
                  </a:lnTo>
                  <a:lnTo>
                    <a:pt x="1998" y="176"/>
                  </a:lnTo>
                  <a:lnTo>
                    <a:pt x="1998" y="171"/>
                  </a:lnTo>
                  <a:lnTo>
                    <a:pt x="1994" y="171"/>
                  </a:lnTo>
                  <a:lnTo>
                    <a:pt x="1994" y="169"/>
                  </a:lnTo>
                  <a:lnTo>
                    <a:pt x="1994" y="167"/>
                  </a:lnTo>
                  <a:lnTo>
                    <a:pt x="1994" y="165"/>
                  </a:lnTo>
                  <a:lnTo>
                    <a:pt x="1996" y="165"/>
                  </a:lnTo>
                  <a:lnTo>
                    <a:pt x="1996" y="163"/>
                  </a:lnTo>
                  <a:lnTo>
                    <a:pt x="1998" y="163"/>
                  </a:lnTo>
                  <a:lnTo>
                    <a:pt x="1994" y="151"/>
                  </a:lnTo>
                  <a:lnTo>
                    <a:pt x="1985" y="151"/>
                  </a:lnTo>
                  <a:close/>
                  <a:moveTo>
                    <a:pt x="5774" y="127"/>
                  </a:moveTo>
                  <a:lnTo>
                    <a:pt x="5773" y="140"/>
                  </a:lnTo>
                  <a:lnTo>
                    <a:pt x="5769" y="156"/>
                  </a:lnTo>
                  <a:lnTo>
                    <a:pt x="5765" y="174"/>
                  </a:lnTo>
                  <a:lnTo>
                    <a:pt x="5763" y="191"/>
                  </a:lnTo>
                  <a:lnTo>
                    <a:pt x="5763" y="205"/>
                  </a:lnTo>
                  <a:lnTo>
                    <a:pt x="5765" y="214"/>
                  </a:lnTo>
                  <a:lnTo>
                    <a:pt x="5767" y="201"/>
                  </a:lnTo>
                  <a:lnTo>
                    <a:pt x="5769" y="183"/>
                  </a:lnTo>
                  <a:lnTo>
                    <a:pt x="5773" y="165"/>
                  </a:lnTo>
                  <a:lnTo>
                    <a:pt x="5774" y="149"/>
                  </a:lnTo>
                  <a:lnTo>
                    <a:pt x="5776" y="134"/>
                  </a:lnTo>
                  <a:lnTo>
                    <a:pt x="5774" y="127"/>
                  </a:lnTo>
                  <a:close/>
                  <a:moveTo>
                    <a:pt x="2054" y="127"/>
                  </a:moveTo>
                  <a:lnTo>
                    <a:pt x="2053" y="140"/>
                  </a:lnTo>
                  <a:lnTo>
                    <a:pt x="2049" y="156"/>
                  </a:lnTo>
                  <a:lnTo>
                    <a:pt x="2045" y="174"/>
                  </a:lnTo>
                  <a:lnTo>
                    <a:pt x="2043" y="191"/>
                  </a:lnTo>
                  <a:lnTo>
                    <a:pt x="2043" y="205"/>
                  </a:lnTo>
                  <a:lnTo>
                    <a:pt x="2045" y="214"/>
                  </a:lnTo>
                  <a:lnTo>
                    <a:pt x="2047" y="201"/>
                  </a:lnTo>
                  <a:lnTo>
                    <a:pt x="2049" y="183"/>
                  </a:lnTo>
                  <a:lnTo>
                    <a:pt x="2053" y="165"/>
                  </a:lnTo>
                  <a:lnTo>
                    <a:pt x="2054" y="149"/>
                  </a:lnTo>
                  <a:lnTo>
                    <a:pt x="2056" y="134"/>
                  </a:lnTo>
                  <a:lnTo>
                    <a:pt x="2054" y="127"/>
                  </a:lnTo>
                  <a:close/>
                  <a:moveTo>
                    <a:pt x="5722" y="123"/>
                  </a:moveTo>
                  <a:lnTo>
                    <a:pt x="5718" y="131"/>
                  </a:lnTo>
                  <a:lnTo>
                    <a:pt x="5720" y="131"/>
                  </a:lnTo>
                  <a:lnTo>
                    <a:pt x="5722" y="129"/>
                  </a:lnTo>
                  <a:lnTo>
                    <a:pt x="5723" y="127"/>
                  </a:lnTo>
                  <a:lnTo>
                    <a:pt x="5725" y="125"/>
                  </a:lnTo>
                  <a:lnTo>
                    <a:pt x="5727" y="125"/>
                  </a:lnTo>
                  <a:lnTo>
                    <a:pt x="5725" y="123"/>
                  </a:lnTo>
                  <a:lnTo>
                    <a:pt x="5722" y="123"/>
                  </a:lnTo>
                  <a:close/>
                  <a:moveTo>
                    <a:pt x="2002" y="123"/>
                  </a:moveTo>
                  <a:lnTo>
                    <a:pt x="1998" y="131"/>
                  </a:lnTo>
                  <a:lnTo>
                    <a:pt x="2000" y="131"/>
                  </a:lnTo>
                  <a:lnTo>
                    <a:pt x="2002" y="129"/>
                  </a:lnTo>
                  <a:lnTo>
                    <a:pt x="2003" y="127"/>
                  </a:lnTo>
                  <a:lnTo>
                    <a:pt x="2005" y="125"/>
                  </a:lnTo>
                  <a:lnTo>
                    <a:pt x="2007" y="125"/>
                  </a:lnTo>
                  <a:lnTo>
                    <a:pt x="2005" y="123"/>
                  </a:lnTo>
                  <a:lnTo>
                    <a:pt x="2002" y="123"/>
                  </a:lnTo>
                  <a:close/>
                  <a:moveTo>
                    <a:pt x="5682" y="120"/>
                  </a:moveTo>
                  <a:lnTo>
                    <a:pt x="5682" y="131"/>
                  </a:lnTo>
                  <a:lnTo>
                    <a:pt x="5683" y="145"/>
                  </a:lnTo>
                  <a:lnTo>
                    <a:pt x="5685" y="160"/>
                  </a:lnTo>
                  <a:lnTo>
                    <a:pt x="5691" y="167"/>
                  </a:lnTo>
                  <a:lnTo>
                    <a:pt x="5698" y="131"/>
                  </a:lnTo>
                  <a:lnTo>
                    <a:pt x="5691" y="127"/>
                  </a:lnTo>
                  <a:lnTo>
                    <a:pt x="5691" y="120"/>
                  </a:lnTo>
                  <a:lnTo>
                    <a:pt x="5682" y="120"/>
                  </a:lnTo>
                  <a:close/>
                  <a:moveTo>
                    <a:pt x="1962" y="120"/>
                  </a:moveTo>
                  <a:lnTo>
                    <a:pt x="1962" y="131"/>
                  </a:lnTo>
                  <a:lnTo>
                    <a:pt x="1963" y="145"/>
                  </a:lnTo>
                  <a:lnTo>
                    <a:pt x="1965" y="160"/>
                  </a:lnTo>
                  <a:lnTo>
                    <a:pt x="1971" y="167"/>
                  </a:lnTo>
                  <a:lnTo>
                    <a:pt x="1978" y="131"/>
                  </a:lnTo>
                  <a:lnTo>
                    <a:pt x="1971" y="127"/>
                  </a:lnTo>
                  <a:lnTo>
                    <a:pt x="1971" y="120"/>
                  </a:lnTo>
                  <a:lnTo>
                    <a:pt x="1962" y="120"/>
                  </a:lnTo>
                  <a:close/>
                  <a:moveTo>
                    <a:pt x="2551" y="76"/>
                  </a:moveTo>
                  <a:lnTo>
                    <a:pt x="2551" y="80"/>
                  </a:lnTo>
                  <a:lnTo>
                    <a:pt x="2545" y="89"/>
                  </a:lnTo>
                  <a:lnTo>
                    <a:pt x="2543" y="100"/>
                  </a:lnTo>
                  <a:lnTo>
                    <a:pt x="2543" y="111"/>
                  </a:lnTo>
                  <a:lnTo>
                    <a:pt x="2542" y="123"/>
                  </a:lnTo>
                  <a:lnTo>
                    <a:pt x="2538" y="123"/>
                  </a:lnTo>
                  <a:lnTo>
                    <a:pt x="2534" y="171"/>
                  </a:lnTo>
                  <a:lnTo>
                    <a:pt x="2531" y="171"/>
                  </a:lnTo>
                  <a:lnTo>
                    <a:pt x="2531" y="207"/>
                  </a:lnTo>
                  <a:lnTo>
                    <a:pt x="2525" y="207"/>
                  </a:lnTo>
                  <a:lnTo>
                    <a:pt x="2525" y="251"/>
                  </a:lnTo>
                  <a:lnTo>
                    <a:pt x="2522" y="251"/>
                  </a:lnTo>
                  <a:lnTo>
                    <a:pt x="2520" y="265"/>
                  </a:lnTo>
                  <a:lnTo>
                    <a:pt x="2520" y="283"/>
                  </a:lnTo>
                  <a:lnTo>
                    <a:pt x="2522" y="301"/>
                  </a:lnTo>
                  <a:lnTo>
                    <a:pt x="2525" y="311"/>
                  </a:lnTo>
                  <a:lnTo>
                    <a:pt x="2527" y="292"/>
                  </a:lnTo>
                  <a:lnTo>
                    <a:pt x="2533" y="276"/>
                  </a:lnTo>
                  <a:lnTo>
                    <a:pt x="2538" y="263"/>
                  </a:lnTo>
                  <a:lnTo>
                    <a:pt x="2542" y="247"/>
                  </a:lnTo>
                  <a:lnTo>
                    <a:pt x="2551" y="247"/>
                  </a:lnTo>
                  <a:lnTo>
                    <a:pt x="2547" y="261"/>
                  </a:lnTo>
                  <a:lnTo>
                    <a:pt x="2543" y="272"/>
                  </a:lnTo>
                  <a:lnTo>
                    <a:pt x="2538" y="283"/>
                  </a:lnTo>
                  <a:lnTo>
                    <a:pt x="2538" y="296"/>
                  </a:lnTo>
                  <a:lnTo>
                    <a:pt x="2534" y="296"/>
                  </a:lnTo>
                  <a:lnTo>
                    <a:pt x="2538" y="303"/>
                  </a:lnTo>
                  <a:lnTo>
                    <a:pt x="2534" y="303"/>
                  </a:lnTo>
                  <a:lnTo>
                    <a:pt x="2531" y="334"/>
                  </a:lnTo>
                  <a:lnTo>
                    <a:pt x="2525" y="334"/>
                  </a:lnTo>
                  <a:lnTo>
                    <a:pt x="2525" y="347"/>
                  </a:lnTo>
                  <a:lnTo>
                    <a:pt x="2525" y="360"/>
                  </a:lnTo>
                  <a:lnTo>
                    <a:pt x="2527" y="372"/>
                  </a:lnTo>
                  <a:lnTo>
                    <a:pt x="2531" y="380"/>
                  </a:lnTo>
                  <a:lnTo>
                    <a:pt x="2533" y="343"/>
                  </a:lnTo>
                  <a:lnTo>
                    <a:pt x="2540" y="309"/>
                  </a:lnTo>
                  <a:lnTo>
                    <a:pt x="2551" y="280"/>
                  </a:lnTo>
                  <a:lnTo>
                    <a:pt x="2554" y="251"/>
                  </a:lnTo>
                  <a:lnTo>
                    <a:pt x="2558" y="251"/>
                  </a:lnTo>
                  <a:lnTo>
                    <a:pt x="2560" y="249"/>
                  </a:lnTo>
                  <a:lnTo>
                    <a:pt x="2560" y="249"/>
                  </a:lnTo>
                  <a:lnTo>
                    <a:pt x="2560" y="249"/>
                  </a:lnTo>
                  <a:lnTo>
                    <a:pt x="2562" y="249"/>
                  </a:lnTo>
                  <a:lnTo>
                    <a:pt x="2563" y="249"/>
                  </a:lnTo>
                  <a:lnTo>
                    <a:pt x="2565" y="247"/>
                  </a:lnTo>
                  <a:lnTo>
                    <a:pt x="2562" y="269"/>
                  </a:lnTo>
                  <a:lnTo>
                    <a:pt x="2554" y="287"/>
                  </a:lnTo>
                  <a:lnTo>
                    <a:pt x="2554" y="307"/>
                  </a:lnTo>
                  <a:lnTo>
                    <a:pt x="2551" y="307"/>
                  </a:lnTo>
                  <a:lnTo>
                    <a:pt x="2551" y="407"/>
                  </a:lnTo>
                  <a:lnTo>
                    <a:pt x="2554" y="407"/>
                  </a:lnTo>
                  <a:lnTo>
                    <a:pt x="2554" y="403"/>
                  </a:lnTo>
                  <a:lnTo>
                    <a:pt x="2558" y="392"/>
                  </a:lnTo>
                  <a:lnTo>
                    <a:pt x="2560" y="380"/>
                  </a:lnTo>
                  <a:lnTo>
                    <a:pt x="2560" y="365"/>
                  </a:lnTo>
                  <a:lnTo>
                    <a:pt x="2562" y="351"/>
                  </a:lnTo>
                  <a:lnTo>
                    <a:pt x="2565" y="351"/>
                  </a:lnTo>
                  <a:lnTo>
                    <a:pt x="2565" y="334"/>
                  </a:lnTo>
                  <a:lnTo>
                    <a:pt x="2571" y="334"/>
                  </a:lnTo>
                  <a:lnTo>
                    <a:pt x="2574" y="300"/>
                  </a:lnTo>
                  <a:lnTo>
                    <a:pt x="2578" y="300"/>
                  </a:lnTo>
                  <a:lnTo>
                    <a:pt x="2578" y="247"/>
                  </a:lnTo>
                  <a:lnTo>
                    <a:pt x="2578" y="212"/>
                  </a:lnTo>
                  <a:lnTo>
                    <a:pt x="2576" y="180"/>
                  </a:lnTo>
                  <a:lnTo>
                    <a:pt x="2571" y="151"/>
                  </a:lnTo>
                  <a:lnTo>
                    <a:pt x="2571" y="131"/>
                  </a:lnTo>
                  <a:lnTo>
                    <a:pt x="2565" y="131"/>
                  </a:lnTo>
                  <a:lnTo>
                    <a:pt x="2565" y="120"/>
                  </a:lnTo>
                  <a:lnTo>
                    <a:pt x="2562" y="120"/>
                  </a:lnTo>
                  <a:lnTo>
                    <a:pt x="2562" y="103"/>
                  </a:lnTo>
                  <a:lnTo>
                    <a:pt x="2558" y="103"/>
                  </a:lnTo>
                  <a:lnTo>
                    <a:pt x="2554" y="76"/>
                  </a:lnTo>
                  <a:lnTo>
                    <a:pt x="2551" y="76"/>
                  </a:lnTo>
                  <a:close/>
                  <a:moveTo>
                    <a:pt x="3725" y="0"/>
                  </a:moveTo>
                  <a:lnTo>
                    <a:pt x="3738" y="0"/>
                  </a:lnTo>
                  <a:lnTo>
                    <a:pt x="3738" y="3"/>
                  </a:lnTo>
                  <a:lnTo>
                    <a:pt x="3734" y="12"/>
                  </a:lnTo>
                  <a:lnTo>
                    <a:pt x="3734" y="25"/>
                  </a:lnTo>
                  <a:lnTo>
                    <a:pt x="3734" y="40"/>
                  </a:lnTo>
                  <a:lnTo>
                    <a:pt x="3731" y="40"/>
                  </a:lnTo>
                  <a:lnTo>
                    <a:pt x="3731" y="123"/>
                  </a:lnTo>
                  <a:lnTo>
                    <a:pt x="3725" y="123"/>
                  </a:lnTo>
                  <a:lnTo>
                    <a:pt x="3725" y="127"/>
                  </a:lnTo>
                  <a:lnTo>
                    <a:pt x="3731" y="127"/>
                  </a:lnTo>
                  <a:lnTo>
                    <a:pt x="3731" y="140"/>
                  </a:lnTo>
                  <a:lnTo>
                    <a:pt x="3725" y="140"/>
                  </a:lnTo>
                  <a:lnTo>
                    <a:pt x="3725" y="143"/>
                  </a:lnTo>
                  <a:lnTo>
                    <a:pt x="3734" y="147"/>
                  </a:lnTo>
                  <a:lnTo>
                    <a:pt x="3734" y="167"/>
                  </a:lnTo>
                  <a:lnTo>
                    <a:pt x="3738" y="167"/>
                  </a:lnTo>
                  <a:lnTo>
                    <a:pt x="3738" y="183"/>
                  </a:lnTo>
                  <a:lnTo>
                    <a:pt x="3742" y="183"/>
                  </a:lnTo>
                  <a:lnTo>
                    <a:pt x="3742" y="203"/>
                  </a:lnTo>
                  <a:lnTo>
                    <a:pt x="3745" y="203"/>
                  </a:lnTo>
                  <a:lnTo>
                    <a:pt x="3751" y="247"/>
                  </a:lnTo>
                  <a:lnTo>
                    <a:pt x="3754" y="247"/>
                  </a:lnTo>
                  <a:lnTo>
                    <a:pt x="3754" y="254"/>
                  </a:lnTo>
                  <a:lnTo>
                    <a:pt x="3762" y="260"/>
                  </a:lnTo>
                  <a:lnTo>
                    <a:pt x="3762" y="274"/>
                  </a:lnTo>
                  <a:lnTo>
                    <a:pt x="3765" y="274"/>
                  </a:lnTo>
                  <a:lnTo>
                    <a:pt x="3758" y="180"/>
                  </a:lnTo>
                  <a:lnTo>
                    <a:pt x="3753" y="165"/>
                  </a:lnTo>
                  <a:lnTo>
                    <a:pt x="3751" y="147"/>
                  </a:lnTo>
                  <a:lnTo>
                    <a:pt x="3754" y="147"/>
                  </a:lnTo>
                  <a:lnTo>
                    <a:pt x="3754" y="151"/>
                  </a:lnTo>
                  <a:lnTo>
                    <a:pt x="3765" y="147"/>
                  </a:lnTo>
                  <a:lnTo>
                    <a:pt x="3765" y="151"/>
                  </a:lnTo>
                  <a:lnTo>
                    <a:pt x="3771" y="151"/>
                  </a:lnTo>
                  <a:lnTo>
                    <a:pt x="3771" y="163"/>
                  </a:lnTo>
                  <a:lnTo>
                    <a:pt x="3774" y="163"/>
                  </a:lnTo>
                  <a:lnTo>
                    <a:pt x="3771" y="123"/>
                  </a:lnTo>
                  <a:lnTo>
                    <a:pt x="3782" y="123"/>
                  </a:lnTo>
                  <a:lnTo>
                    <a:pt x="3785" y="147"/>
                  </a:lnTo>
                  <a:lnTo>
                    <a:pt x="3791" y="167"/>
                  </a:lnTo>
                  <a:lnTo>
                    <a:pt x="3791" y="203"/>
                  </a:lnTo>
                  <a:lnTo>
                    <a:pt x="3794" y="203"/>
                  </a:lnTo>
                  <a:lnTo>
                    <a:pt x="3794" y="231"/>
                  </a:lnTo>
                  <a:lnTo>
                    <a:pt x="3798" y="231"/>
                  </a:lnTo>
                  <a:lnTo>
                    <a:pt x="3798" y="240"/>
                  </a:lnTo>
                  <a:lnTo>
                    <a:pt x="3802" y="240"/>
                  </a:lnTo>
                  <a:lnTo>
                    <a:pt x="3805" y="263"/>
                  </a:lnTo>
                  <a:lnTo>
                    <a:pt x="3811" y="263"/>
                  </a:lnTo>
                  <a:lnTo>
                    <a:pt x="3811" y="231"/>
                  </a:lnTo>
                  <a:lnTo>
                    <a:pt x="3813" y="201"/>
                  </a:lnTo>
                  <a:lnTo>
                    <a:pt x="3818" y="176"/>
                  </a:lnTo>
                  <a:lnTo>
                    <a:pt x="3822" y="176"/>
                  </a:lnTo>
                  <a:lnTo>
                    <a:pt x="3822" y="180"/>
                  </a:lnTo>
                  <a:lnTo>
                    <a:pt x="3825" y="180"/>
                  </a:lnTo>
                  <a:lnTo>
                    <a:pt x="3825" y="183"/>
                  </a:lnTo>
                  <a:lnTo>
                    <a:pt x="3822" y="191"/>
                  </a:lnTo>
                  <a:lnTo>
                    <a:pt x="3831" y="187"/>
                  </a:lnTo>
                  <a:lnTo>
                    <a:pt x="3831" y="254"/>
                  </a:lnTo>
                  <a:lnTo>
                    <a:pt x="3838" y="265"/>
                  </a:lnTo>
                  <a:lnTo>
                    <a:pt x="3845" y="281"/>
                  </a:lnTo>
                  <a:lnTo>
                    <a:pt x="3851" y="300"/>
                  </a:lnTo>
                  <a:lnTo>
                    <a:pt x="3854" y="320"/>
                  </a:lnTo>
                  <a:lnTo>
                    <a:pt x="3858" y="334"/>
                  </a:lnTo>
                  <a:lnTo>
                    <a:pt x="3860" y="334"/>
                  </a:lnTo>
                  <a:lnTo>
                    <a:pt x="3860" y="334"/>
                  </a:lnTo>
                  <a:lnTo>
                    <a:pt x="3860" y="334"/>
                  </a:lnTo>
                  <a:lnTo>
                    <a:pt x="3860" y="334"/>
                  </a:lnTo>
                  <a:lnTo>
                    <a:pt x="3862" y="332"/>
                  </a:lnTo>
                  <a:lnTo>
                    <a:pt x="3862" y="331"/>
                  </a:lnTo>
                  <a:lnTo>
                    <a:pt x="3865" y="331"/>
                  </a:lnTo>
                  <a:lnTo>
                    <a:pt x="3862" y="314"/>
                  </a:lnTo>
                  <a:lnTo>
                    <a:pt x="3863" y="294"/>
                  </a:lnTo>
                  <a:lnTo>
                    <a:pt x="3863" y="269"/>
                  </a:lnTo>
                  <a:lnTo>
                    <a:pt x="3863" y="245"/>
                  </a:lnTo>
                  <a:lnTo>
                    <a:pt x="3865" y="223"/>
                  </a:lnTo>
                  <a:lnTo>
                    <a:pt x="3871" y="223"/>
                  </a:lnTo>
                  <a:lnTo>
                    <a:pt x="3865" y="214"/>
                  </a:lnTo>
                  <a:lnTo>
                    <a:pt x="3871" y="214"/>
                  </a:lnTo>
                  <a:lnTo>
                    <a:pt x="3871" y="180"/>
                  </a:lnTo>
                  <a:lnTo>
                    <a:pt x="3874" y="180"/>
                  </a:lnTo>
                  <a:lnTo>
                    <a:pt x="3874" y="154"/>
                  </a:lnTo>
                  <a:lnTo>
                    <a:pt x="3882" y="132"/>
                  </a:lnTo>
                  <a:lnTo>
                    <a:pt x="3885" y="107"/>
                  </a:lnTo>
                  <a:lnTo>
                    <a:pt x="3894" y="107"/>
                  </a:lnTo>
                  <a:lnTo>
                    <a:pt x="3885" y="167"/>
                  </a:lnTo>
                  <a:lnTo>
                    <a:pt x="3882" y="167"/>
                  </a:lnTo>
                  <a:lnTo>
                    <a:pt x="3882" y="203"/>
                  </a:lnTo>
                  <a:lnTo>
                    <a:pt x="3878" y="203"/>
                  </a:lnTo>
                  <a:lnTo>
                    <a:pt x="3882" y="211"/>
                  </a:lnTo>
                  <a:lnTo>
                    <a:pt x="3882" y="214"/>
                  </a:lnTo>
                  <a:lnTo>
                    <a:pt x="3880" y="218"/>
                  </a:lnTo>
                  <a:lnTo>
                    <a:pt x="3878" y="218"/>
                  </a:lnTo>
                  <a:lnTo>
                    <a:pt x="3878" y="220"/>
                  </a:lnTo>
                  <a:lnTo>
                    <a:pt x="3882" y="260"/>
                  </a:lnTo>
                  <a:lnTo>
                    <a:pt x="3882" y="323"/>
                  </a:lnTo>
                  <a:lnTo>
                    <a:pt x="3885" y="323"/>
                  </a:lnTo>
                  <a:lnTo>
                    <a:pt x="3887" y="336"/>
                  </a:lnTo>
                  <a:lnTo>
                    <a:pt x="3887" y="349"/>
                  </a:lnTo>
                  <a:lnTo>
                    <a:pt x="3891" y="360"/>
                  </a:lnTo>
                  <a:lnTo>
                    <a:pt x="3894" y="327"/>
                  </a:lnTo>
                  <a:lnTo>
                    <a:pt x="3898" y="327"/>
                  </a:lnTo>
                  <a:lnTo>
                    <a:pt x="3898" y="320"/>
                  </a:lnTo>
                  <a:lnTo>
                    <a:pt x="3902" y="320"/>
                  </a:lnTo>
                  <a:lnTo>
                    <a:pt x="3905" y="300"/>
                  </a:lnTo>
                  <a:lnTo>
                    <a:pt x="3922" y="287"/>
                  </a:lnTo>
                  <a:lnTo>
                    <a:pt x="3923" y="256"/>
                  </a:lnTo>
                  <a:lnTo>
                    <a:pt x="3925" y="221"/>
                  </a:lnTo>
                  <a:lnTo>
                    <a:pt x="3931" y="185"/>
                  </a:lnTo>
                  <a:lnTo>
                    <a:pt x="3938" y="154"/>
                  </a:lnTo>
                  <a:lnTo>
                    <a:pt x="3940" y="143"/>
                  </a:lnTo>
                  <a:lnTo>
                    <a:pt x="3940" y="132"/>
                  </a:lnTo>
                  <a:lnTo>
                    <a:pt x="3943" y="123"/>
                  </a:lnTo>
                  <a:lnTo>
                    <a:pt x="3951" y="114"/>
                  </a:lnTo>
                  <a:lnTo>
                    <a:pt x="3951" y="111"/>
                  </a:lnTo>
                  <a:lnTo>
                    <a:pt x="3954" y="111"/>
                  </a:lnTo>
                  <a:lnTo>
                    <a:pt x="3954" y="131"/>
                  </a:lnTo>
                  <a:lnTo>
                    <a:pt x="3951" y="131"/>
                  </a:lnTo>
                  <a:lnTo>
                    <a:pt x="3942" y="191"/>
                  </a:lnTo>
                  <a:lnTo>
                    <a:pt x="3938" y="211"/>
                  </a:lnTo>
                  <a:lnTo>
                    <a:pt x="3936" y="238"/>
                  </a:lnTo>
                  <a:lnTo>
                    <a:pt x="3936" y="271"/>
                  </a:lnTo>
                  <a:lnTo>
                    <a:pt x="3936" y="305"/>
                  </a:lnTo>
                  <a:lnTo>
                    <a:pt x="3936" y="338"/>
                  </a:lnTo>
                  <a:lnTo>
                    <a:pt x="3938" y="365"/>
                  </a:lnTo>
                  <a:lnTo>
                    <a:pt x="3942" y="383"/>
                  </a:lnTo>
                  <a:lnTo>
                    <a:pt x="3943" y="394"/>
                  </a:lnTo>
                  <a:lnTo>
                    <a:pt x="3942" y="407"/>
                  </a:lnTo>
                  <a:lnTo>
                    <a:pt x="3942" y="418"/>
                  </a:lnTo>
                  <a:lnTo>
                    <a:pt x="3945" y="427"/>
                  </a:lnTo>
                  <a:lnTo>
                    <a:pt x="3945" y="283"/>
                  </a:lnTo>
                  <a:lnTo>
                    <a:pt x="3942" y="283"/>
                  </a:lnTo>
                  <a:lnTo>
                    <a:pt x="3942" y="251"/>
                  </a:lnTo>
                  <a:lnTo>
                    <a:pt x="3954" y="254"/>
                  </a:lnTo>
                  <a:lnTo>
                    <a:pt x="3958" y="283"/>
                  </a:lnTo>
                  <a:lnTo>
                    <a:pt x="3962" y="283"/>
                  </a:lnTo>
                  <a:lnTo>
                    <a:pt x="3971" y="207"/>
                  </a:lnTo>
                  <a:lnTo>
                    <a:pt x="3974" y="207"/>
                  </a:lnTo>
                  <a:lnTo>
                    <a:pt x="3974" y="196"/>
                  </a:lnTo>
                  <a:lnTo>
                    <a:pt x="3978" y="196"/>
                  </a:lnTo>
                  <a:lnTo>
                    <a:pt x="3978" y="180"/>
                  </a:lnTo>
                  <a:lnTo>
                    <a:pt x="3982" y="180"/>
                  </a:lnTo>
                  <a:lnTo>
                    <a:pt x="3982" y="169"/>
                  </a:lnTo>
                  <a:lnTo>
                    <a:pt x="3978" y="156"/>
                  </a:lnTo>
                  <a:lnTo>
                    <a:pt x="3973" y="143"/>
                  </a:lnTo>
                  <a:lnTo>
                    <a:pt x="3971" y="131"/>
                  </a:lnTo>
                  <a:lnTo>
                    <a:pt x="3974" y="132"/>
                  </a:lnTo>
                  <a:lnTo>
                    <a:pt x="3978" y="132"/>
                  </a:lnTo>
                  <a:lnTo>
                    <a:pt x="3980" y="134"/>
                  </a:lnTo>
                  <a:lnTo>
                    <a:pt x="3980" y="136"/>
                  </a:lnTo>
                  <a:lnTo>
                    <a:pt x="3982" y="138"/>
                  </a:lnTo>
                  <a:lnTo>
                    <a:pt x="3982" y="143"/>
                  </a:lnTo>
                  <a:lnTo>
                    <a:pt x="3989" y="154"/>
                  </a:lnTo>
                  <a:lnTo>
                    <a:pt x="3993" y="171"/>
                  </a:lnTo>
                  <a:lnTo>
                    <a:pt x="3994" y="185"/>
                  </a:lnTo>
                  <a:lnTo>
                    <a:pt x="3996" y="200"/>
                  </a:lnTo>
                  <a:lnTo>
                    <a:pt x="4002" y="211"/>
                  </a:lnTo>
                  <a:lnTo>
                    <a:pt x="4002" y="203"/>
                  </a:lnTo>
                  <a:lnTo>
                    <a:pt x="4005" y="192"/>
                  </a:lnTo>
                  <a:lnTo>
                    <a:pt x="4005" y="180"/>
                  </a:lnTo>
                  <a:lnTo>
                    <a:pt x="4002" y="167"/>
                  </a:lnTo>
                  <a:lnTo>
                    <a:pt x="4014" y="167"/>
                  </a:lnTo>
                  <a:lnTo>
                    <a:pt x="4014" y="151"/>
                  </a:lnTo>
                  <a:lnTo>
                    <a:pt x="4025" y="151"/>
                  </a:lnTo>
                  <a:lnTo>
                    <a:pt x="4022" y="200"/>
                  </a:lnTo>
                  <a:lnTo>
                    <a:pt x="4031" y="203"/>
                  </a:lnTo>
                  <a:lnTo>
                    <a:pt x="4031" y="220"/>
                  </a:lnTo>
                  <a:lnTo>
                    <a:pt x="4034" y="220"/>
                  </a:lnTo>
                  <a:lnTo>
                    <a:pt x="4038" y="236"/>
                  </a:lnTo>
                  <a:lnTo>
                    <a:pt x="4042" y="236"/>
                  </a:lnTo>
                  <a:lnTo>
                    <a:pt x="4051" y="271"/>
                  </a:lnTo>
                  <a:lnTo>
                    <a:pt x="4058" y="271"/>
                  </a:lnTo>
                  <a:lnTo>
                    <a:pt x="4062" y="307"/>
                  </a:lnTo>
                  <a:lnTo>
                    <a:pt x="4065" y="307"/>
                  </a:lnTo>
                  <a:lnTo>
                    <a:pt x="4065" y="303"/>
                  </a:lnTo>
                  <a:lnTo>
                    <a:pt x="4074" y="289"/>
                  </a:lnTo>
                  <a:lnTo>
                    <a:pt x="4076" y="269"/>
                  </a:lnTo>
                  <a:lnTo>
                    <a:pt x="4076" y="245"/>
                  </a:lnTo>
                  <a:lnTo>
                    <a:pt x="4074" y="221"/>
                  </a:lnTo>
                  <a:lnTo>
                    <a:pt x="4073" y="198"/>
                  </a:lnTo>
                  <a:lnTo>
                    <a:pt x="4071" y="180"/>
                  </a:lnTo>
                  <a:lnTo>
                    <a:pt x="4074" y="180"/>
                  </a:lnTo>
                  <a:lnTo>
                    <a:pt x="4074" y="183"/>
                  </a:lnTo>
                  <a:lnTo>
                    <a:pt x="4076" y="185"/>
                  </a:lnTo>
                  <a:lnTo>
                    <a:pt x="4076" y="185"/>
                  </a:lnTo>
                  <a:lnTo>
                    <a:pt x="4076" y="183"/>
                  </a:lnTo>
                  <a:lnTo>
                    <a:pt x="4078" y="181"/>
                  </a:lnTo>
                  <a:lnTo>
                    <a:pt x="4078" y="178"/>
                  </a:lnTo>
                  <a:lnTo>
                    <a:pt x="4078" y="176"/>
                  </a:lnTo>
                  <a:lnTo>
                    <a:pt x="4078" y="176"/>
                  </a:lnTo>
                  <a:lnTo>
                    <a:pt x="4074" y="176"/>
                  </a:lnTo>
                  <a:lnTo>
                    <a:pt x="4065" y="123"/>
                  </a:lnTo>
                  <a:lnTo>
                    <a:pt x="4062" y="123"/>
                  </a:lnTo>
                  <a:lnTo>
                    <a:pt x="4062" y="100"/>
                  </a:lnTo>
                  <a:lnTo>
                    <a:pt x="4058" y="100"/>
                  </a:lnTo>
                  <a:lnTo>
                    <a:pt x="4054" y="80"/>
                  </a:lnTo>
                  <a:lnTo>
                    <a:pt x="4065" y="80"/>
                  </a:lnTo>
                  <a:lnTo>
                    <a:pt x="4071" y="112"/>
                  </a:lnTo>
                  <a:lnTo>
                    <a:pt x="4080" y="145"/>
                  </a:lnTo>
                  <a:lnTo>
                    <a:pt x="4091" y="176"/>
                  </a:lnTo>
                  <a:lnTo>
                    <a:pt x="4098" y="240"/>
                  </a:lnTo>
                  <a:lnTo>
                    <a:pt x="4100" y="238"/>
                  </a:lnTo>
                  <a:lnTo>
                    <a:pt x="4100" y="238"/>
                  </a:lnTo>
                  <a:lnTo>
                    <a:pt x="4100" y="238"/>
                  </a:lnTo>
                  <a:lnTo>
                    <a:pt x="4100" y="238"/>
                  </a:lnTo>
                  <a:lnTo>
                    <a:pt x="4102" y="236"/>
                  </a:lnTo>
                  <a:lnTo>
                    <a:pt x="4102" y="236"/>
                  </a:lnTo>
                  <a:lnTo>
                    <a:pt x="4109" y="227"/>
                  </a:lnTo>
                  <a:lnTo>
                    <a:pt x="4111" y="218"/>
                  </a:lnTo>
                  <a:lnTo>
                    <a:pt x="4111" y="207"/>
                  </a:lnTo>
                  <a:lnTo>
                    <a:pt x="4114" y="196"/>
                  </a:lnTo>
                  <a:lnTo>
                    <a:pt x="4125" y="156"/>
                  </a:lnTo>
                  <a:lnTo>
                    <a:pt x="4134" y="114"/>
                  </a:lnTo>
                  <a:lnTo>
                    <a:pt x="4142" y="114"/>
                  </a:lnTo>
                  <a:lnTo>
                    <a:pt x="4140" y="143"/>
                  </a:lnTo>
                  <a:lnTo>
                    <a:pt x="4133" y="169"/>
                  </a:lnTo>
                  <a:lnTo>
                    <a:pt x="4127" y="194"/>
                  </a:lnTo>
                  <a:lnTo>
                    <a:pt x="4122" y="220"/>
                  </a:lnTo>
                  <a:lnTo>
                    <a:pt x="4125" y="220"/>
                  </a:lnTo>
                  <a:lnTo>
                    <a:pt x="4125" y="211"/>
                  </a:lnTo>
                  <a:lnTo>
                    <a:pt x="4133" y="198"/>
                  </a:lnTo>
                  <a:lnTo>
                    <a:pt x="4140" y="178"/>
                  </a:lnTo>
                  <a:lnTo>
                    <a:pt x="4143" y="154"/>
                  </a:lnTo>
                  <a:lnTo>
                    <a:pt x="4149" y="132"/>
                  </a:lnTo>
                  <a:lnTo>
                    <a:pt x="4154" y="114"/>
                  </a:lnTo>
                  <a:lnTo>
                    <a:pt x="4158" y="114"/>
                  </a:lnTo>
                  <a:lnTo>
                    <a:pt x="4158" y="140"/>
                  </a:lnTo>
                  <a:lnTo>
                    <a:pt x="4154" y="140"/>
                  </a:lnTo>
                  <a:lnTo>
                    <a:pt x="4154" y="160"/>
                  </a:lnTo>
                  <a:lnTo>
                    <a:pt x="4151" y="160"/>
                  </a:lnTo>
                  <a:lnTo>
                    <a:pt x="4143" y="189"/>
                  </a:lnTo>
                  <a:lnTo>
                    <a:pt x="4143" y="220"/>
                  </a:lnTo>
                  <a:lnTo>
                    <a:pt x="4145" y="252"/>
                  </a:lnTo>
                  <a:lnTo>
                    <a:pt x="4145" y="287"/>
                  </a:lnTo>
                  <a:lnTo>
                    <a:pt x="4154" y="287"/>
                  </a:lnTo>
                  <a:lnTo>
                    <a:pt x="4154" y="311"/>
                  </a:lnTo>
                  <a:lnTo>
                    <a:pt x="4158" y="311"/>
                  </a:lnTo>
                  <a:lnTo>
                    <a:pt x="4158" y="307"/>
                  </a:lnTo>
                  <a:lnTo>
                    <a:pt x="4162" y="307"/>
                  </a:lnTo>
                  <a:lnTo>
                    <a:pt x="4171" y="260"/>
                  </a:lnTo>
                  <a:lnTo>
                    <a:pt x="4174" y="260"/>
                  </a:lnTo>
                  <a:lnTo>
                    <a:pt x="4174" y="243"/>
                  </a:lnTo>
                  <a:lnTo>
                    <a:pt x="4178" y="243"/>
                  </a:lnTo>
                  <a:lnTo>
                    <a:pt x="4178" y="223"/>
                  </a:lnTo>
                  <a:lnTo>
                    <a:pt x="4182" y="223"/>
                  </a:lnTo>
                  <a:lnTo>
                    <a:pt x="4182" y="211"/>
                  </a:lnTo>
                  <a:lnTo>
                    <a:pt x="4185" y="211"/>
                  </a:lnTo>
                  <a:lnTo>
                    <a:pt x="4185" y="196"/>
                  </a:lnTo>
                  <a:lnTo>
                    <a:pt x="4191" y="196"/>
                  </a:lnTo>
                  <a:lnTo>
                    <a:pt x="4191" y="176"/>
                  </a:lnTo>
                  <a:lnTo>
                    <a:pt x="4196" y="156"/>
                  </a:lnTo>
                  <a:lnTo>
                    <a:pt x="4200" y="138"/>
                  </a:lnTo>
                  <a:lnTo>
                    <a:pt x="4202" y="114"/>
                  </a:lnTo>
                  <a:lnTo>
                    <a:pt x="4214" y="114"/>
                  </a:lnTo>
                  <a:lnTo>
                    <a:pt x="4214" y="120"/>
                  </a:lnTo>
                  <a:lnTo>
                    <a:pt x="4211" y="120"/>
                  </a:lnTo>
                  <a:lnTo>
                    <a:pt x="4211" y="143"/>
                  </a:lnTo>
                  <a:lnTo>
                    <a:pt x="4205" y="143"/>
                  </a:lnTo>
                  <a:lnTo>
                    <a:pt x="4194" y="211"/>
                  </a:lnTo>
                  <a:lnTo>
                    <a:pt x="4198" y="211"/>
                  </a:lnTo>
                  <a:lnTo>
                    <a:pt x="4214" y="154"/>
                  </a:lnTo>
                  <a:lnTo>
                    <a:pt x="4222" y="154"/>
                  </a:lnTo>
                  <a:lnTo>
                    <a:pt x="4218" y="176"/>
                  </a:lnTo>
                  <a:lnTo>
                    <a:pt x="4211" y="194"/>
                  </a:lnTo>
                  <a:lnTo>
                    <a:pt x="4205" y="214"/>
                  </a:lnTo>
                  <a:lnTo>
                    <a:pt x="4214" y="214"/>
                  </a:lnTo>
                  <a:lnTo>
                    <a:pt x="4214" y="231"/>
                  </a:lnTo>
                  <a:lnTo>
                    <a:pt x="4218" y="231"/>
                  </a:lnTo>
                  <a:lnTo>
                    <a:pt x="4220" y="216"/>
                  </a:lnTo>
                  <a:lnTo>
                    <a:pt x="4225" y="203"/>
                  </a:lnTo>
                  <a:lnTo>
                    <a:pt x="4231" y="191"/>
                  </a:lnTo>
                  <a:lnTo>
                    <a:pt x="4231" y="171"/>
                  </a:lnTo>
                  <a:lnTo>
                    <a:pt x="4234" y="171"/>
                  </a:lnTo>
                  <a:lnTo>
                    <a:pt x="4236" y="169"/>
                  </a:lnTo>
                  <a:lnTo>
                    <a:pt x="4236" y="169"/>
                  </a:lnTo>
                  <a:lnTo>
                    <a:pt x="4236" y="169"/>
                  </a:lnTo>
                  <a:lnTo>
                    <a:pt x="4238" y="169"/>
                  </a:lnTo>
                  <a:lnTo>
                    <a:pt x="4240" y="169"/>
                  </a:lnTo>
                  <a:lnTo>
                    <a:pt x="4242" y="167"/>
                  </a:lnTo>
                  <a:lnTo>
                    <a:pt x="4242" y="180"/>
                  </a:lnTo>
                  <a:lnTo>
                    <a:pt x="4238" y="196"/>
                  </a:lnTo>
                  <a:lnTo>
                    <a:pt x="4238" y="211"/>
                  </a:lnTo>
                  <a:lnTo>
                    <a:pt x="4238" y="225"/>
                  </a:lnTo>
                  <a:lnTo>
                    <a:pt x="4242" y="236"/>
                  </a:lnTo>
                  <a:lnTo>
                    <a:pt x="4243" y="212"/>
                  </a:lnTo>
                  <a:lnTo>
                    <a:pt x="4249" y="192"/>
                  </a:lnTo>
                  <a:lnTo>
                    <a:pt x="4254" y="172"/>
                  </a:lnTo>
                  <a:lnTo>
                    <a:pt x="4258" y="151"/>
                  </a:lnTo>
                  <a:lnTo>
                    <a:pt x="4271" y="151"/>
                  </a:lnTo>
                  <a:lnTo>
                    <a:pt x="4265" y="189"/>
                  </a:lnTo>
                  <a:lnTo>
                    <a:pt x="4262" y="229"/>
                  </a:lnTo>
                  <a:lnTo>
                    <a:pt x="4258" y="271"/>
                  </a:lnTo>
                  <a:lnTo>
                    <a:pt x="4260" y="311"/>
                  </a:lnTo>
                  <a:lnTo>
                    <a:pt x="4265" y="347"/>
                  </a:lnTo>
                  <a:lnTo>
                    <a:pt x="4267" y="360"/>
                  </a:lnTo>
                  <a:lnTo>
                    <a:pt x="4269" y="374"/>
                  </a:lnTo>
                  <a:lnTo>
                    <a:pt x="4269" y="389"/>
                  </a:lnTo>
                  <a:lnTo>
                    <a:pt x="4269" y="401"/>
                  </a:lnTo>
                  <a:lnTo>
                    <a:pt x="4274" y="411"/>
                  </a:lnTo>
                  <a:lnTo>
                    <a:pt x="4274" y="311"/>
                  </a:lnTo>
                  <a:lnTo>
                    <a:pt x="4278" y="311"/>
                  </a:lnTo>
                  <a:lnTo>
                    <a:pt x="4280" y="294"/>
                  </a:lnTo>
                  <a:lnTo>
                    <a:pt x="4280" y="276"/>
                  </a:lnTo>
                  <a:lnTo>
                    <a:pt x="4278" y="263"/>
                  </a:lnTo>
                  <a:lnTo>
                    <a:pt x="4285" y="263"/>
                  </a:lnTo>
                  <a:lnTo>
                    <a:pt x="4285" y="247"/>
                  </a:lnTo>
                  <a:lnTo>
                    <a:pt x="4298" y="247"/>
                  </a:lnTo>
                  <a:lnTo>
                    <a:pt x="4294" y="271"/>
                  </a:lnTo>
                  <a:lnTo>
                    <a:pt x="4291" y="271"/>
                  </a:lnTo>
                  <a:lnTo>
                    <a:pt x="4291" y="281"/>
                  </a:lnTo>
                  <a:lnTo>
                    <a:pt x="4293" y="296"/>
                  </a:lnTo>
                  <a:lnTo>
                    <a:pt x="4296" y="314"/>
                  </a:lnTo>
                  <a:lnTo>
                    <a:pt x="4300" y="331"/>
                  </a:lnTo>
                  <a:lnTo>
                    <a:pt x="4303" y="345"/>
                  </a:lnTo>
                  <a:lnTo>
                    <a:pt x="4305" y="351"/>
                  </a:lnTo>
                  <a:lnTo>
                    <a:pt x="4309" y="311"/>
                  </a:lnTo>
                  <a:lnTo>
                    <a:pt x="4313" y="271"/>
                  </a:lnTo>
                  <a:lnTo>
                    <a:pt x="4314" y="227"/>
                  </a:lnTo>
                  <a:lnTo>
                    <a:pt x="4314" y="191"/>
                  </a:lnTo>
                  <a:lnTo>
                    <a:pt x="4311" y="191"/>
                  </a:lnTo>
                  <a:lnTo>
                    <a:pt x="4311" y="163"/>
                  </a:lnTo>
                  <a:lnTo>
                    <a:pt x="4305" y="163"/>
                  </a:lnTo>
                  <a:lnTo>
                    <a:pt x="4305" y="136"/>
                  </a:lnTo>
                  <a:lnTo>
                    <a:pt x="4298" y="103"/>
                  </a:lnTo>
                  <a:lnTo>
                    <a:pt x="4291" y="71"/>
                  </a:lnTo>
                  <a:lnTo>
                    <a:pt x="4302" y="76"/>
                  </a:lnTo>
                  <a:lnTo>
                    <a:pt x="4325" y="207"/>
                  </a:lnTo>
                  <a:lnTo>
                    <a:pt x="4327" y="221"/>
                  </a:lnTo>
                  <a:lnTo>
                    <a:pt x="4325" y="238"/>
                  </a:lnTo>
                  <a:lnTo>
                    <a:pt x="4325" y="252"/>
                  </a:lnTo>
                  <a:lnTo>
                    <a:pt x="4331" y="263"/>
                  </a:lnTo>
                  <a:lnTo>
                    <a:pt x="4358" y="103"/>
                  </a:lnTo>
                  <a:lnTo>
                    <a:pt x="4365" y="103"/>
                  </a:lnTo>
                  <a:lnTo>
                    <a:pt x="4351" y="211"/>
                  </a:lnTo>
                  <a:lnTo>
                    <a:pt x="4354" y="211"/>
                  </a:lnTo>
                  <a:lnTo>
                    <a:pt x="4358" y="183"/>
                  </a:lnTo>
                  <a:lnTo>
                    <a:pt x="4371" y="183"/>
                  </a:lnTo>
                  <a:lnTo>
                    <a:pt x="4371" y="214"/>
                  </a:lnTo>
                  <a:lnTo>
                    <a:pt x="4373" y="245"/>
                  </a:lnTo>
                  <a:lnTo>
                    <a:pt x="4378" y="271"/>
                  </a:lnTo>
                  <a:lnTo>
                    <a:pt x="4374" y="283"/>
                  </a:lnTo>
                  <a:lnTo>
                    <a:pt x="4382" y="283"/>
                  </a:lnTo>
                  <a:lnTo>
                    <a:pt x="4385" y="311"/>
                  </a:lnTo>
                  <a:lnTo>
                    <a:pt x="4391" y="311"/>
                  </a:lnTo>
                  <a:lnTo>
                    <a:pt x="4391" y="307"/>
                  </a:lnTo>
                  <a:lnTo>
                    <a:pt x="4425" y="200"/>
                  </a:lnTo>
                  <a:lnTo>
                    <a:pt x="4425" y="183"/>
                  </a:lnTo>
                  <a:lnTo>
                    <a:pt x="4431" y="183"/>
                  </a:lnTo>
                  <a:lnTo>
                    <a:pt x="4434" y="154"/>
                  </a:lnTo>
                  <a:lnTo>
                    <a:pt x="4438" y="154"/>
                  </a:lnTo>
                  <a:lnTo>
                    <a:pt x="4440" y="154"/>
                  </a:lnTo>
                  <a:lnTo>
                    <a:pt x="4440" y="152"/>
                  </a:lnTo>
                  <a:lnTo>
                    <a:pt x="4440" y="152"/>
                  </a:lnTo>
                  <a:lnTo>
                    <a:pt x="4442" y="152"/>
                  </a:lnTo>
                  <a:lnTo>
                    <a:pt x="4443" y="152"/>
                  </a:lnTo>
                  <a:lnTo>
                    <a:pt x="4445" y="151"/>
                  </a:lnTo>
                  <a:lnTo>
                    <a:pt x="4434" y="207"/>
                  </a:lnTo>
                  <a:lnTo>
                    <a:pt x="4442" y="207"/>
                  </a:lnTo>
                  <a:lnTo>
                    <a:pt x="4443" y="223"/>
                  </a:lnTo>
                  <a:lnTo>
                    <a:pt x="4449" y="236"/>
                  </a:lnTo>
                  <a:lnTo>
                    <a:pt x="4454" y="247"/>
                  </a:lnTo>
                  <a:lnTo>
                    <a:pt x="4454" y="267"/>
                  </a:lnTo>
                  <a:lnTo>
                    <a:pt x="4458" y="267"/>
                  </a:lnTo>
                  <a:lnTo>
                    <a:pt x="4458" y="280"/>
                  </a:lnTo>
                  <a:lnTo>
                    <a:pt x="4462" y="280"/>
                  </a:lnTo>
                  <a:lnTo>
                    <a:pt x="4465" y="323"/>
                  </a:lnTo>
                  <a:lnTo>
                    <a:pt x="4471" y="323"/>
                  </a:lnTo>
                  <a:lnTo>
                    <a:pt x="4473" y="338"/>
                  </a:lnTo>
                  <a:lnTo>
                    <a:pt x="4473" y="352"/>
                  </a:lnTo>
                  <a:lnTo>
                    <a:pt x="4473" y="365"/>
                  </a:lnTo>
                  <a:lnTo>
                    <a:pt x="4478" y="374"/>
                  </a:lnTo>
                  <a:lnTo>
                    <a:pt x="4478" y="367"/>
                  </a:lnTo>
                  <a:lnTo>
                    <a:pt x="4485" y="358"/>
                  </a:lnTo>
                  <a:lnTo>
                    <a:pt x="4487" y="343"/>
                  </a:lnTo>
                  <a:lnTo>
                    <a:pt x="4485" y="327"/>
                  </a:lnTo>
                  <a:lnTo>
                    <a:pt x="4482" y="327"/>
                  </a:lnTo>
                  <a:lnTo>
                    <a:pt x="4482" y="300"/>
                  </a:lnTo>
                  <a:lnTo>
                    <a:pt x="4478" y="300"/>
                  </a:lnTo>
                  <a:lnTo>
                    <a:pt x="4478" y="280"/>
                  </a:lnTo>
                  <a:lnTo>
                    <a:pt x="4474" y="280"/>
                  </a:lnTo>
                  <a:lnTo>
                    <a:pt x="4474" y="271"/>
                  </a:lnTo>
                  <a:lnTo>
                    <a:pt x="4471" y="271"/>
                  </a:lnTo>
                  <a:lnTo>
                    <a:pt x="4471" y="267"/>
                  </a:lnTo>
                  <a:lnTo>
                    <a:pt x="4474" y="267"/>
                  </a:lnTo>
                  <a:lnTo>
                    <a:pt x="4476" y="265"/>
                  </a:lnTo>
                  <a:lnTo>
                    <a:pt x="4476" y="265"/>
                  </a:lnTo>
                  <a:lnTo>
                    <a:pt x="4476" y="265"/>
                  </a:lnTo>
                  <a:lnTo>
                    <a:pt x="4478" y="265"/>
                  </a:lnTo>
                  <a:lnTo>
                    <a:pt x="4480" y="263"/>
                  </a:lnTo>
                  <a:lnTo>
                    <a:pt x="4482" y="263"/>
                  </a:lnTo>
                  <a:lnTo>
                    <a:pt x="4482" y="274"/>
                  </a:lnTo>
                  <a:lnTo>
                    <a:pt x="4485" y="274"/>
                  </a:lnTo>
                  <a:lnTo>
                    <a:pt x="4485" y="260"/>
                  </a:lnTo>
                  <a:lnTo>
                    <a:pt x="4498" y="260"/>
                  </a:lnTo>
                  <a:lnTo>
                    <a:pt x="4500" y="280"/>
                  </a:lnTo>
                  <a:lnTo>
                    <a:pt x="4505" y="298"/>
                  </a:lnTo>
                  <a:lnTo>
                    <a:pt x="4511" y="314"/>
                  </a:lnTo>
                  <a:lnTo>
                    <a:pt x="4511" y="347"/>
                  </a:lnTo>
                  <a:lnTo>
                    <a:pt x="4516" y="385"/>
                  </a:lnTo>
                  <a:lnTo>
                    <a:pt x="4518" y="431"/>
                  </a:lnTo>
                  <a:lnTo>
                    <a:pt x="4518" y="441"/>
                  </a:lnTo>
                  <a:lnTo>
                    <a:pt x="4520" y="449"/>
                  </a:lnTo>
                  <a:lnTo>
                    <a:pt x="4520" y="454"/>
                  </a:lnTo>
                  <a:lnTo>
                    <a:pt x="4518" y="463"/>
                  </a:lnTo>
                  <a:lnTo>
                    <a:pt x="4531" y="463"/>
                  </a:lnTo>
                  <a:lnTo>
                    <a:pt x="4534" y="314"/>
                  </a:lnTo>
                  <a:lnTo>
                    <a:pt x="4529" y="300"/>
                  </a:lnTo>
                  <a:lnTo>
                    <a:pt x="4523" y="283"/>
                  </a:lnTo>
                  <a:lnTo>
                    <a:pt x="4522" y="263"/>
                  </a:lnTo>
                  <a:lnTo>
                    <a:pt x="4525" y="263"/>
                  </a:lnTo>
                  <a:lnTo>
                    <a:pt x="4527" y="267"/>
                  </a:lnTo>
                  <a:lnTo>
                    <a:pt x="4527" y="267"/>
                  </a:lnTo>
                  <a:lnTo>
                    <a:pt x="4527" y="269"/>
                  </a:lnTo>
                  <a:lnTo>
                    <a:pt x="4527" y="269"/>
                  </a:lnTo>
                  <a:lnTo>
                    <a:pt x="4529" y="269"/>
                  </a:lnTo>
                  <a:lnTo>
                    <a:pt x="4531" y="271"/>
                  </a:lnTo>
                  <a:lnTo>
                    <a:pt x="4531" y="260"/>
                  </a:lnTo>
                  <a:lnTo>
                    <a:pt x="4525" y="247"/>
                  </a:lnTo>
                  <a:lnTo>
                    <a:pt x="4523" y="232"/>
                  </a:lnTo>
                  <a:lnTo>
                    <a:pt x="4522" y="220"/>
                  </a:lnTo>
                  <a:lnTo>
                    <a:pt x="4502" y="163"/>
                  </a:lnTo>
                  <a:lnTo>
                    <a:pt x="4503" y="161"/>
                  </a:lnTo>
                  <a:lnTo>
                    <a:pt x="4503" y="161"/>
                  </a:lnTo>
                  <a:lnTo>
                    <a:pt x="4505" y="161"/>
                  </a:lnTo>
                  <a:lnTo>
                    <a:pt x="4505" y="161"/>
                  </a:lnTo>
                  <a:lnTo>
                    <a:pt x="4505" y="161"/>
                  </a:lnTo>
                  <a:lnTo>
                    <a:pt x="4505" y="160"/>
                  </a:lnTo>
                  <a:lnTo>
                    <a:pt x="4507" y="160"/>
                  </a:lnTo>
                  <a:lnTo>
                    <a:pt x="4509" y="161"/>
                  </a:lnTo>
                  <a:lnTo>
                    <a:pt x="4509" y="161"/>
                  </a:lnTo>
                  <a:lnTo>
                    <a:pt x="4509" y="161"/>
                  </a:lnTo>
                  <a:lnTo>
                    <a:pt x="4509" y="161"/>
                  </a:lnTo>
                  <a:lnTo>
                    <a:pt x="4511" y="163"/>
                  </a:lnTo>
                  <a:lnTo>
                    <a:pt x="4516" y="174"/>
                  </a:lnTo>
                  <a:lnTo>
                    <a:pt x="4520" y="185"/>
                  </a:lnTo>
                  <a:lnTo>
                    <a:pt x="4522" y="200"/>
                  </a:lnTo>
                  <a:lnTo>
                    <a:pt x="4525" y="200"/>
                  </a:lnTo>
                  <a:lnTo>
                    <a:pt x="4525" y="220"/>
                  </a:lnTo>
                  <a:lnTo>
                    <a:pt x="4531" y="220"/>
                  </a:lnTo>
                  <a:lnTo>
                    <a:pt x="4531" y="231"/>
                  </a:lnTo>
                  <a:lnTo>
                    <a:pt x="4534" y="231"/>
                  </a:lnTo>
                  <a:lnTo>
                    <a:pt x="4534" y="254"/>
                  </a:lnTo>
                  <a:lnTo>
                    <a:pt x="4538" y="254"/>
                  </a:lnTo>
                  <a:lnTo>
                    <a:pt x="4538" y="271"/>
                  </a:lnTo>
                  <a:lnTo>
                    <a:pt x="4543" y="291"/>
                  </a:lnTo>
                  <a:lnTo>
                    <a:pt x="4551" y="311"/>
                  </a:lnTo>
                  <a:lnTo>
                    <a:pt x="4554" y="311"/>
                  </a:lnTo>
                  <a:lnTo>
                    <a:pt x="4554" y="267"/>
                  </a:lnTo>
                  <a:lnTo>
                    <a:pt x="4551" y="267"/>
                  </a:lnTo>
                  <a:lnTo>
                    <a:pt x="4551" y="243"/>
                  </a:lnTo>
                  <a:lnTo>
                    <a:pt x="4545" y="243"/>
                  </a:lnTo>
                  <a:lnTo>
                    <a:pt x="4542" y="220"/>
                  </a:lnTo>
                  <a:lnTo>
                    <a:pt x="4534" y="214"/>
                  </a:lnTo>
                  <a:lnTo>
                    <a:pt x="4531" y="200"/>
                  </a:lnTo>
                  <a:lnTo>
                    <a:pt x="4538" y="203"/>
                  </a:lnTo>
                  <a:lnTo>
                    <a:pt x="4525" y="163"/>
                  </a:lnTo>
                  <a:lnTo>
                    <a:pt x="4534" y="163"/>
                  </a:lnTo>
                  <a:lnTo>
                    <a:pt x="4585" y="314"/>
                  </a:lnTo>
                  <a:lnTo>
                    <a:pt x="4585" y="311"/>
                  </a:lnTo>
                  <a:lnTo>
                    <a:pt x="4589" y="309"/>
                  </a:lnTo>
                  <a:lnTo>
                    <a:pt x="4589" y="307"/>
                  </a:lnTo>
                  <a:lnTo>
                    <a:pt x="4589" y="305"/>
                  </a:lnTo>
                  <a:lnTo>
                    <a:pt x="4589" y="305"/>
                  </a:lnTo>
                  <a:lnTo>
                    <a:pt x="4589" y="303"/>
                  </a:lnTo>
                  <a:lnTo>
                    <a:pt x="4589" y="301"/>
                  </a:lnTo>
                  <a:lnTo>
                    <a:pt x="4591" y="300"/>
                  </a:lnTo>
                  <a:lnTo>
                    <a:pt x="4594" y="300"/>
                  </a:lnTo>
                  <a:lnTo>
                    <a:pt x="4594" y="303"/>
                  </a:lnTo>
                  <a:lnTo>
                    <a:pt x="4596" y="301"/>
                  </a:lnTo>
                  <a:lnTo>
                    <a:pt x="4596" y="301"/>
                  </a:lnTo>
                  <a:lnTo>
                    <a:pt x="4596" y="300"/>
                  </a:lnTo>
                  <a:lnTo>
                    <a:pt x="4596" y="300"/>
                  </a:lnTo>
                  <a:lnTo>
                    <a:pt x="4598" y="298"/>
                  </a:lnTo>
                  <a:lnTo>
                    <a:pt x="4598" y="296"/>
                  </a:lnTo>
                  <a:lnTo>
                    <a:pt x="4591" y="296"/>
                  </a:lnTo>
                  <a:lnTo>
                    <a:pt x="4585" y="263"/>
                  </a:lnTo>
                  <a:lnTo>
                    <a:pt x="4594" y="263"/>
                  </a:lnTo>
                  <a:lnTo>
                    <a:pt x="4594" y="254"/>
                  </a:lnTo>
                  <a:lnTo>
                    <a:pt x="4602" y="254"/>
                  </a:lnTo>
                  <a:lnTo>
                    <a:pt x="4602" y="271"/>
                  </a:lnTo>
                  <a:lnTo>
                    <a:pt x="4600" y="281"/>
                  </a:lnTo>
                  <a:lnTo>
                    <a:pt x="4602" y="291"/>
                  </a:lnTo>
                  <a:lnTo>
                    <a:pt x="4605" y="291"/>
                  </a:lnTo>
                  <a:lnTo>
                    <a:pt x="4611" y="236"/>
                  </a:lnTo>
                  <a:lnTo>
                    <a:pt x="4618" y="231"/>
                  </a:lnTo>
                  <a:lnTo>
                    <a:pt x="4618" y="220"/>
                  </a:lnTo>
                  <a:lnTo>
                    <a:pt x="4622" y="220"/>
                  </a:lnTo>
                  <a:lnTo>
                    <a:pt x="4622" y="214"/>
                  </a:lnTo>
                  <a:lnTo>
                    <a:pt x="4618" y="214"/>
                  </a:lnTo>
                  <a:lnTo>
                    <a:pt x="4618" y="163"/>
                  </a:lnTo>
                  <a:lnTo>
                    <a:pt x="4614" y="163"/>
                  </a:lnTo>
                  <a:lnTo>
                    <a:pt x="4614" y="160"/>
                  </a:lnTo>
                  <a:lnTo>
                    <a:pt x="4618" y="160"/>
                  </a:lnTo>
                  <a:lnTo>
                    <a:pt x="4618" y="154"/>
                  </a:lnTo>
                  <a:lnTo>
                    <a:pt x="4614" y="154"/>
                  </a:lnTo>
                  <a:lnTo>
                    <a:pt x="4614" y="152"/>
                  </a:lnTo>
                  <a:lnTo>
                    <a:pt x="4616" y="149"/>
                  </a:lnTo>
                  <a:lnTo>
                    <a:pt x="4618" y="147"/>
                  </a:lnTo>
                  <a:lnTo>
                    <a:pt x="4618" y="147"/>
                  </a:lnTo>
                  <a:lnTo>
                    <a:pt x="4614" y="140"/>
                  </a:lnTo>
                  <a:lnTo>
                    <a:pt x="4614" y="136"/>
                  </a:lnTo>
                  <a:lnTo>
                    <a:pt x="4618" y="136"/>
                  </a:lnTo>
                  <a:lnTo>
                    <a:pt x="4618" y="131"/>
                  </a:lnTo>
                  <a:lnTo>
                    <a:pt x="4614" y="131"/>
                  </a:lnTo>
                  <a:lnTo>
                    <a:pt x="4618" y="107"/>
                  </a:lnTo>
                  <a:lnTo>
                    <a:pt x="4625" y="107"/>
                  </a:lnTo>
                  <a:lnTo>
                    <a:pt x="4625" y="167"/>
                  </a:lnTo>
                  <a:lnTo>
                    <a:pt x="4634" y="167"/>
                  </a:lnTo>
                  <a:lnTo>
                    <a:pt x="4642" y="311"/>
                  </a:lnTo>
                  <a:lnTo>
                    <a:pt x="4645" y="311"/>
                  </a:lnTo>
                  <a:lnTo>
                    <a:pt x="4647" y="325"/>
                  </a:lnTo>
                  <a:lnTo>
                    <a:pt x="4647" y="341"/>
                  </a:lnTo>
                  <a:lnTo>
                    <a:pt x="4649" y="356"/>
                  </a:lnTo>
                  <a:lnTo>
                    <a:pt x="4654" y="367"/>
                  </a:lnTo>
                  <a:lnTo>
                    <a:pt x="4651" y="323"/>
                  </a:lnTo>
                  <a:lnTo>
                    <a:pt x="4654" y="323"/>
                  </a:lnTo>
                  <a:lnTo>
                    <a:pt x="4658" y="329"/>
                  </a:lnTo>
                  <a:lnTo>
                    <a:pt x="4662" y="332"/>
                  </a:lnTo>
                  <a:lnTo>
                    <a:pt x="4665" y="334"/>
                  </a:lnTo>
                  <a:lnTo>
                    <a:pt x="4665" y="296"/>
                  </a:lnTo>
                  <a:lnTo>
                    <a:pt x="4658" y="296"/>
                  </a:lnTo>
                  <a:lnTo>
                    <a:pt x="4658" y="287"/>
                  </a:lnTo>
                  <a:lnTo>
                    <a:pt x="4665" y="287"/>
                  </a:lnTo>
                  <a:lnTo>
                    <a:pt x="4662" y="107"/>
                  </a:lnTo>
                  <a:lnTo>
                    <a:pt x="4674" y="107"/>
                  </a:lnTo>
                  <a:lnTo>
                    <a:pt x="4674" y="111"/>
                  </a:lnTo>
                  <a:lnTo>
                    <a:pt x="4671" y="121"/>
                  </a:lnTo>
                  <a:lnTo>
                    <a:pt x="4669" y="138"/>
                  </a:lnTo>
                  <a:lnTo>
                    <a:pt x="4669" y="156"/>
                  </a:lnTo>
                  <a:lnTo>
                    <a:pt x="4671" y="171"/>
                  </a:lnTo>
                  <a:lnTo>
                    <a:pt x="4682" y="287"/>
                  </a:lnTo>
                  <a:lnTo>
                    <a:pt x="4687" y="287"/>
                  </a:lnTo>
                  <a:lnTo>
                    <a:pt x="4691" y="289"/>
                  </a:lnTo>
                  <a:lnTo>
                    <a:pt x="4694" y="289"/>
                  </a:lnTo>
                  <a:lnTo>
                    <a:pt x="4698" y="291"/>
                  </a:lnTo>
                  <a:lnTo>
                    <a:pt x="4698" y="236"/>
                  </a:lnTo>
                  <a:lnTo>
                    <a:pt x="4711" y="236"/>
                  </a:lnTo>
                  <a:lnTo>
                    <a:pt x="4713" y="269"/>
                  </a:lnTo>
                  <a:lnTo>
                    <a:pt x="4722" y="300"/>
                  </a:lnTo>
                  <a:lnTo>
                    <a:pt x="4725" y="300"/>
                  </a:lnTo>
                  <a:lnTo>
                    <a:pt x="4725" y="143"/>
                  </a:lnTo>
                  <a:lnTo>
                    <a:pt x="4738" y="147"/>
                  </a:lnTo>
                  <a:lnTo>
                    <a:pt x="4742" y="189"/>
                  </a:lnTo>
                  <a:lnTo>
                    <a:pt x="4751" y="223"/>
                  </a:lnTo>
                  <a:lnTo>
                    <a:pt x="4751" y="254"/>
                  </a:lnTo>
                  <a:lnTo>
                    <a:pt x="4754" y="254"/>
                  </a:lnTo>
                  <a:lnTo>
                    <a:pt x="4758" y="300"/>
                  </a:lnTo>
                  <a:lnTo>
                    <a:pt x="4765" y="303"/>
                  </a:lnTo>
                  <a:lnTo>
                    <a:pt x="4765" y="314"/>
                  </a:lnTo>
                  <a:lnTo>
                    <a:pt x="4769" y="323"/>
                  </a:lnTo>
                  <a:lnTo>
                    <a:pt x="4774" y="329"/>
                  </a:lnTo>
                  <a:lnTo>
                    <a:pt x="4780" y="336"/>
                  </a:lnTo>
                  <a:lnTo>
                    <a:pt x="4785" y="340"/>
                  </a:lnTo>
                  <a:lnTo>
                    <a:pt x="4794" y="343"/>
                  </a:lnTo>
                  <a:lnTo>
                    <a:pt x="4794" y="347"/>
                  </a:lnTo>
                  <a:lnTo>
                    <a:pt x="4796" y="349"/>
                  </a:lnTo>
                  <a:lnTo>
                    <a:pt x="4796" y="351"/>
                  </a:lnTo>
                  <a:lnTo>
                    <a:pt x="4798" y="352"/>
                  </a:lnTo>
                  <a:lnTo>
                    <a:pt x="4800" y="354"/>
                  </a:lnTo>
                  <a:lnTo>
                    <a:pt x="4802" y="356"/>
                  </a:lnTo>
                  <a:lnTo>
                    <a:pt x="4803" y="356"/>
                  </a:lnTo>
                  <a:lnTo>
                    <a:pt x="4803" y="358"/>
                  </a:lnTo>
                  <a:lnTo>
                    <a:pt x="4803" y="358"/>
                  </a:lnTo>
                  <a:lnTo>
                    <a:pt x="4803" y="358"/>
                  </a:lnTo>
                  <a:lnTo>
                    <a:pt x="4805" y="358"/>
                  </a:lnTo>
                  <a:lnTo>
                    <a:pt x="4805" y="360"/>
                  </a:lnTo>
                  <a:lnTo>
                    <a:pt x="4805" y="351"/>
                  </a:lnTo>
                  <a:lnTo>
                    <a:pt x="4802" y="351"/>
                  </a:lnTo>
                  <a:lnTo>
                    <a:pt x="4802" y="323"/>
                  </a:lnTo>
                  <a:lnTo>
                    <a:pt x="4798" y="323"/>
                  </a:lnTo>
                  <a:lnTo>
                    <a:pt x="4791" y="287"/>
                  </a:lnTo>
                  <a:lnTo>
                    <a:pt x="4785" y="287"/>
                  </a:lnTo>
                  <a:lnTo>
                    <a:pt x="4785" y="274"/>
                  </a:lnTo>
                  <a:lnTo>
                    <a:pt x="4782" y="274"/>
                  </a:lnTo>
                  <a:lnTo>
                    <a:pt x="4780" y="272"/>
                  </a:lnTo>
                  <a:lnTo>
                    <a:pt x="4780" y="269"/>
                  </a:lnTo>
                  <a:lnTo>
                    <a:pt x="4780" y="267"/>
                  </a:lnTo>
                  <a:lnTo>
                    <a:pt x="4778" y="263"/>
                  </a:lnTo>
                  <a:lnTo>
                    <a:pt x="4778" y="260"/>
                  </a:lnTo>
                  <a:lnTo>
                    <a:pt x="4782" y="260"/>
                  </a:lnTo>
                  <a:lnTo>
                    <a:pt x="4789" y="269"/>
                  </a:lnTo>
                  <a:lnTo>
                    <a:pt x="4794" y="280"/>
                  </a:lnTo>
                  <a:lnTo>
                    <a:pt x="4798" y="291"/>
                  </a:lnTo>
                  <a:lnTo>
                    <a:pt x="4802" y="291"/>
                  </a:lnTo>
                  <a:lnTo>
                    <a:pt x="4794" y="267"/>
                  </a:lnTo>
                  <a:lnTo>
                    <a:pt x="4783" y="243"/>
                  </a:lnTo>
                  <a:lnTo>
                    <a:pt x="4774" y="220"/>
                  </a:lnTo>
                  <a:lnTo>
                    <a:pt x="4778" y="220"/>
                  </a:lnTo>
                  <a:lnTo>
                    <a:pt x="4782" y="221"/>
                  </a:lnTo>
                  <a:lnTo>
                    <a:pt x="4783" y="221"/>
                  </a:lnTo>
                  <a:lnTo>
                    <a:pt x="4783" y="223"/>
                  </a:lnTo>
                  <a:lnTo>
                    <a:pt x="4785" y="227"/>
                  </a:lnTo>
                  <a:lnTo>
                    <a:pt x="4785" y="231"/>
                  </a:lnTo>
                  <a:lnTo>
                    <a:pt x="4796" y="245"/>
                  </a:lnTo>
                  <a:lnTo>
                    <a:pt x="4803" y="263"/>
                  </a:lnTo>
                  <a:lnTo>
                    <a:pt x="4809" y="283"/>
                  </a:lnTo>
                  <a:lnTo>
                    <a:pt x="4814" y="303"/>
                  </a:lnTo>
                  <a:lnTo>
                    <a:pt x="4818" y="303"/>
                  </a:lnTo>
                  <a:lnTo>
                    <a:pt x="4818" y="323"/>
                  </a:lnTo>
                  <a:lnTo>
                    <a:pt x="4822" y="323"/>
                  </a:lnTo>
                  <a:lnTo>
                    <a:pt x="4814" y="240"/>
                  </a:lnTo>
                  <a:lnTo>
                    <a:pt x="4811" y="240"/>
                  </a:lnTo>
                  <a:lnTo>
                    <a:pt x="4811" y="223"/>
                  </a:lnTo>
                  <a:lnTo>
                    <a:pt x="4805" y="223"/>
                  </a:lnTo>
                  <a:lnTo>
                    <a:pt x="4802" y="191"/>
                  </a:lnTo>
                  <a:lnTo>
                    <a:pt x="4798" y="191"/>
                  </a:lnTo>
                  <a:lnTo>
                    <a:pt x="4798" y="183"/>
                  </a:lnTo>
                  <a:lnTo>
                    <a:pt x="4794" y="183"/>
                  </a:lnTo>
                  <a:lnTo>
                    <a:pt x="4794" y="171"/>
                  </a:lnTo>
                  <a:lnTo>
                    <a:pt x="4791" y="171"/>
                  </a:lnTo>
                  <a:lnTo>
                    <a:pt x="4785" y="154"/>
                  </a:lnTo>
                  <a:lnTo>
                    <a:pt x="4782" y="154"/>
                  </a:lnTo>
                  <a:lnTo>
                    <a:pt x="4782" y="143"/>
                  </a:lnTo>
                  <a:lnTo>
                    <a:pt x="4778" y="143"/>
                  </a:lnTo>
                  <a:lnTo>
                    <a:pt x="4771" y="120"/>
                  </a:lnTo>
                  <a:lnTo>
                    <a:pt x="4765" y="120"/>
                  </a:lnTo>
                  <a:lnTo>
                    <a:pt x="4765" y="111"/>
                  </a:lnTo>
                  <a:lnTo>
                    <a:pt x="4758" y="98"/>
                  </a:lnTo>
                  <a:lnTo>
                    <a:pt x="4751" y="85"/>
                  </a:lnTo>
                  <a:lnTo>
                    <a:pt x="4745" y="67"/>
                  </a:lnTo>
                  <a:lnTo>
                    <a:pt x="4758" y="71"/>
                  </a:lnTo>
                  <a:lnTo>
                    <a:pt x="4762" y="89"/>
                  </a:lnTo>
                  <a:lnTo>
                    <a:pt x="4771" y="101"/>
                  </a:lnTo>
                  <a:lnTo>
                    <a:pt x="4778" y="114"/>
                  </a:lnTo>
                  <a:lnTo>
                    <a:pt x="4778" y="123"/>
                  </a:lnTo>
                  <a:lnTo>
                    <a:pt x="4782" y="123"/>
                  </a:lnTo>
                  <a:lnTo>
                    <a:pt x="4782" y="131"/>
                  </a:lnTo>
                  <a:lnTo>
                    <a:pt x="4785" y="131"/>
                  </a:lnTo>
                  <a:lnTo>
                    <a:pt x="4785" y="140"/>
                  </a:lnTo>
                  <a:lnTo>
                    <a:pt x="4791" y="140"/>
                  </a:lnTo>
                  <a:lnTo>
                    <a:pt x="4791" y="147"/>
                  </a:lnTo>
                  <a:lnTo>
                    <a:pt x="4794" y="147"/>
                  </a:lnTo>
                  <a:lnTo>
                    <a:pt x="4802" y="171"/>
                  </a:lnTo>
                  <a:lnTo>
                    <a:pt x="4805" y="171"/>
                  </a:lnTo>
                  <a:lnTo>
                    <a:pt x="4805" y="183"/>
                  </a:lnTo>
                  <a:lnTo>
                    <a:pt x="4811" y="183"/>
                  </a:lnTo>
                  <a:lnTo>
                    <a:pt x="4811" y="191"/>
                  </a:lnTo>
                  <a:lnTo>
                    <a:pt x="4814" y="191"/>
                  </a:lnTo>
                  <a:lnTo>
                    <a:pt x="4822" y="227"/>
                  </a:lnTo>
                  <a:lnTo>
                    <a:pt x="4825" y="227"/>
                  </a:lnTo>
                  <a:lnTo>
                    <a:pt x="4825" y="236"/>
                  </a:lnTo>
                  <a:lnTo>
                    <a:pt x="4831" y="236"/>
                  </a:lnTo>
                  <a:lnTo>
                    <a:pt x="4831" y="254"/>
                  </a:lnTo>
                  <a:lnTo>
                    <a:pt x="4834" y="254"/>
                  </a:lnTo>
                  <a:lnTo>
                    <a:pt x="4836" y="218"/>
                  </a:lnTo>
                  <a:lnTo>
                    <a:pt x="4838" y="178"/>
                  </a:lnTo>
                  <a:lnTo>
                    <a:pt x="4834" y="140"/>
                  </a:lnTo>
                  <a:lnTo>
                    <a:pt x="4825" y="103"/>
                  </a:lnTo>
                  <a:lnTo>
                    <a:pt x="4838" y="103"/>
                  </a:lnTo>
                  <a:lnTo>
                    <a:pt x="4843" y="134"/>
                  </a:lnTo>
                  <a:lnTo>
                    <a:pt x="4851" y="163"/>
                  </a:lnTo>
                  <a:lnTo>
                    <a:pt x="4851" y="178"/>
                  </a:lnTo>
                  <a:lnTo>
                    <a:pt x="4851" y="194"/>
                  </a:lnTo>
                  <a:lnTo>
                    <a:pt x="4849" y="209"/>
                  </a:lnTo>
                  <a:lnTo>
                    <a:pt x="4854" y="220"/>
                  </a:lnTo>
                  <a:lnTo>
                    <a:pt x="4858" y="180"/>
                  </a:lnTo>
                  <a:lnTo>
                    <a:pt x="4865" y="180"/>
                  </a:lnTo>
                  <a:lnTo>
                    <a:pt x="4871" y="196"/>
                  </a:lnTo>
                  <a:lnTo>
                    <a:pt x="4874" y="196"/>
                  </a:lnTo>
                  <a:lnTo>
                    <a:pt x="4874" y="211"/>
                  </a:lnTo>
                  <a:lnTo>
                    <a:pt x="4878" y="211"/>
                  </a:lnTo>
                  <a:lnTo>
                    <a:pt x="4882" y="247"/>
                  </a:lnTo>
                  <a:lnTo>
                    <a:pt x="4885" y="247"/>
                  </a:lnTo>
                  <a:lnTo>
                    <a:pt x="4885" y="271"/>
                  </a:lnTo>
                  <a:lnTo>
                    <a:pt x="4894" y="274"/>
                  </a:lnTo>
                  <a:lnTo>
                    <a:pt x="4894" y="283"/>
                  </a:lnTo>
                  <a:lnTo>
                    <a:pt x="4898" y="283"/>
                  </a:lnTo>
                  <a:lnTo>
                    <a:pt x="4898" y="296"/>
                  </a:lnTo>
                  <a:lnTo>
                    <a:pt x="4902" y="296"/>
                  </a:lnTo>
                  <a:lnTo>
                    <a:pt x="4905" y="320"/>
                  </a:lnTo>
                  <a:lnTo>
                    <a:pt x="4911" y="320"/>
                  </a:lnTo>
                  <a:lnTo>
                    <a:pt x="4913" y="291"/>
                  </a:lnTo>
                  <a:lnTo>
                    <a:pt x="4918" y="265"/>
                  </a:lnTo>
                  <a:lnTo>
                    <a:pt x="4927" y="240"/>
                  </a:lnTo>
                  <a:lnTo>
                    <a:pt x="4934" y="214"/>
                  </a:lnTo>
                  <a:lnTo>
                    <a:pt x="4931" y="154"/>
                  </a:lnTo>
                  <a:lnTo>
                    <a:pt x="4942" y="154"/>
                  </a:lnTo>
                  <a:lnTo>
                    <a:pt x="4945" y="214"/>
                  </a:lnTo>
                  <a:lnTo>
                    <a:pt x="4954" y="214"/>
                  </a:lnTo>
                  <a:lnTo>
                    <a:pt x="4958" y="231"/>
                  </a:lnTo>
                  <a:lnTo>
                    <a:pt x="4951" y="231"/>
                  </a:lnTo>
                  <a:lnTo>
                    <a:pt x="4951" y="223"/>
                  </a:lnTo>
                  <a:lnTo>
                    <a:pt x="4945" y="223"/>
                  </a:lnTo>
                  <a:lnTo>
                    <a:pt x="4945" y="327"/>
                  </a:lnTo>
                  <a:lnTo>
                    <a:pt x="4951" y="327"/>
                  </a:lnTo>
                  <a:lnTo>
                    <a:pt x="4951" y="340"/>
                  </a:lnTo>
                  <a:lnTo>
                    <a:pt x="4954" y="340"/>
                  </a:lnTo>
                  <a:lnTo>
                    <a:pt x="4956" y="338"/>
                  </a:lnTo>
                  <a:lnTo>
                    <a:pt x="4956" y="336"/>
                  </a:lnTo>
                  <a:lnTo>
                    <a:pt x="4956" y="336"/>
                  </a:lnTo>
                  <a:lnTo>
                    <a:pt x="4956" y="336"/>
                  </a:lnTo>
                  <a:lnTo>
                    <a:pt x="4958" y="334"/>
                  </a:lnTo>
                  <a:lnTo>
                    <a:pt x="4965" y="340"/>
                  </a:lnTo>
                  <a:lnTo>
                    <a:pt x="4965" y="303"/>
                  </a:lnTo>
                  <a:lnTo>
                    <a:pt x="4962" y="303"/>
                  </a:lnTo>
                  <a:lnTo>
                    <a:pt x="4962" y="271"/>
                  </a:lnTo>
                  <a:lnTo>
                    <a:pt x="4951" y="236"/>
                  </a:lnTo>
                  <a:lnTo>
                    <a:pt x="4962" y="236"/>
                  </a:lnTo>
                  <a:lnTo>
                    <a:pt x="4965" y="254"/>
                  </a:lnTo>
                  <a:lnTo>
                    <a:pt x="4971" y="254"/>
                  </a:lnTo>
                  <a:lnTo>
                    <a:pt x="4971" y="274"/>
                  </a:lnTo>
                  <a:lnTo>
                    <a:pt x="4974" y="274"/>
                  </a:lnTo>
                  <a:lnTo>
                    <a:pt x="4974" y="283"/>
                  </a:lnTo>
                  <a:lnTo>
                    <a:pt x="4978" y="283"/>
                  </a:lnTo>
                  <a:lnTo>
                    <a:pt x="4978" y="300"/>
                  </a:lnTo>
                  <a:lnTo>
                    <a:pt x="4982" y="300"/>
                  </a:lnTo>
                  <a:lnTo>
                    <a:pt x="4982" y="314"/>
                  </a:lnTo>
                  <a:lnTo>
                    <a:pt x="4985" y="314"/>
                  </a:lnTo>
                  <a:lnTo>
                    <a:pt x="4991" y="343"/>
                  </a:lnTo>
                  <a:lnTo>
                    <a:pt x="4994" y="343"/>
                  </a:lnTo>
                  <a:lnTo>
                    <a:pt x="4998" y="334"/>
                  </a:lnTo>
                  <a:lnTo>
                    <a:pt x="5002" y="325"/>
                  </a:lnTo>
                  <a:lnTo>
                    <a:pt x="5002" y="311"/>
                  </a:lnTo>
                  <a:lnTo>
                    <a:pt x="4991" y="274"/>
                  </a:lnTo>
                  <a:lnTo>
                    <a:pt x="5002" y="280"/>
                  </a:lnTo>
                  <a:lnTo>
                    <a:pt x="5003" y="287"/>
                  </a:lnTo>
                  <a:lnTo>
                    <a:pt x="5007" y="301"/>
                  </a:lnTo>
                  <a:lnTo>
                    <a:pt x="5011" y="318"/>
                  </a:lnTo>
                  <a:lnTo>
                    <a:pt x="5014" y="332"/>
                  </a:lnTo>
                  <a:lnTo>
                    <a:pt x="5020" y="345"/>
                  </a:lnTo>
                  <a:lnTo>
                    <a:pt x="5022" y="351"/>
                  </a:lnTo>
                  <a:lnTo>
                    <a:pt x="5023" y="332"/>
                  </a:lnTo>
                  <a:lnTo>
                    <a:pt x="5025" y="316"/>
                  </a:lnTo>
                  <a:lnTo>
                    <a:pt x="5025" y="296"/>
                  </a:lnTo>
                  <a:lnTo>
                    <a:pt x="5022" y="271"/>
                  </a:lnTo>
                  <a:lnTo>
                    <a:pt x="5034" y="271"/>
                  </a:lnTo>
                  <a:lnTo>
                    <a:pt x="5036" y="294"/>
                  </a:lnTo>
                  <a:lnTo>
                    <a:pt x="5043" y="316"/>
                  </a:lnTo>
                  <a:lnTo>
                    <a:pt x="5051" y="334"/>
                  </a:lnTo>
                  <a:lnTo>
                    <a:pt x="5051" y="356"/>
                  </a:lnTo>
                  <a:lnTo>
                    <a:pt x="5054" y="356"/>
                  </a:lnTo>
                  <a:lnTo>
                    <a:pt x="5042" y="223"/>
                  </a:lnTo>
                  <a:lnTo>
                    <a:pt x="5038" y="223"/>
                  </a:lnTo>
                  <a:lnTo>
                    <a:pt x="5034" y="200"/>
                  </a:lnTo>
                  <a:lnTo>
                    <a:pt x="5031" y="194"/>
                  </a:lnTo>
                  <a:lnTo>
                    <a:pt x="5029" y="191"/>
                  </a:lnTo>
                  <a:lnTo>
                    <a:pt x="5025" y="187"/>
                  </a:lnTo>
                  <a:lnTo>
                    <a:pt x="5023" y="183"/>
                  </a:lnTo>
                  <a:lnTo>
                    <a:pt x="5020" y="178"/>
                  </a:lnTo>
                  <a:lnTo>
                    <a:pt x="5018" y="171"/>
                  </a:lnTo>
                  <a:lnTo>
                    <a:pt x="5031" y="180"/>
                  </a:lnTo>
                  <a:lnTo>
                    <a:pt x="5042" y="194"/>
                  </a:lnTo>
                  <a:lnTo>
                    <a:pt x="5051" y="212"/>
                  </a:lnTo>
                  <a:lnTo>
                    <a:pt x="5058" y="234"/>
                  </a:lnTo>
                  <a:lnTo>
                    <a:pt x="5065" y="254"/>
                  </a:lnTo>
                  <a:lnTo>
                    <a:pt x="5071" y="271"/>
                  </a:lnTo>
                  <a:lnTo>
                    <a:pt x="5071" y="296"/>
                  </a:lnTo>
                  <a:lnTo>
                    <a:pt x="5078" y="300"/>
                  </a:lnTo>
                  <a:lnTo>
                    <a:pt x="5074" y="307"/>
                  </a:lnTo>
                  <a:lnTo>
                    <a:pt x="5082" y="311"/>
                  </a:lnTo>
                  <a:lnTo>
                    <a:pt x="5082" y="327"/>
                  </a:lnTo>
                  <a:lnTo>
                    <a:pt x="5085" y="327"/>
                  </a:lnTo>
                  <a:lnTo>
                    <a:pt x="5085" y="340"/>
                  </a:lnTo>
                  <a:lnTo>
                    <a:pt x="5091" y="340"/>
                  </a:lnTo>
                  <a:lnTo>
                    <a:pt x="5093" y="352"/>
                  </a:lnTo>
                  <a:lnTo>
                    <a:pt x="5093" y="365"/>
                  </a:lnTo>
                  <a:lnTo>
                    <a:pt x="5098" y="374"/>
                  </a:lnTo>
                  <a:lnTo>
                    <a:pt x="5100" y="347"/>
                  </a:lnTo>
                  <a:lnTo>
                    <a:pt x="5102" y="321"/>
                  </a:lnTo>
                  <a:lnTo>
                    <a:pt x="5098" y="300"/>
                  </a:lnTo>
                  <a:lnTo>
                    <a:pt x="5098" y="267"/>
                  </a:lnTo>
                  <a:lnTo>
                    <a:pt x="5094" y="267"/>
                  </a:lnTo>
                  <a:lnTo>
                    <a:pt x="5091" y="240"/>
                  </a:lnTo>
                  <a:lnTo>
                    <a:pt x="5085" y="240"/>
                  </a:lnTo>
                  <a:lnTo>
                    <a:pt x="5083" y="234"/>
                  </a:lnTo>
                  <a:lnTo>
                    <a:pt x="5080" y="232"/>
                  </a:lnTo>
                  <a:lnTo>
                    <a:pt x="5078" y="229"/>
                  </a:lnTo>
                  <a:lnTo>
                    <a:pt x="5076" y="227"/>
                  </a:lnTo>
                  <a:lnTo>
                    <a:pt x="5074" y="221"/>
                  </a:lnTo>
                  <a:lnTo>
                    <a:pt x="5074" y="214"/>
                  </a:lnTo>
                  <a:lnTo>
                    <a:pt x="5082" y="220"/>
                  </a:lnTo>
                  <a:lnTo>
                    <a:pt x="5058" y="176"/>
                  </a:lnTo>
                  <a:lnTo>
                    <a:pt x="5065" y="176"/>
                  </a:lnTo>
                  <a:lnTo>
                    <a:pt x="5102" y="231"/>
                  </a:lnTo>
                  <a:lnTo>
                    <a:pt x="5102" y="240"/>
                  </a:lnTo>
                  <a:lnTo>
                    <a:pt x="5105" y="240"/>
                  </a:lnTo>
                  <a:lnTo>
                    <a:pt x="5105" y="247"/>
                  </a:lnTo>
                  <a:lnTo>
                    <a:pt x="5111" y="247"/>
                  </a:lnTo>
                  <a:lnTo>
                    <a:pt x="5114" y="271"/>
                  </a:lnTo>
                  <a:lnTo>
                    <a:pt x="5118" y="271"/>
                  </a:lnTo>
                  <a:lnTo>
                    <a:pt x="5118" y="280"/>
                  </a:lnTo>
                  <a:lnTo>
                    <a:pt x="5122" y="280"/>
                  </a:lnTo>
                  <a:lnTo>
                    <a:pt x="5122" y="296"/>
                  </a:lnTo>
                  <a:lnTo>
                    <a:pt x="5125" y="296"/>
                  </a:lnTo>
                  <a:lnTo>
                    <a:pt x="5131" y="323"/>
                  </a:lnTo>
                  <a:lnTo>
                    <a:pt x="5134" y="323"/>
                  </a:lnTo>
                  <a:lnTo>
                    <a:pt x="5136" y="289"/>
                  </a:lnTo>
                  <a:lnTo>
                    <a:pt x="5138" y="254"/>
                  </a:lnTo>
                  <a:lnTo>
                    <a:pt x="5140" y="218"/>
                  </a:lnTo>
                  <a:lnTo>
                    <a:pt x="5140" y="183"/>
                  </a:lnTo>
                  <a:lnTo>
                    <a:pt x="5134" y="151"/>
                  </a:lnTo>
                  <a:lnTo>
                    <a:pt x="5134" y="120"/>
                  </a:lnTo>
                  <a:lnTo>
                    <a:pt x="5131" y="120"/>
                  </a:lnTo>
                  <a:lnTo>
                    <a:pt x="5127" y="105"/>
                  </a:lnTo>
                  <a:lnTo>
                    <a:pt x="5127" y="92"/>
                  </a:lnTo>
                  <a:lnTo>
                    <a:pt x="5129" y="81"/>
                  </a:lnTo>
                  <a:lnTo>
                    <a:pt x="5129" y="72"/>
                  </a:lnTo>
                  <a:lnTo>
                    <a:pt x="5125" y="67"/>
                  </a:lnTo>
                  <a:lnTo>
                    <a:pt x="5127" y="65"/>
                  </a:lnTo>
                  <a:lnTo>
                    <a:pt x="5127" y="65"/>
                  </a:lnTo>
                  <a:lnTo>
                    <a:pt x="5127" y="65"/>
                  </a:lnTo>
                  <a:lnTo>
                    <a:pt x="5127" y="65"/>
                  </a:lnTo>
                  <a:lnTo>
                    <a:pt x="5129" y="65"/>
                  </a:lnTo>
                  <a:lnTo>
                    <a:pt x="5131" y="63"/>
                  </a:lnTo>
                  <a:lnTo>
                    <a:pt x="5131" y="60"/>
                  </a:lnTo>
                  <a:lnTo>
                    <a:pt x="5133" y="60"/>
                  </a:lnTo>
                  <a:lnTo>
                    <a:pt x="5134" y="60"/>
                  </a:lnTo>
                  <a:lnTo>
                    <a:pt x="5136" y="60"/>
                  </a:lnTo>
                  <a:lnTo>
                    <a:pt x="5136" y="61"/>
                  </a:lnTo>
                  <a:lnTo>
                    <a:pt x="5136" y="61"/>
                  </a:lnTo>
                  <a:lnTo>
                    <a:pt x="5138" y="63"/>
                  </a:lnTo>
                  <a:lnTo>
                    <a:pt x="5142" y="72"/>
                  </a:lnTo>
                  <a:lnTo>
                    <a:pt x="5142" y="85"/>
                  </a:lnTo>
                  <a:lnTo>
                    <a:pt x="5140" y="98"/>
                  </a:lnTo>
                  <a:lnTo>
                    <a:pt x="5142" y="111"/>
                  </a:lnTo>
                  <a:lnTo>
                    <a:pt x="5151" y="145"/>
                  </a:lnTo>
                  <a:lnTo>
                    <a:pt x="5158" y="181"/>
                  </a:lnTo>
                  <a:lnTo>
                    <a:pt x="5165" y="214"/>
                  </a:lnTo>
                  <a:lnTo>
                    <a:pt x="5165" y="243"/>
                  </a:lnTo>
                  <a:lnTo>
                    <a:pt x="5171" y="243"/>
                  </a:lnTo>
                  <a:lnTo>
                    <a:pt x="5173" y="258"/>
                  </a:lnTo>
                  <a:lnTo>
                    <a:pt x="5173" y="276"/>
                  </a:lnTo>
                  <a:lnTo>
                    <a:pt x="5171" y="292"/>
                  </a:lnTo>
                  <a:lnTo>
                    <a:pt x="5173" y="309"/>
                  </a:lnTo>
                  <a:lnTo>
                    <a:pt x="5178" y="320"/>
                  </a:lnTo>
                  <a:lnTo>
                    <a:pt x="5185" y="220"/>
                  </a:lnTo>
                  <a:lnTo>
                    <a:pt x="5191" y="220"/>
                  </a:lnTo>
                  <a:lnTo>
                    <a:pt x="5193" y="203"/>
                  </a:lnTo>
                  <a:lnTo>
                    <a:pt x="5193" y="181"/>
                  </a:lnTo>
                  <a:lnTo>
                    <a:pt x="5191" y="158"/>
                  </a:lnTo>
                  <a:lnTo>
                    <a:pt x="5191" y="132"/>
                  </a:lnTo>
                  <a:lnTo>
                    <a:pt x="5191" y="111"/>
                  </a:lnTo>
                  <a:lnTo>
                    <a:pt x="5202" y="114"/>
                  </a:lnTo>
                  <a:lnTo>
                    <a:pt x="5194" y="327"/>
                  </a:lnTo>
                  <a:lnTo>
                    <a:pt x="5194" y="340"/>
                  </a:lnTo>
                  <a:lnTo>
                    <a:pt x="5193" y="356"/>
                  </a:lnTo>
                  <a:lnTo>
                    <a:pt x="5193" y="374"/>
                  </a:lnTo>
                  <a:lnTo>
                    <a:pt x="5193" y="392"/>
                  </a:lnTo>
                  <a:lnTo>
                    <a:pt x="5194" y="407"/>
                  </a:lnTo>
                  <a:lnTo>
                    <a:pt x="5198" y="416"/>
                  </a:lnTo>
                  <a:lnTo>
                    <a:pt x="5200" y="403"/>
                  </a:lnTo>
                  <a:lnTo>
                    <a:pt x="5202" y="385"/>
                  </a:lnTo>
                  <a:lnTo>
                    <a:pt x="5207" y="365"/>
                  </a:lnTo>
                  <a:lnTo>
                    <a:pt x="5211" y="349"/>
                  </a:lnTo>
                  <a:lnTo>
                    <a:pt x="5214" y="340"/>
                  </a:lnTo>
                  <a:lnTo>
                    <a:pt x="5216" y="338"/>
                  </a:lnTo>
                  <a:lnTo>
                    <a:pt x="5216" y="336"/>
                  </a:lnTo>
                  <a:lnTo>
                    <a:pt x="5216" y="336"/>
                  </a:lnTo>
                  <a:lnTo>
                    <a:pt x="5218" y="336"/>
                  </a:lnTo>
                  <a:lnTo>
                    <a:pt x="5220" y="336"/>
                  </a:lnTo>
                  <a:lnTo>
                    <a:pt x="5222" y="334"/>
                  </a:lnTo>
                  <a:lnTo>
                    <a:pt x="5222" y="356"/>
                  </a:lnTo>
                  <a:lnTo>
                    <a:pt x="5225" y="356"/>
                  </a:lnTo>
                  <a:lnTo>
                    <a:pt x="5231" y="291"/>
                  </a:lnTo>
                  <a:lnTo>
                    <a:pt x="5233" y="285"/>
                  </a:lnTo>
                  <a:lnTo>
                    <a:pt x="5236" y="276"/>
                  </a:lnTo>
                  <a:lnTo>
                    <a:pt x="5240" y="265"/>
                  </a:lnTo>
                  <a:lnTo>
                    <a:pt x="5238" y="254"/>
                  </a:lnTo>
                  <a:lnTo>
                    <a:pt x="5231" y="251"/>
                  </a:lnTo>
                  <a:lnTo>
                    <a:pt x="5231" y="243"/>
                  </a:lnTo>
                  <a:lnTo>
                    <a:pt x="5238" y="243"/>
                  </a:lnTo>
                  <a:lnTo>
                    <a:pt x="5251" y="103"/>
                  </a:lnTo>
                  <a:lnTo>
                    <a:pt x="5258" y="103"/>
                  </a:lnTo>
                  <a:lnTo>
                    <a:pt x="5251" y="280"/>
                  </a:lnTo>
                  <a:lnTo>
                    <a:pt x="5254" y="280"/>
                  </a:lnTo>
                  <a:lnTo>
                    <a:pt x="5254" y="291"/>
                  </a:lnTo>
                  <a:lnTo>
                    <a:pt x="5258" y="291"/>
                  </a:lnTo>
                  <a:lnTo>
                    <a:pt x="5260" y="301"/>
                  </a:lnTo>
                  <a:lnTo>
                    <a:pt x="5262" y="314"/>
                  </a:lnTo>
                  <a:lnTo>
                    <a:pt x="5262" y="327"/>
                  </a:lnTo>
                  <a:lnTo>
                    <a:pt x="5265" y="334"/>
                  </a:lnTo>
                  <a:lnTo>
                    <a:pt x="5285" y="154"/>
                  </a:lnTo>
                  <a:lnTo>
                    <a:pt x="5294" y="154"/>
                  </a:lnTo>
                  <a:lnTo>
                    <a:pt x="5298" y="176"/>
                  </a:lnTo>
                  <a:lnTo>
                    <a:pt x="5298" y="178"/>
                  </a:lnTo>
                  <a:lnTo>
                    <a:pt x="5296" y="178"/>
                  </a:lnTo>
                  <a:lnTo>
                    <a:pt x="5296" y="178"/>
                  </a:lnTo>
                  <a:lnTo>
                    <a:pt x="5294" y="176"/>
                  </a:lnTo>
                  <a:lnTo>
                    <a:pt x="5294" y="178"/>
                  </a:lnTo>
                  <a:lnTo>
                    <a:pt x="5294" y="180"/>
                  </a:lnTo>
                  <a:lnTo>
                    <a:pt x="5298" y="180"/>
                  </a:lnTo>
                  <a:lnTo>
                    <a:pt x="5298" y="231"/>
                  </a:lnTo>
                  <a:lnTo>
                    <a:pt x="5302" y="231"/>
                  </a:lnTo>
                  <a:lnTo>
                    <a:pt x="5311" y="154"/>
                  </a:lnTo>
                  <a:lnTo>
                    <a:pt x="5298" y="151"/>
                  </a:lnTo>
                  <a:lnTo>
                    <a:pt x="5298" y="143"/>
                  </a:lnTo>
                  <a:lnTo>
                    <a:pt x="5303" y="141"/>
                  </a:lnTo>
                  <a:lnTo>
                    <a:pt x="5307" y="141"/>
                  </a:lnTo>
                  <a:lnTo>
                    <a:pt x="5311" y="140"/>
                  </a:lnTo>
                  <a:lnTo>
                    <a:pt x="5314" y="138"/>
                  </a:lnTo>
                  <a:lnTo>
                    <a:pt x="5318" y="136"/>
                  </a:lnTo>
                  <a:lnTo>
                    <a:pt x="5322" y="136"/>
                  </a:lnTo>
                  <a:lnTo>
                    <a:pt x="5322" y="154"/>
                  </a:lnTo>
                  <a:lnTo>
                    <a:pt x="5333" y="163"/>
                  </a:lnTo>
                  <a:lnTo>
                    <a:pt x="5345" y="178"/>
                  </a:lnTo>
                  <a:lnTo>
                    <a:pt x="5358" y="194"/>
                  </a:lnTo>
                  <a:lnTo>
                    <a:pt x="5369" y="211"/>
                  </a:lnTo>
                  <a:lnTo>
                    <a:pt x="5374" y="223"/>
                  </a:lnTo>
                  <a:lnTo>
                    <a:pt x="5378" y="223"/>
                  </a:lnTo>
                  <a:lnTo>
                    <a:pt x="5367" y="172"/>
                  </a:lnTo>
                  <a:lnTo>
                    <a:pt x="5354" y="127"/>
                  </a:lnTo>
                  <a:lnTo>
                    <a:pt x="5351" y="94"/>
                  </a:lnTo>
                  <a:lnTo>
                    <a:pt x="5343" y="76"/>
                  </a:lnTo>
                  <a:lnTo>
                    <a:pt x="5338" y="54"/>
                  </a:lnTo>
                  <a:lnTo>
                    <a:pt x="5345" y="54"/>
                  </a:lnTo>
                  <a:lnTo>
                    <a:pt x="5371" y="136"/>
                  </a:lnTo>
                  <a:lnTo>
                    <a:pt x="5371" y="151"/>
                  </a:lnTo>
                  <a:lnTo>
                    <a:pt x="5374" y="151"/>
                  </a:lnTo>
                  <a:lnTo>
                    <a:pt x="5378" y="180"/>
                  </a:lnTo>
                  <a:lnTo>
                    <a:pt x="5382" y="180"/>
                  </a:lnTo>
                  <a:lnTo>
                    <a:pt x="5382" y="176"/>
                  </a:lnTo>
                  <a:lnTo>
                    <a:pt x="5385" y="176"/>
                  </a:lnTo>
                  <a:lnTo>
                    <a:pt x="5394" y="180"/>
                  </a:lnTo>
                  <a:lnTo>
                    <a:pt x="5393" y="196"/>
                  </a:lnTo>
                  <a:lnTo>
                    <a:pt x="5391" y="214"/>
                  </a:lnTo>
                  <a:lnTo>
                    <a:pt x="5385" y="214"/>
                  </a:lnTo>
                  <a:lnTo>
                    <a:pt x="5385" y="218"/>
                  </a:lnTo>
                  <a:lnTo>
                    <a:pt x="5387" y="218"/>
                  </a:lnTo>
                  <a:lnTo>
                    <a:pt x="5387" y="218"/>
                  </a:lnTo>
                  <a:lnTo>
                    <a:pt x="5389" y="216"/>
                  </a:lnTo>
                  <a:lnTo>
                    <a:pt x="5389" y="218"/>
                  </a:lnTo>
                  <a:lnTo>
                    <a:pt x="5391" y="220"/>
                  </a:lnTo>
                  <a:lnTo>
                    <a:pt x="5391" y="243"/>
                  </a:lnTo>
                  <a:lnTo>
                    <a:pt x="5398" y="243"/>
                  </a:lnTo>
                  <a:lnTo>
                    <a:pt x="5396" y="232"/>
                  </a:lnTo>
                  <a:lnTo>
                    <a:pt x="5398" y="220"/>
                  </a:lnTo>
                  <a:lnTo>
                    <a:pt x="5398" y="203"/>
                  </a:lnTo>
                  <a:lnTo>
                    <a:pt x="5398" y="83"/>
                  </a:lnTo>
                  <a:lnTo>
                    <a:pt x="5405" y="83"/>
                  </a:lnTo>
                  <a:lnTo>
                    <a:pt x="5405" y="136"/>
                  </a:lnTo>
                  <a:lnTo>
                    <a:pt x="5411" y="136"/>
                  </a:lnTo>
                  <a:lnTo>
                    <a:pt x="5405" y="143"/>
                  </a:lnTo>
                  <a:lnTo>
                    <a:pt x="5411" y="154"/>
                  </a:lnTo>
                  <a:lnTo>
                    <a:pt x="5409" y="156"/>
                  </a:lnTo>
                  <a:lnTo>
                    <a:pt x="5407" y="156"/>
                  </a:lnTo>
                  <a:lnTo>
                    <a:pt x="5405" y="156"/>
                  </a:lnTo>
                  <a:lnTo>
                    <a:pt x="5405" y="158"/>
                  </a:lnTo>
                  <a:lnTo>
                    <a:pt x="5405" y="160"/>
                  </a:lnTo>
                  <a:lnTo>
                    <a:pt x="5411" y="160"/>
                  </a:lnTo>
                  <a:lnTo>
                    <a:pt x="5411" y="191"/>
                  </a:lnTo>
                  <a:lnTo>
                    <a:pt x="5414" y="191"/>
                  </a:lnTo>
                  <a:lnTo>
                    <a:pt x="5414" y="163"/>
                  </a:lnTo>
                  <a:lnTo>
                    <a:pt x="5422" y="163"/>
                  </a:lnTo>
                  <a:lnTo>
                    <a:pt x="5425" y="191"/>
                  </a:lnTo>
                  <a:lnTo>
                    <a:pt x="5433" y="218"/>
                  </a:lnTo>
                  <a:lnTo>
                    <a:pt x="5438" y="245"/>
                  </a:lnTo>
                  <a:lnTo>
                    <a:pt x="5442" y="274"/>
                  </a:lnTo>
                  <a:lnTo>
                    <a:pt x="5451" y="274"/>
                  </a:lnTo>
                  <a:lnTo>
                    <a:pt x="5453" y="289"/>
                  </a:lnTo>
                  <a:lnTo>
                    <a:pt x="5456" y="305"/>
                  </a:lnTo>
                  <a:lnTo>
                    <a:pt x="5462" y="314"/>
                  </a:lnTo>
                  <a:lnTo>
                    <a:pt x="5463" y="294"/>
                  </a:lnTo>
                  <a:lnTo>
                    <a:pt x="5465" y="276"/>
                  </a:lnTo>
                  <a:lnTo>
                    <a:pt x="5471" y="260"/>
                  </a:lnTo>
                  <a:lnTo>
                    <a:pt x="5471" y="227"/>
                  </a:lnTo>
                  <a:lnTo>
                    <a:pt x="5474" y="227"/>
                  </a:lnTo>
                  <a:lnTo>
                    <a:pt x="5474" y="191"/>
                  </a:lnTo>
                  <a:lnTo>
                    <a:pt x="5478" y="191"/>
                  </a:lnTo>
                  <a:lnTo>
                    <a:pt x="5480" y="174"/>
                  </a:lnTo>
                  <a:lnTo>
                    <a:pt x="5480" y="156"/>
                  </a:lnTo>
                  <a:lnTo>
                    <a:pt x="5480" y="138"/>
                  </a:lnTo>
                  <a:lnTo>
                    <a:pt x="5482" y="123"/>
                  </a:lnTo>
                  <a:lnTo>
                    <a:pt x="5485" y="123"/>
                  </a:lnTo>
                  <a:lnTo>
                    <a:pt x="5485" y="187"/>
                  </a:lnTo>
                  <a:lnTo>
                    <a:pt x="5494" y="187"/>
                  </a:lnTo>
                  <a:lnTo>
                    <a:pt x="5493" y="192"/>
                  </a:lnTo>
                  <a:lnTo>
                    <a:pt x="5493" y="196"/>
                  </a:lnTo>
                  <a:lnTo>
                    <a:pt x="5491" y="200"/>
                  </a:lnTo>
                  <a:lnTo>
                    <a:pt x="5491" y="203"/>
                  </a:lnTo>
                  <a:lnTo>
                    <a:pt x="5502" y="200"/>
                  </a:lnTo>
                  <a:lnTo>
                    <a:pt x="5498" y="207"/>
                  </a:lnTo>
                  <a:lnTo>
                    <a:pt x="5505" y="211"/>
                  </a:lnTo>
                  <a:lnTo>
                    <a:pt x="5505" y="223"/>
                  </a:lnTo>
                  <a:lnTo>
                    <a:pt x="5511" y="223"/>
                  </a:lnTo>
                  <a:lnTo>
                    <a:pt x="5511" y="231"/>
                  </a:lnTo>
                  <a:lnTo>
                    <a:pt x="5514" y="231"/>
                  </a:lnTo>
                  <a:lnTo>
                    <a:pt x="5514" y="243"/>
                  </a:lnTo>
                  <a:lnTo>
                    <a:pt x="5518" y="243"/>
                  </a:lnTo>
                  <a:lnTo>
                    <a:pt x="5518" y="254"/>
                  </a:lnTo>
                  <a:lnTo>
                    <a:pt x="5522" y="254"/>
                  </a:lnTo>
                  <a:lnTo>
                    <a:pt x="5522" y="267"/>
                  </a:lnTo>
                  <a:lnTo>
                    <a:pt x="5525" y="267"/>
                  </a:lnTo>
                  <a:lnTo>
                    <a:pt x="5525" y="283"/>
                  </a:lnTo>
                  <a:lnTo>
                    <a:pt x="5531" y="283"/>
                  </a:lnTo>
                  <a:lnTo>
                    <a:pt x="5534" y="320"/>
                  </a:lnTo>
                  <a:lnTo>
                    <a:pt x="5538" y="320"/>
                  </a:lnTo>
                  <a:lnTo>
                    <a:pt x="5540" y="331"/>
                  </a:lnTo>
                  <a:lnTo>
                    <a:pt x="5540" y="345"/>
                  </a:lnTo>
                  <a:lnTo>
                    <a:pt x="5540" y="361"/>
                  </a:lnTo>
                  <a:lnTo>
                    <a:pt x="5542" y="374"/>
                  </a:lnTo>
                  <a:lnTo>
                    <a:pt x="5545" y="383"/>
                  </a:lnTo>
                  <a:lnTo>
                    <a:pt x="5545" y="361"/>
                  </a:lnTo>
                  <a:lnTo>
                    <a:pt x="5545" y="338"/>
                  </a:lnTo>
                  <a:lnTo>
                    <a:pt x="5545" y="318"/>
                  </a:lnTo>
                  <a:lnTo>
                    <a:pt x="5545" y="303"/>
                  </a:lnTo>
                  <a:lnTo>
                    <a:pt x="5547" y="303"/>
                  </a:lnTo>
                  <a:lnTo>
                    <a:pt x="5547" y="301"/>
                  </a:lnTo>
                  <a:lnTo>
                    <a:pt x="5549" y="300"/>
                  </a:lnTo>
                  <a:lnTo>
                    <a:pt x="5551" y="296"/>
                  </a:lnTo>
                  <a:lnTo>
                    <a:pt x="5551" y="291"/>
                  </a:lnTo>
                  <a:lnTo>
                    <a:pt x="5545" y="291"/>
                  </a:lnTo>
                  <a:lnTo>
                    <a:pt x="5545" y="271"/>
                  </a:lnTo>
                  <a:lnTo>
                    <a:pt x="5542" y="271"/>
                  </a:lnTo>
                  <a:lnTo>
                    <a:pt x="5540" y="269"/>
                  </a:lnTo>
                  <a:lnTo>
                    <a:pt x="5540" y="265"/>
                  </a:lnTo>
                  <a:lnTo>
                    <a:pt x="5540" y="263"/>
                  </a:lnTo>
                  <a:lnTo>
                    <a:pt x="5538" y="260"/>
                  </a:lnTo>
                  <a:lnTo>
                    <a:pt x="5538" y="254"/>
                  </a:lnTo>
                  <a:lnTo>
                    <a:pt x="5545" y="260"/>
                  </a:lnTo>
                  <a:lnTo>
                    <a:pt x="5545" y="247"/>
                  </a:lnTo>
                  <a:lnTo>
                    <a:pt x="5558" y="251"/>
                  </a:lnTo>
                  <a:lnTo>
                    <a:pt x="5560" y="263"/>
                  </a:lnTo>
                  <a:lnTo>
                    <a:pt x="5563" y="274"/>
                  </a:lnTo>
                  <a:lnTo>
                    <a:pt x="5565" y="283"/>
                  </a:lnTo>
                  <a:lnTo>
                    <a:pt x="5565" y="307"/>
                  </a:lnTo>
                  <a:lnTo>
                    <a:pt x="5578" y="311"/>
                  </a:lnTo>
                  <a:lnTo>
                    <a:pt x="5578" y="314"/>
                  </a:lnTo>
                  <a:lnTo>
                    <a:pt x="5574" y="321"/>
                  </a:lnTo>
                  <a:lnTo>
                    <a:pt x="5573" y="334"/>
                  </a:lnTo>
                  <a:lnTo>
                    <a:pt x="5573" y="349"/>
                  </a:lnTo>
                  <a:lnTo>
                    <a:pt x="5574" y="360"/>
                  </a:lnTo>
                  <a:lnTo>
                    <a:pt x="5578" y="360"/>
                  </a:lnTo>
                  <a:lnTo>
                    <a:pt x="5585" y="463"/>
                  </a:lnTo>
                  <a:lnTo>
                    <a:pt x="5594" y="463"/>
                  </a:lnTo>
                  <a:lnTo>
                    <a:pt x="5596" y="429"/>
                  </a:lnTo>
                  <a:lnTo>
                    <a:pt x="5598" y="391"/>
                  </a:lnTo>
                  <a:lnTo>
                    <a:pt x="5598" y="351"/>
                  </a:lnTo>
                  <a:lnTo>
                    <a:pt x="5598" y="307"/>
                  </a:lnTo>
                  <a:lnTo>
                    <a:pt x="5594" y="307"/>
                  </a:lnTo>
                  <a:lnTo>
                    <a:pt x="5594" y="283"/>
                  </a:lnTo>
                  <a:lnTo>
                    <a:pt x="5591" y="283"/>
                  </a:lnTo>
                  <a:lnTo>
                    <a:pt x="5585" y="254"/>
                  </a:lnTo>
                  <a:lnTo>
                    <a:pt x="5591" y="254"/>
                  </a:lnTo>
                  <a:lnTo>
                    <a:pt x="5591" y="260"/>
                  </a:lnTo>
                  <a:lnTo>
                    <a:pt x="5596" y="267"/>
                  </a:lnTo>
                  <a:lnTo>
                    <a:pt x="5600" y="274"/>
                  </a:lnTo>
                  <a:lnTo>
                    <a:pt x="5600" y="283"/>
                  </a:lnTo>
                  <a:lnTo>
                    <a:pt x="5602" y="296"/>
                  </a:lnTo>
                  <a:lnTo>
                    <a:pt x="5605" y="296"/>
                  </a:lnTo>
                  <a:lnTo>
                    <a:pt x="5605" y="320"/>
                  </a:lnTo>
                  <a:lnTo>
                    <a:pt x="5611" y="320"/>
                  </a:lnTo>
                  <a:lnTo>
                    <a:pt x="5611" y="334"/>
                  </a:lnTo>
                  <a:lnTo>
                    <a:pt x="5614" y="334"/>
                  </a:lnTo>
                  <a:lnTo>
                    <a:pt x="5616" y="349"/>
                  </a:lnTo>
                  <a:lnTo>
                    <a:pt x="5616" y="361"/>
                  </a:lnTo>
                  <a:lnTo>
                    <a:pt x="5616" y="372"/>
                  </a:lnTo>
                  <a:lnTo>
                    <a:pt x="5622" y="383"/>
                  </a:lnTo>
                  <a:lnTo>
                    <a:pt x="5623" y="352"/>
                  </a:lnTo>
                  <a:lnTo>
                    <a:pt x="5625" y="321"/>
                  </a:lnTo>
                  <a:lnTo>
                    <a:pt x="5627" y="291"/>
                  </a:lnTo>
                  <a:lnTo>
                    <a:pt x="5622" y="263"/>
                  </a:lnTo>
                  <a:lnTo>
                    <a:pt x="5622" y="236"/>
                  </a:lnTo>
                  <a:lnTo>
                    <a:pt x="5618" y="236"/>
                  </a:lnTo>
                  <a:lnTo>
                    <a:pt x="5614" y="211"/>
                  </a:lnTo>
                  <a:lnTo>
                    <a:pt x="5605" y="207"/>
                  </a:lnTo>
                  <a:lnTo>
                    <a:pt x="5594" y="187"/>
                  </a:lnTo>
                  <a:lnTo>
                    <a:pt x="5605" y="187"/>
                  </a:lnTo>
                  <a:lnTo>
                    <a:pt x="5605" y="183"/>
                  </a:lnTo>
                  <a:lnTo>
                    <a:pt x="5596" y="172"/>
                  </a:lnTo>
                  <a:lnTo>
                    <a:pt x="5587" y="158"/>
                  </a:lnTo>
                  <a:lnTo>
                    <a:pt x="5582" y="143"/>
                  </a:lnTo>
                  <a:lnTo>
                    <a:pt x="5594" y="143"/>
                  </a:lnTo>
                  <a:lnTo>
                    <a:pt x="5596" y="151"/>
                  </a:lnTo>
                  <a:lnTo>
                    <a:pt x="5600" y="156"/>
                  </a:lnTo>
                  <a:lnTo>
                    <a:pt x="5603" y="161"/>
                  </a:lnTo>
                  <a:lnTo>
                    <a:pt x="5607" y="165"/>
                  </a:lnTo>
                  <a:lnTo>
                    <a:pt x="5611" y="171"/>
                  </a:lnTo>
                  <a:lnTo>
                    <a:pt x="5611" y="180"/>
                  </a:lnTo>
                  <a:lnTo>
                    <a:pt x="5614" y="180"/>
                  </a:lnTo>
                  <a:lnTo>
                    <a:pt x="5614" y="187"/>
                  </a:lnTo>
                  <a:lnTo>
                    <a:pt x="5622" y="191"/>
                  </a:lnTo>
                  <a:lnTo>
                    <a:pt x="5625" y="211"/>
                  </a:lnTo>
                  <a:lnTo>
                    <a:pt x="5631" y="211"/>
                  </a:lnTo>
                  <a:lnTo>
                    <a:pt x="5634" y="227"/>
                  </a:lnTo>
                  <a:lnTo>
                    <a:pt x="5638" y="227"/>
                  </a:lnTo>
                  <a:lnTo>
                    <a:pt x="5638" y="240"/>
                  </a:lnTo>
                  <a:lnTo>
                    <a:pt x="5642" y="240"/>
                  </a:lnTo>
                  <a:lnTo>
                    <a:pt x="5642" y="260"/>
                  </a:lnTo>
                  <a:lnTo>
                    <a:pt x="5645" y="260"/>
                  </a:lnTo>
                  <a:lnTo>
                    <a:pt x="5654" y="311"/>
                  </a:lnTo>
                  <a:lnTo>
                    <a:pt x="5658" y="311"/>
                  </a:lnTo>
                  <a:lnTo>
                    <a:pt x="5660" y="267"/>
                  </a:lnTo>
                  <a:lnTo>
                    <a:pt x="5663" y="223"/>
                  </a:lnTo>
                  <a:lnTo>
                    <a:pt x="5665" y="176"/>
                  </a:lnTo>
                  <a:lnTo>
                    <a:pt x="5658" y="176"/>
                  </a:lnTo>
                  <a:lnTo>
                    <a:pt x="5654" y="156"/>
                  </a:lnTo>
                  <a:lnTo>
                    <a:pt x="5645" y="141"/>
                  </a:lnTo>
                  <a:lnTo>
                    <a:pt x="5636" y="127"/>
                  </a:lnTo>
                  <a:lnTo>
                    <a:pt x="5627" y="112"/>
                  </a:lnTo>
                  <a:lnTo>
                    <a:pt x="5622" y="94"/>
                  </a:lnTo>
                  <a:lnTo>
                    <a:pt x="5631" y="94"/>
                  </a:lnTo>
                  <a:lnTo>
                    <a:pt x="5634" y="107"/>
                  </a:lnTo>
                  <a:lnTo>
                    <a:pt x="5642" y="111"/>
                  </a:lnTo>
                  <a:lnTo>
                    <a:pt x="5654" y="134"/>
                  </a:lnTo>
                  <a:lnTo>
                    <a:pt x="5662" y="160"/>
                  </a:lnTo>
                  <a:lnTo>
                    <a:pt x="5665" y="160"/>
                  </a:lnTo>
                  <a:lnTo>
                    <a:pt x="5665" y="87"/>
                  </a:lnTo>
                  <a:lnTo>
                    <a:pt x="5671" y="87"/>
                  </a:lnTo>
                  <a:lnTo>
                    <a:pt x="5671" y="54"/>
                  </a:lnTo>
                  <a:lnTo>
                    <a:pt x="5674" y="54"/>
                  </a:lnTo>
                  <a:lnTo>
                    <a:pt x="5676" y="51"/>
                  </a:lnTo>
                  <a:lnTo>
                    <a:pt x="5676" y="47"/>
                  </a:lnTo>
                  <a:lnTo>
                    <a:pt x="5676" y="43"/>
                  </a:lnTo>
                  <a:lnTo>
                    <a:pt x="5678" y="40"/>
                  </a:lnTo>
                  <a:lnTo>
                    <a:pt x="5680" y="40"/>
                  </a:lnTo>
                  <a:lnTo>
                    <a:pt x="5680" y="41"/>
                  </a:lnTo>
                  <a:lnTo>
                    <a:pt x="5680" y="41"/>
                  </a:lnTo>
                  <a:lnTo>
                    <a:pt x="5680" y="41"/>
                  </a:lnTo>
                  <a:lnTo>
                    <a:pt x="5682" y="41"/>
                  </a:lnTo>
                  <a:lnTo>
                    <a:pt x="5682" y="43"/>
                  </a:lnTo>
                  <a:lnTo>
                    <a:pt x="5685" y="43"/>
                  </a:lnTo>
                  <a:lnTo>
                    <a:pt x="5682" y="87"/>
                  </a:lnTo>
                  <a:lnTo>
                    <a:pt x="5678" y="87"/>
                  </a:lnTo>
                  <a:lnTo>
                    <a:pt x="5682" y="107"/>
                  </a:lnTo>
                  <a:lnTo>
                    <a:pt x="5689" y="111"/>
                  </a:lnTo>
                  <a:lnTo>
                    <a:pt x="5693" y="114"/>
                  </a:lnTo>
                  <a:lnTo>
                    <a:pt x="5698" y="118"/>
                  </a:lnTo>
                  <a:lnTo>
                    <a:pt x="5703" y="121"/>
                  </a:lnTo>
                  <a:lnTo>
                    <a:pt x="5711" y="123"/>
                  </a:lnTo>
                  <a:lnTo>
                    <a:pt x="5711" y="120"/>
                  </a:lnTo>
                  <a:lnTo>
                    <a:pt x="5722" y="111"/>
                  </a:lnTo>
                  <a:lnTo>
                    <a:pt x="5722" y="94"/>
                  </a:lnTo>
                  <a:lnTo>
                    <a:pt x="5734" y="94"/>
                  </a:lnTo>
                  <a:lnTo>
                    <a:pt x="5734" y="103"/>
                  </a:lnTo>
                  <a:lnTo>
                    <a:pt x="5731" y="103"/>
                  </a:lnTo>
                  <a:lnTo>
                    <a:pt x="5731" y="107"/>
                  </a:lnTo>
                  <a:lnTo>
                    <a:pt x="5734" y="107"/>
                  </a:lnTo>
                  <a:lnTo>
                    <a:pt x="5733" y="109"/>
                  </a:lnTo>
                  <a:lnTo>
                    <a:pt x="5733" y="109"/>
                  </a:lnTo>
                  <a:lnTo>
                    <a:pt x="5733" y="109"/>
                  </a:lnTo>
                  <a:lnTo>
                    <a:pt x="5731" y="109"/>
                  </a:lnTo>
                  <a:lnTo>
                    <a:pt x="5731" y="111"/>
                  </a:lnTo>
                  <a:lnTo>
                    <a:pt x="5731" y="140"/>
                  </a:lnTo>
                  <a:lnTo>
                    <a:pt x="5725" y="140"/>
                  </a:lnTo>
                  <a:lnTo>
                    <a:pt x="5731" y="151"/>
                  </a:lnTo>
                  <a:lnTo>
                    <a:pt x="5725" y="151"/>
                  </a:lnTo>
                  <a:lnTo>
                    <a:pt x="5725" y="154"/>
                  </a:lnTo>
                  <a:lnTo>
                    <a:pt x="5731" y="154"/>
                  </a:lnTo>
                  <a:lnTo>
                    <a:pt x="5731" y="163"/>
                  </a:lnTo>
                  <a:lnTo>
                    <a:pt x="5738" y="167"/>
                  </a:lnTo>
                  <a:lnTo>
                    <a:pt x="5751" y="203"/>
                  </a:lnTo>
                  <a:lnTo>
                    <a:pt x="5754" y="203"/>
                  </a:lnTo>
                  <a:lnTo>
                    <a:pt x="5756" y="176"/>
                  </a:lnTo>
                  <a:lnTo>
                    <a:pt x="5760" y="152"/>
                  </a:lnTo>
                  <a:lnTo>
                    <a:pt x="5765" y="131"/>
                  </a:lnTo>
                  <a:lnTo>
                    <a:pt x="5771" y="107"/>
                  </a:lnTo>
                  <a:lnTo>
                    <a:pt x="5782" y="103"/>
                  </a:lnTo>
                  <a:lnTo>
                    <a:pt x="5782" y="94"/>
                  </a:lnTo>
                  <a:lnTo>
                    <a:pt x="5794" y="100"/>
                  </a:lnTo>
                  <a:lnTo>
                    <a:pt x="5791" y="123"/>
                  </a:lnTo>
                  <a:lnTo>
                    <a:pt x="5785" y="123"/>
                  </a:lnTo>
                  <a:lnTo>
                    <a:pt x="5785" y="160"/>
                  </a:lnTo>
                  <a:lnTo>
                    <a:pt x="5782" y="160"/>
                  </a:lnTo>
                  <a:lnTo>
                    <a:pt x="5778" y="207"/>
                  </a:lnTo>
                  <a:lnTo>
                    <a:pt x="5774" y="207"/>
                  </a:lnTo>
                  <a:lnTo>
                    <a:pt x="5774" y="243"/>
                  </a:lnTo>
                  <a:lnTo>
                    <a:pt x="5771" y="243"/>
                  </a:lnTo>
                  <a:lnTo>
                    <a:pt x="5774" y="300"/>
                  </a:lnTo>
                  <a:lnTo>
                    <a:pt x="5778" y="300"/>
                  </a:lnTo>
                  <a:lnTo>
                    <a:pt x="5780" y="312"/>
                  </a:lnTo>
                  <a:lnTo>
                    <a:pt x="5780" y="323"/>
                  </a:lnTo>
                  <a:lnTo>
                    <a:pt x="5780" y="334"/>
                  </a:lnTo>
                  <a:lnTo>
                    <a:pt x="5785" y="343"/>
                  </a:lnTo>
                  <a:lnTo>
                    <a:pt x="5783" y="314"/>
                  </a:lnTo>
                  <a:lnTo>
                    <a:pt x="5778" y="287"/>
                  </a:lnTo>
                  <a:lnTo>
                    <a:pt x="5774" y="260"/>
                  </a:lnTo>
                  <a:lnTo>
                    <a:pt x="5776" y="260"/>
                  </a:lnTo>
                  <a:lnTo>
                    <a:pt x="5776" y="261"/>
                  </a:lnTo>
                  <a:lnTo>
                    <a:pt x="5776" y="261"/>
                  </a:lnTo>
                  <a:lnTo>
                    <a:pt x="5776" y="261"/>
                  </a:lnTo>
                  <a:lnTo>
                    <a:pt x="5776" y="261"/>
                  </a:lnTo>
                  <a:lnTo>
                    <a:pt x="5778" y="263"/>
                  </a:lnTo>
                  <a:lnTo>
                    <a:pt x="5791" y="260"/>
                  </a:lnTo>
                  <a:lnTo>
                    <a:pt x="5791" y="263"/>
                  </a:lnTo>
                  <a:lnTo>
                    <a:pt x="5796" y="276"/>
                  </a:lnTo>
                  <a:lnTo>
                    <a:pt x="5802" y="292"/>
                  </a:lnTo>
                  <a:lnTo>
                    <a:pt x="5807" y="311"/>
                  </a:lnTo>
                  <a:lnTo>
                    <a:pt x="5811" y="327"/>
                  </a:lnTo>
                  <a:lnTo>
                    <a:pt x="5811" y="351"/>
                  </a:lnTo>
                  <a:lnTo>
                    <a:pt x="5814" y="351"/>
                  </a:lnTo>
                  <a:lnTo>
                    <a:pt x="5814" y="309"/>
                  </a:lnTo>
                  <a:lnTo>
                    <a:pt x="5818" y="267"/>
                  </a:lnTo>
                  <a:lnTo>
                    <a:pt x="5825" y="225"/>
                  </a:lnTo>
                  <a:lnTo>
                    <a:pt x="5834" y="191"/>
                  </a:lnTo>
                  <a:lnTo>
                    <a:pt x="5842" y="140"/>
                  </a:lnTo>
                  <a:lnTo>
                    <a:pt x="5845" y="140"/>
                  </a:lnTo>
                  <a:lnTo>
                    <a:pt x="5847" y="138"/>
                  </a:lnTo>
                  <a:lnTo>
                    <a:pt x="5849" y="136"/>
                  </a:lnTo>
                  <a:lnTo>
                    <a:pt x="5849" y="136"/>
                  </a:lnTo>
                  <a:lnTo>
                    <a:pt x="5849" y="136"/>
                  </a:lnTo>
                  <a:lnTo>
                    <a:pt x="5851" y="136"/>
                  </a:lnTo>
                  <a:lnTo>
                    <a:pt x="5854" y="136"/>
                  </a:lnTo>
                  <a:lnTo>
                    <a:pt x="5853" y="161"/>
                  </a:lnTo>
                  <a:lnTo>
                    <a:pt x="5853" y="192"/>
                  </a:lnTo>
                  <a:lnTo>
                    <a:pt x="5851" y="223"/>
                  </a:lnTo>
                  <a:lnTo>
                    <a:pt x="5849" y="245"/>
                  </a:lnTo>
                  <a:lnTo>
                    <a:pt x="5849" y="272"/>
                  </a:lnTo>
                  <a:lnTo>
                    <a:pt x="5853" y="303"/>
                  </a:lnTo>
                  <a:lnTo>
                    <a:pt x="5858" y="334"/>
                  </a:lnTo>
                  <a:lnTo>
                    <a:pt x="5863" y="363"/>
                  </a:lnTo>
                  <a:lnTo>
                    <a:pt x="5871" y="387"/>
                  </a:lnTo>
                  <a:lnTo>
                    <a:pt x="5873" y="401"/>
                  </a:lnTo>
                  <a:lnTo>
                    <a:pt x="5873" y="420"/>
                  </a:lnTo>
                  <a:lnTo>
                    <a:pt x="5873" y="436"/>
                  </a:lnTo>
                  <a:lnTo>
                    <a:pt x="5873" y="452"/>
                  </a:lnTo>
                  <a:lnTo>
                    <a:pt x="5878" y="463"/>
                  </a:lnTo>
                  <a:lnTo>
                    <a:pt x="5885" y="347"/>
                  </a:lnTo>
                  <a:lnTo>
                    <a:pt x="5882" y="347"/>
                  </a:lnTo>
                  <a:lnTo>
                    <a:pt x="5882" y="300"/>
                  </a:lnTo>
                  <a:lnTo>
                    <a:pt x="5874" y="280"/>
                  </a:lnTo>
                  <a:lnTo>
                    <a:pt x="5871" y="260"/>
                  </a:lnTo>
                  <a:lnTo>
                    <a:pt x="5882" y="263"/>
                  </a:lnTo>
                  <a:lnTo>
                    <a:pt x="5883" y="274"/>
                  </a:lnTo>
                  <a:lnTo>
                    <a:pt x="5889" y="289"/>
                  </a:lnTo>
                  <a:lnTo>
                    <a:pt x="5893" y="305"/>
                  </a:lnTo>
                  <a:lnTo>
                    <a:pt x="5898" y="320"/>
                  </a:lnTo>
                  <a:lnTo>
                    <a:pt x="5902" y="327"/>
                  </a:lnTo>
                  <a:lnTo>
                    <a:pt x="5902" y="320"/>
                  </a:lnTo>
                  <a:lnTo>
                    <a:pt x="5905" y="311"/>
                  </a:lnTo>
                  <a:lnTo>
                    <a:pt x="5907" y="296"/>
                  </a:lnTo>
                  <a:lnTo>
                    <a:pt x="5907" y="276"/>
                  </a:lnTo>
                  <a:lnTo>
                    <a:pt x="5907" y="260"/>
                  </a:lnTo>
                  <a:lnTo>
                    <a:pt x="5905" y="247"/>
                  </a:lnTo>
                  <a:lnTo>
                    <a:pt x="5902" y="247"/>
                  </a:lnTo>
                  <a:lnTo>
                    <a:pt x="5902" y="183"/>
                  </a:lnTo>
                  <a:lnTo>
                    <a:pt x="5898" y="183"/>
                  </a:lnTo>
                  <a:lnTo>
                    <a:pt x="5898" y="160"/>
                  </a:lnTo>
                  <a:lnTo>
                    <a:pt x="5894" y="160"/>
                  </a:lnTo>
                  <a:lnTo>
                    <a:pt x="5894" y="136"/>
                  </a:lnTo>
                  <a:lnTo>
                    <a:pt x="5891" y="136"/>
                  </a:lnTo>
                  <a:lnTo>
                    <a:pt x="5891" y="114"/>
                  </a:lnTo>
                  <a:lnTo>
                    <a:pt x="5885" y="114"/>
                  </a:lnTo>
                  <a:lnTo>
                    <a:pt x="5885" y="87"/>
                  </a:lnTo>
                  <a:lnTo>
                    <a:pt x="5882" y="87"/>
                  </a:lnTo>
                  <a:lnTo>
                    <a:pt x="5878" y="63"/>
                  </a:lnTo>
                  <a:lnTo>
                    <a:pt x="5891" y="67"/>
                  </a:lnTo>
                  <a:lnTo>
                    <a:pt x="5918" y="214"/>
                  </a:lnTo>
                  <a:lnTo>
                    <a:pt x="5920" y="227"/>
                  </a:lnTo>
                  <a:lnTo>
                    <a:pt x="5918" y="238"/>
                  </a:lnTo>
                  <a:lnTo>
                    <a:pt x="5918" y="247"/>
                  </a:lnTo>
                  <a:lnTo>
                    <a:pt x="5922" y="254"/>
                  </a:lnTo>
                  <a:lnTo>
                    <a:pt x="5934" y="163"/>
                  </a:lnTo>
                  <a:lnTo>
                    <a:pt x="5943" y="131"/>
                  </a:lnTo>
                  <a:lnTo>
                    <a:pt x="5951" y="94"/>
                  </a:lnTo>
                  <a:lnTo>
                    <a:pt x="5962" y="100"/>
                  </a:lnTo>
                  <a:lnTo>
                    <a:pt x="5960" y="109"/>
                  </a:lnTo>
                  <a:lnTo>
                    <a:pt x="5954" y="123"/>
                  </a:lnTo>
                  <a:lnTo>
                    <a:pt x="5951" y="141"/>
                  </a:lnTo>
                  <a:lnTo>
                    <a:pt x="5947" y="160"/>
                  </a:lnTo>
                  <a:lnTo>
                    <a:pt x="5945" y="178"/>
                  </a:lnTo>
                  <a:lnTo>
                    <a:pt x="5943" y="191"/>
                  </a:lnTo>
                  <a:lnTo>
                    <a:pt x="5945" y="200"/>
                  </a:lnTo>
                  <a:lnTo>
                    <a:pt x="5947" y="191"/>
                  </a:lnTo>
                  <a:lnTo>
                    <a:pt x="5947" y="185"/>
                  </a:lnTo>
                  <a:lnTo>
                    <a:pt x="5949" y="180"/>
                  </a:lnTo>
                  <a:lnTo>
                    <a:pt x="5953" y="176"/>
                  </a:lnTo>
                  <a:lnTo>
                    <a:pt x="5956" y="172"/>
                  </a:lnTo>
                  <a:lnTo>
                    <a:pt x="5962" y="171"/>
                  </a:lnTo>
                  <a:lnTo>
                    <a:pt x="5962" y="211"/>
                  </a:lnTo>
                  <a:lnTo>
                    <a:pt x="5965" y="211"/>
                  </a:lnTo>
                  <a:lnTo>
                    <a:pt x="5965" y="203"/>
                  </a:lnTo>
                  <a:lnTo>
                    <a:pt x="5978" y="192"/>
                  </a:lnTo>
                  <a:lnTo>
                    <a:pt x="5987" y="178"/>
                  </a:lnTo>
                  <a:lnTo>
                    <a:pt x="5998" y="167"/>
                  </a:lnTo>
                  <a:lnTo>
                    <a:pt x="5998" y="183"/>
                  </a:lnTo>
                  <a:lnTo>
                    <a:pt x="5987" y="194"/>
                  </a:lnTo>
                  <a:lnTo>
                    <a:pt x="5980" y="209"/>
                  </a:lnTo>
                  <a:lnTo>
                    <a:pt x="5971" y="223"/>
                  </a:lnTo>
                  <a:lnTo>
                    <a:pt x="5962" y="236"/>
                  </a:lnTo>
                  <a:lnTo>
                    <a:pt x="5982" y="307"/>
                  </a:lnTo>
                  <a:lnTo>
                    <a:pt x="5985" y="307"/>
                  </a:lnTo>
                  <a:lnTo>
                    <a:pt x="5987" y="292"/>
                  </a:lnTo>
                  <a:lnTo>
                    <a:pt x="5991" y="283"/>
                  </a:lnTo>
                  <a:lnTo>
                    <a:pt x="5994" y="274"/>
                  </a:lnTo>
                  <a:lnTo>
                    <a:pt x="5994" y="254"/>
                  </a:lnTo>
                  <a:lnTo>
                    <a:pt x="5998" y="254"/>
                  </a:lnTo>
                  <a:lnTo>
                    <a:pt x="5998" y="654"/>
                  </a:lnTo>
                  <a:lnTo>
                    <a:pt x="0" y="654"/>
                  </a:lnTo>
                  <a:lnTo>
                    <a:pt x="0" y="247"/>
                  </a:lnTo>
                  <a:lnTo>
                    <a:pt x="2" y="247"/>
                  </a:lnTo>
                  <a:lnTo>
                    <a:pt x="2" y="254"/>
                  </a:lnTo>
                  <a:lnTo>
                    <a:pt x="5" y="254"/>
                  </a:lnTo>
                  <a:lnTo>
                    <a:pt x="5" y="271"/>
                  </a:lnTo>
                  <a:lnTo>
                    <a:pt x="11" y="271"/>
                  </a:lnTo>
                  <a:lnTo>
                    <a:pt x="14" y="307"/>
                  </a:lnTo>
                  <a:lnTo>
                    <a:pt x="25" y="307"/>
                  </a:lnTo>
                  <a:lnTo>
                    <a:pt x="25" y="323"/>
                  </a:lnTo>
                  <a:lnTo>
                    <a:pt x="31" y="323"/>
                  </a:lnTo>
                  <a:lnTo>
                    <a:pt x="31" y="403"/>
                  </a:lnTo>
                  <a:lnTo>
                    <a:pt x="34" y="403"/>
                  </a:lnTo>
                  <a:lnTo>
                    <a:pt x="34" y="434"/>
                  </a:lnTo>
                  <a:lnTo>
                    <a:pt x="38" y="434"/>
                  </a:lnTo>
                  <a:lnTo>
                    <a:pt x="42" y="300"/>
                  </a:lnTo>
                  <a:lnTo>
                    <a:pt x="38" y="283"/>
                  </a:lnTo>
                  <a:lnTo>
                    <a:pt x="33" y="269"/>
                  </a:lnTo>
                  <a:lnTo>
                    <a:pt x="31" y="251"/>
                  </a:lnTo>
                  <a:lnTo>
                    <a:pt x="34" y="251"/>
                  </a:lnTo>
                  <a:lnTo>
                    <a:pt x="34" y="254"/>
                  </a:lnTo>
                  <a:lnTo>
                    <a:pt x="38" y="254"/>
                  </a:lnTo>
                  <a:lnTo>
                    <a:pt x="42" y="267"/>
                  </a:lnTo>
                  <a:lnTo>
                    <a:pt x="45" y="278"/>
                  </a:lnTo>
                  <a:lnTo>
                    <a:pt x="51" y="287"/>
                  </a:lnTo>
                  <a:lnTo>
                    <a:pt x="54" y="207"/>
                  </a:lnTo>
                  <a:lnTo>
                    <a:pt x="45" y="203"/>
                  </a:lnTo>
                  <a:lnTo>
                    <a:pt x="42" y="187"/>
                  </a:lnTo>
                  <a:lnTo>
                    <a:pt x="51" y="187"/>
                  </a:lnTo>
                  <a:lnTo>
                    <a:pt x="45" y="174"/>
                  </a:lnTo>
                  <a:lnTo>
                    <a:pt x="42" y="161"/>
                  </a:lnTo>
                  <a:lnTo>
                    <a:pt x="38" y="147"/>
                  </a:lnTo>
                  <a:lnTo>
                    <a:pt x="43" y="149"/>
                  </a:lnTo>
                  <a:lnTo>
                    <a:pt x="47" y="151"/>
                  </a:lnTo>
                  <a:lnTo>
                    <a:pt x="47" y="151"/>
                  </a:lnTo>
                  <a:lnTo>
                    <a:pt x="49" y="152"/>
                  </a:lnTo>
                  <a:lnTo>
                    <a:pt x="47" y="154"/>
                  </a:lnTo>
                  <a:lnTo>
                    <a:pt x="47" y="156"/>
                  </a:lnTo>
                  <a:lnTo>
                    <a:pt x="47" y="158"/>
                  </a:lnTo>
                  <a:lnTo>
                    <a:pt x="49" y="160"/>
                  </a:lnTo>
                  <a:lnTo>
                    <a:pt x="51" y="163"/>
                  </a:lnTo>
                  <a:lnTo>
                    <a:pt x="54" y="163"/>
                  </a:lnTo>
                  <a:lnTo>
                    <a:pt x="51" y="123"/>
                  </a:lnTo>
                  <a:lnTo>
                    <a:pt x="62" y="123"/>
                  </a:lnTo>
                  <a:lnTo>
                    <a:pt x="65" y="147"/>
                  </a:lnTo>
                  <a:lnTo>
                    <a:pt x="71" y="167"/>
                  </a:lnTo>
                  <a:lnTo>
                    <a:pt x="71" y="203"/>
                  </a:lnTo>
                  <a:lnTo>
                    <a:pt x="74" y="203"/>
                  </a:lnTo>
                  <a:lnTo>
                    <a:pt x="74" y="231"/>
                  </a:lnTo>
                  <a:lnTo>
                    <a:pt x="78" y="231"/>
                  </a:lnTo>
                  <a:lnTo>
                    <a:pt x="78" y="240"/>
                  </a:lnTo>
                  <a:lnTo>
                    <a:pt x="82" y="240"/>
                  </a:lnTo>
                  <a:lnTo>
                    <a:pt x="85" y="263"/>
                  </a:lnTo>
                  <a:lnTo>
                    <a:pt x="91" y="263"/>
                  </a:lnTo>
                  <a:lnTo>
                    <a:pt x="91" y="231"/>
                  </a:lnTo>
                  <a:lnTo>
                    <a:pt x="93" y="201"/>
                  </a:lnTo>
                  <a:lnTo>
                    <a:pt x="98" y="176"/>
                  </a:lnTo>
                  <a:lnTo>
                    <a:pt x="102" y="176"/>
                  </a:lnTo>
                  <a:lnTo>
                    <a:pt x="102" y="180"/>
                  </a:lnTo>
                  <a:lnTo>
                    <a:pt x="103" y="189"/>
                  </a:lnTo>
                  <a:lnTo>
                    <a:pt x="103" y="203"/>
                  </a:lnTo>
                  <a:lnTo>
                    <a:pt x="100" y="220"/>
                  </a:lnTo>
                  <a:lnTo>
                    <a:pt x="96" y="236"/>
                  </a:lnTo>
                  <a:lnTo>
                    <a:pt x="98" y="251"/>
                  </a:lnTo>
                  <a:lnTo>
                    <a:pt x="102" y="251"/>
                  </a:lnTo>
                  <a:lnTo>
                    <a:pt x="102" y="283"/>
                  </a:lnTo>
                  <a:lnTo>
                    <a:pt x="105" y="283"/>
                  </a:lnTo>
                  <a:lnTo>
                    <a:pt x="105" y="323"/>
                  </a:lnTo>
                  <a:lnTo>
                    <a:pt x="111" y="323"/>
                  </a:lnTo>
                  <a:lnTo>
                    <a:pt x="111" y="343"/>
                  </a:lnTo>
                  <a:lnTo>
                    <a:pt x="114" y="343"/>
                  </a:lnTo>
                  <a:lnTo>
                    <a:pt x="114" y="356"/>
                  </a:lnTo>
                  <a:lnTo>
                    <a:pt x="118" y="356"/>
                  </a:lnTo>
                  <a:lnTo>
                    <a:pt x="120" y="367"/>
                  </a:lnTo>
                  <a:lnTo>
                    <a:pt x="120" y="380"/>
                  </a:lnTo>
                  <a:lnTo>
                    <a:pt x="122" y="391"/>
                  </a:lnTo>
                  <a:lnTo>
                    <a:pt x="125" y="400"/>
                  </a:lnTo>
                  <a:lnTo>
                    <a:pt x="122" y="303"/>
                  </a:lnTo>
                  <a:lnTo>
                    <a:pt x="116" y="287"/>
                  </a:lnTo>
                  <a:lnTo>
                    <a:pt x="111" y="272"/>
                  </a:lnTo>
                  <a:lnTo>
                    <a:pt x="105" y="254"/>
                  </a:lnTo>
                  <a:lnTo>
                    <a:pt x="118" y="260"/>
                  </a:lnTo>
                  <a:lnTo>
                    <a:pt x="138" y="334"/>
                  </a:lnTo>
                  <a:lnTo>
                    <a:pt x="140" y="334"/>
                  </a:lnTo>
                  <a:lnTo>
                    <a:pt x="140" y="334"/>
                  </a:lnTo>
                  <a:lnTo>
                    <a:pt x="140" y="334"/>
                  </a:lnTo>
                  <a:lnTo>
                    <a:pt x="140" y="334"/>
                  </a:lnTo>
                  <a:lnTo>
                    <a:pt x="142" y="332"/>
                  </a:lnTo>
                  <a:lnTo>
                    <a:pt x="142" y="331"/>
                  </a:lnTo>
                  <a:lnTo>
                    <a:pt x="145" y="331"/>
                  </a:lnTo>
                  <a:lnTo>
                    <a:pt x="142" y="314"/>
                  </a:lnTo>
                  <a:lnTo>
                    <a:pt x="143" y="294"/>
                  </a:lnTo>
                  <a:lnTo>
                    <a:pt x="143" y="269"/>
                  </a:lnTo>
                  <a:lnTo>
                    <a:pt x="143" y="245"/>
                  </a:lnTo>
                  <a:lnTo>
                    <a:pt x="145" y="223"/>
                  </a:lnTo>
                  <a:lnTo>
                    <a:pt x="151" y="223"/>
                  </a:lnTo>
                  <a:lnTo>
                    <a:pt x="145" y="214"/>
                  </a:lnTo>
                  <a:lnTo>
                    <a:pt x="151" y="214"/>
                  </a:lnTo>
                  <a:lnTo>
                    <a:pt x="151" y="180"/>
                  </a:lnTo>
                  <a:lnTo>
                    <a:pt x="154" y="180"/>
                  </a:lnTo>
                  <a:lnTo>
                    <a:pt x="154" y="154"/>
                  </a:lnTo>
                  <a:lnTo>
                    <a:pt x="162" y="132"/>
                  </a:lnTo>
                  <a:lnTo>
                    <a:pt x="165" y="107"/>
                  </a:lnTo>
                  <a:lnTo>
                    <a:pt x="174" y="107"/>
                  </a:lnTo>
                  <a:lnTo>
                    <a:pt x="165" y="167"/>
                  </a:lnTo>
                  <a:lnTo>
                    <a:pt x="162" y="167"/>
                  </a:lnTo>
                  <a:lnTo>
                    <a:pt x="162" y="203"/>
                  </a:lnTo>
                  <a:lnTo>
                    <a:pt x="158" y="203"/>
                  </a:lnTo>
                  <a:lnTo>
                    <a:pt x="162" y="211"/>
                  </a:lnTo>
                  <a:lnTo>
                    <a:pt x="162" y="214"/>
                  </a:lnTo>
                  <a:lnTo>
                    <a:pt x="160" y="218"/>
                  </a:lnTo>
                  <a:lnTo>
                    <a:pt x="158" y="218"/>
                  </a:lnTo>
                  <a:lnTo>
                    <a:pt x="158" y="220"/>
                  </a:lnTo>
                  <a:lnTo>
                    <a:pt x="162" y="260"/>
                  </a:lnTo>
                  <a:lnTo>
                    <a:pt x="162" y="323"/>
                  </a:lnTo>
                  <a:lnTo>
                    <a:pt x="165" y="323"/>
                  </a:lnTo>
                  <a:lnTo>
                    <a:pt x="167" y="336"/>
                  </a:lnTo>
                  <a:lnTo>
                    <a:pt x="167" y="349"/>
                  </a:lnTo>
                  <a:lnTo>
                    <a:pt x="171" y="360"/>
                  </a:lnTo>
                  <a:lnTo>
                    <a:pt x="174" y="327"/>
                  </a:lnTo>
                  <a:lnTo>
                    <a:pt x="178" y="327"/>
                  </a:lnTo>
                  <a:lnTo>
                    <a:pt x="178" y="320"/>
                  </a:lnTo>
                  <a:lnTo>
                    <a:pt x="182" y="320"/>
                  </a:lnTo>
                  <a:lnTo>
                    <a:pt x="185" y="300"/>
                  </a:lnTo>
                  <a:lnTo>
                    <a:pt x="202" y="287"/>
                  </a:lnTo>
                  <a:lnTo>
                    <a:pt x="203" y="256"/>
                  </a:lnTo>
                  <a:lnTo>
                    <a:pt x="205" y="221"/>
                  </a:lnTo>
                  <a:lnTo>
                    <a:pt x="211" y="185"/>
                  </a:lnTo>
                  <a:lnTo>
                    <a:pt x="218" y="154"/>
                  </a:lnTo>
                  <a:lnTo>
                    <a:pt x="220" y="143"/>
                  </a:lnTo>
                  <a:lnTo>
                    <a:pt x="220" y="132"/>
                  </a:lnTo>
                  <a:lnTo>
                    <a:pt x="223" y="123"/>
                  </a:lnTo>
                  <a:lnTo>
                    <a:pt x="231" y="114"/>
                  </a:lnTo>
                  <a:lnTo>
                    <a:pt x="231" y="114"/>
                  </a:lnTo>
                  <a:lnTo>
                    <a:pt x="231" y="112"/>
                  </a:lnTo>
                  <a:lnTo>
                    <a:pt x="231" y="112"/>
                  </a:lnTo>
                  <a:lnTo>
                    <a:pt x="233" y="112"/>
                  </a:lnTo>
                  <a:lnTo>
                    <a:pt x="233" y="112"/>
                  </a:lnTo>
                  <a:lnTo>
                    <a:pt x="234" y="111"/>
                  </a:lnTo>
                  <a:lnTo>
                    <a:pt x="234" y="131"/>
                  </a:lnTo>
                  <a:lnTo>
                    <a:pt x="231" y="131"/>
                  </a:lnTo>
                  <a:lnTo>
                    <a:pt x="222" y="191"/>
                  </a:lnTo>
                  <a:lnTo>
                    <a:pt x="218" y="211"/>
                  </a:lnTo>
                  <a:lnTo>
                    <a:pt x="216" y="238"/>
                  </a:lnTo>
                  <a:lnTo>
                    <a:pt x="216" y="271"/>
                  </a:lnTo>
                  <a:lnTo>
                    <a:pt x="216" y="305"/>
                  </a:lnTo>
                  <a:lnTo>
                    <a:pt x="216" y="338"/>
                  </a:lnTo>
                  <a:lnTo>
                    <a:pt x="218" y="365"/>
                  </a:lnTo>
                  <a:lnTo>
                    <a:pt x="222" y="383"/>
                  </a:lnTo>
                  <a:lnTo>
                    <a:pt x="223" y="394"/>
                  </a:lnTo>
                  <a:lnTo>
                    <a:pt x="222" y="407"/>
                  </a:lnTo>
                  <a:lnTo>
                    <a:pt x="222" y="418"/>
                  </a:lnTo>
                  <a:lnTo>
                    <a:pt x="225" y="427"/>
                  </a:lnTo>
                  <a:lnTo>
                    <a:pt x="225" y="283"/>
                  </a:lnTo>
                  <a:lnTo>
                    <a:pt x="222" y="283"/>
                  </a:lnTo>
                  <a:lnTo>
                    <a:pt x="222" y="251"/>
                  </a:lnTo>
                  <a:lnTo>
                    <a:pt x="234" y="254"/>
                  </a:lnTo>
                  <a:lnTo>
                    <a:pt x="238" y="283"/>
                  </a:lnTo>
                  <a:lnTo>
                    <a:pt x="242" y="283"/>
                  </a:lnTo>
                  <a:lnTo>
                    <a:pt x="251" y="207"/>
                  </a:lnTo>
                  <a:lnTo>
                    <a:pt x="254" y="207"/>
                  </a:lnTo>
                  <a:lnTo>
                    <a:pt x="254" y="196"/>
                  </a:lnTo>
                  <a:lnTo>
                    <a:pt x="258" y="196"/>
                  </a:lnTo>
                  <a:lnTo>
                    <a:pt x="258" y="180"/>
                  </a:lnTo>
                  <a:lnTo>
                    <a:pt x="262" y="180"/>
                  </a:lnTo>
                  <a:lnTo>
                    <a:pt x="262" y="169"/>
                  </a:lnTo>
                  <a:lnTo>
                    <a:pt x="258" y="156"/>
                  </a:lnTo>
                  <a:lnTo>
                    <a:pt x="253" y="143"/>
                  </a:lnTo>
                  <a:lnTo>
                    <a:pt x="251" y="131"/>
                  </a:lnTo>
                  <a:lnTo>
                    <a:pt x="254" y="132"/>
                  </a:lnTo>
                  <a:lnTo>
                    <a:pt x="258" y="132"/>
                  </a:lnTo>
                  <a:lnTo>
                    <a:pt x="260" y="134"/>
                  </a:lnTo>
                  <a:lnTo>
                    <a:pt x="260" y="136"/>
                  </a:lnTo>
                  <a:lnTo>
                    <a:pt x="262" y="138"/>
                  </a:lnTo>
                  <a:lnTo>
                    <a:pt x="262" y="143"/>
                  </a:lnTo>
                  <a:lnTo>
                    <a:pt x="269" y="154"/>
                  </a:lnTo>
                  <a:lnTo>
                    <a:pt x="273" y="171"/>
                  </a:lnTo>
                  <a:lnTo>
                    <a:pt x="274" y="185"/>
                  </a:lnTo>
                  <a:lnTo>
                    <a:pt x="276" y="200"/>
                  </a:lnTo>
                  <a:lnTo>
                    <a:pt x="282" y="211"/>
                  </a:lnTo>
                  <a:lnTo>
                    <a:pt x="282" y="203"/>
                  </a:lnTo>
                  <a:lnTo>
                    <a:pt x="285" y="192"/>
                  </a:lnTo>
                  <a:lnTo>
                    <a:pt x="285" y="180"/>
                  </a:lnTo>
                  <a:lnTo>
                    <a:pt x="282" y="167"/>
                  </a:lnTo>
                  <a:lnTo>
                    <a:pt x="294" y="167"/>
                  </a:lnTo>
                  <a:lnTo>
                    <a:pt x="294" y="151"/>
                  </a:lnTo>
                  <a:lnTo>
                    <a:pt x="305" y="151"/>
                  </a:lnTo>
                  <a:lnTo>
                    <a:pt x="302" y="200"/>
                  </a:lnTo>
                  <a:lnTo>
                    <a:pt x="311" y="203"/>
                  </a:lnTo>
                  <a:lnTo>
                    <a:pt x="311" y="220"/>
                  </a:lnTo>
                  <a:lnTo>
                    <a:pt x="314" y="220"/>
                  </a:lnTo>
                  <a:lnTo>
                    <a:pt x="318" y="236"/>
                  </a:lnTo>
                  <a:lnTo>
                    <a:pt x="322" y="236"/>
                  </a:lnTo>
                  <a:lnTo>
                    <a:pt x="331" y="271"/>
                  </a:lnTo>
                  <a:lnTo>
                    <a:pt x="338" y="271"/>
                  </a:lnTo>
                  <a:lnTo>
                    <a:pt x="342" y="307"/>
                  </a:lnTo>
                  <a:lnTo>
                    <a:pt x="345" y="307"/>
                  </a:lnTo>
                  <a:lnTo>
                    <a:pt x="345" y="303"/>
                  </a:lnTo>
                  <a:lnTo>
                    <a:pt x="354" y="289"/>
                  </a:lnTo>
                  <a:lnTo>
                    <a:pt x="356" y="269"/>
                  </a:lnTo>
                  <a:lnTo>
                    <a:pt x="356" y="245"/>
                  </a:lnTo>
                  <a:lnTo>
                    <a:pt x="354" y="221"/>
                  </a:lnTo>
                  <a:lnTo>
                    <a:pt x="353" y="198"/>
                  </a:lnTo>
                  <a:lnTo>
                    <a:pt x="351" y="180"/>
                  </a:lnTo>
                  <a:lnTo>
                    <a:pt x="354" y="180"/>
                  </a:lnTo>
                  <a:lnTo>
                    <a:pt x="354" y="183"/>
                  </a:lnTo>
                  <a:lnTo>
                    <a:pt x="356" y="185"/>
                  </a:lnTo>
                  <a:lnTo>
                    <a:pt x="356" y="185"/>
                  </a:lnTo>
                  <a:lnTo>
                    <a:pt x="356" y="183"/>
                  </a:lnTo>
                  <a:lnTo>
                    <a:pt x="358" y="181"/>
                  </a:lnTo>
                  <a:lnTo>
                    <a:pt x="358" y="178"/>
                  </a:lnTo>
                  <a:lnTo>
                    <a:pt x="358" y="176"/>
                  </a:lnTo>
                  <a:lnTo>
                    <a:pt x="358" y="176"/>
                  </a:lnTo>
                  <a:lnTo>
                    <a:pt x="354" y="176"/>
                  </a:lnTo>
                  <a:lnTo>
                    <a:pt x="345" y="123"/>
                  </a:lnTo>
                  <a:lnTo>
                    <a:pt x="342" y="123"/>
                  </a:lnTo>
                  <a:lnTo>
                    <a:pt x="342" y="100"/>
                  </a:lnTo>
                  <a:lnTo>
                    <a:pt x="338" y="100"/>
                  </a:lnTo>
                  <a:lnTo>
                    <a:pt x="334" y="80"/>
                  </a:lnTo>
                  <a:lnTo>
                    <a:pt x="345" y="80"/>
                  </a:lnTo>
                  <a:lnTo>
                    <a:pt x="351" y="112"/>
                  </a:lnTo>
                  <a:lnTo>
                    <a:pt x="360" y="145"/>
                  </a:lnTo>
                  <a:lnTo>
                    <a:pt x="371" y="176"/>
                  </a:lnTo>
                  <a:lnTo>
                    <a:pt x="378" y="240"/>
                  </a:lnTo>
                  <a:lnTo>
                    <a:pt x="382" y="240"/>
                  </a:lnTo>
                  <a:lnTo>
                    <a:pt x="382" y="236"/>
                  </a:lnTo>
                  <a:lnTo>
                    <a:pt x="389" y="227"/>
                  </a:lnTo>
                  <a:lnTo>
                    <a:pt x="391" y="218"/>
                  </a:lnTo>
                  <a:lnTo>
                    <a:pt x="391" y="207"/>
                  </a:lnTo>
                  <a:lnTo>
                    <a:pt x="394" y="196"/>
                  </a:lnTo>
                  <a:lnTo>
                    <a:pt x="405" y="156"/>
                  </a:lnTo>
                  <a:lnTo>
                    <a:pt x="414" y="114"/>
                  </a:lnTo>
                  <a:lnTo>
                    <a:pt x="422" y="114"/>
                  </a:lnTo>
                  <a:lnTo>
                    <a:pt x="420" y="143"/>
                  </a:lnTo>
                  <a:lnTo>
                    <a:pt x="413" y="169"/>
                  </a:lnTo>
                  <a:lnTo>
                    <a:pt x="407" y="194"/>
                  </a:lnTo>
                  <a:lnTo>
                    <a:pt x="402" y="220"/>
                  </a:lnTo>
                  <a:lnTo>
                    <a:pt x="405" y="220"/>
                  </a:lnTo>
                  <a:lnTo>
                    <a:pt x="405" y="211"/>
                  </a:lnTo>
                  <a:lnTo>
                    <a:pt x="413" y="198"/>
                  </a:lnTo>
                  <a:lnTo>
                    <a:pt x="420" y="178"/>
                  </a:lnTo>
                  <a:lnTo>
                    <a:pt x="423" y="154"/>
                  </a:lnTo>
                  <a:lnTo>
                    <a:pt x="429" y="132"/>
                  </a:lnTo>
                  <a:lnTo>
                    <a:pt x="434" y="114"/>
                  </a:lnTo>
                  <a:lnTo>
                    <a:pt x="438" y="114"/>
                  </a:lnTo>
                  <a:lnTo>
                    <a:pt x="438" y="140"/>
                  </a:lnTo>
                  <a:lnTo>
                    <a:pt x="434" y="140"/>
                  </a:lnTo>
                  <a:lnTo>
                    <a:pt x="434" y="160"/>
                  </a:lnTo>
                  <a:lnTo>
                    <a:pt x="431" y="160"/>
                  </a:lnTo>
                  <a:lnTo>
                    <a:pt x="423" y="189"/>
                  </a:lnTo>
                  <a:lnTo>
                    <a:pt x="423" y="220"/>
                  </a:lnTo>
                  <a:lnTo>
                    <a:pt x="425" y="252"/>
                  </a:lnTo>
                  <a:lnTo>
                    <a:pt x="425" y="287"/>
                  </a:lnTo>
                  <a:lnTo>
                    <a:pt x="434" y="287"/>
                  </a:lnTo>
                  <a:lnTo>
                    <a:pt x="434" y="311"/>
                  </a:lnTo>
                  <a:lnTo>
                    <a:pt x="438" y="311"/>
                  </a:lnTo>
                  <a:lnTo>
                    <a:pt x="438" y="307"/>
                  </a:lnTo>
                  <a:lnTo>
                    <a:pt x="442" y="307"/>
                  </a:lnTo>
                  <a:lnTo>
                    <a:pt x="451" y="260"/>
                  </a:lnTo>
                  <a:lnTo>
                    <a:pt x="454" y="260"/>
                  </a:lnTo>
                  <a:lnTo>
                    <a:pt x="454" y="243"/>
                  </a:lnTo>
                  <a:lnTo>
                    <a:pt x="458" y="243"/>
                  </a:lnTo>
                  <a:lnTo>
                    <a:pt x="458" y="223"/>
                  </a:lnTo>
                  <a:lnTo>
                    <a:pt x="462" y="223"/>
                  </a:lnTo>
                  <a:lnTo>
                    <a:pt x="462" y="211"/>
                  </a:lnTo>
                  <a:lnTo>
                    <a:pt x="465" y="211"/>
                  </a:lnTo>
                  <a:lnTo>
                    <a:pt x="465" y="196"/>
                  </a:lnTo>
                  <a:lnTo>
                    <a:pt x="471" y="196"/>
                  </a:lnTo>
                  <a:lnTo>
                    <a:pt x="471" y="176"/>
                  </a:lnTo>
                  <a:lnTo>
                    <a:pt x="476" y="156"/>
                  </a:lnTo>
                  <a:lnTo>
                    <a:pt x="480" y="138"/>
                  </a:lnTo>
                  <a:lnTo>
                    <a:pt x="482" y="114"/>
                  </a:lnTo>
                  <a:lnTo>
                    <a:pt x="494" y="114"/>
                  </a:lnTo>
                  <a:lnTo>
                    <a:pt x="494" y="120"/>
                  </a:lnTo>
                  <a:lnTo>
                    <a:pt x="491" y="120"/>
                  </a:lnTo>
                  <a:lnTo>
                    <a:pt x="491" y="143"/>
                  </a:lnTo>
                  <a:lnTo>
                    <a:pt x="485" y="143"/>
                  </a:lnTo>
                  <a:lnTo>
                    <a:pt x="474" y="211"/>
                  </a:lnTo>
                  <a:lnTo>
                    <a:pt x="478" y="211"/>
                  </a:lnTo>
                  <a:lnTo>
                    <a:pt x="494" y="154"/>
                  </a:lnTo>
                  <a:lnTo>
                    <a:pt x="502" y="154"/>
                  </a:lnTo>
                  <a:lnTo>
                    <a:pt x="498" y="176"/>
                  </a:lnTo>
                  <a:lnTo>
                    <a:pt x="491" y="194"/>
                  </a:lnTo>
                  <a:lnTo>
                    <a:pt x="485" y="214"/>
                  </a:lnTo>
                  <a:lnTo>
                    <a:pt x="494" y="214"/>
                  </a:lnTo>
                  <a:lnTo>
                    <a:pt x="494" y="231"/>
                  </a:lnTo>
                  <a:lnTo>
                    <a:pt x="498" y="231"/>
                  </a:lnTo>
                  <a:lnTo>
                    <a:pt x="500" y="216"/>
                  </a:lnTo>
                  <a:lnTo>
                    <a:pt x="505" y="203"/>
                  </a:lnTo>
                  <a:lnTo>
                    <a:pt x="511" y="191"/>
                  </a:lnTo>
                  <a:lnTo>
                    <a:pt x="511" y="171"/>
                  </a:lnTo>
                  <a:lnTo>
                    <a:pt x="514" y="171"/>
                  </a:lnTo>
                  <a:lnTo>
                    <a:pt x="516" y="169"/>
                  </a:lnTo>
                  <a:lnTo>
                    <a:pt x="516" y="169"/>
                  </a:lnTo>
                  <a:lnTo>
                    <a:pt x="516" y="169"/>
                  </a:lnTo>
                  <a:lnTo>
                    <a:pt x="518" y="169"/>
                  </a:lnTo>
                  <a:lnTo>
                    <a:pt x="520" y="169"/>
                  </a:lnTo>
                  <a:lnTo>
                    <a:pt x="522" y="167"/>
                  </a:lnTo>
                  <a:lnTo>
                    <a:pt x="522" y="180"/>
                  </a:lnTo>
                  <a:lnTo>
                    <a:pt x="518" y="196"/>
                  </a:lnTo>
                  <a:lnTo>
                    <a:pt x="518" y="211"/>
                  </a:lnTo>
                  <a:lnTo>
                    <a:pt x="518" y="225"/>
                  </a:lnTo>
                  <a:lnTo>
                    <a:pt x="522" y="236"/>
                  </a:lnTo>
                  <a:lnTo>
                    <a:pt x="523" y="212"/>
                  </a:lnTo>
                  <a:lnTo>
                    <a:pt x="529" y="192"/>
                  </a:lnTo>
                  <a:lnTo>
                    <a:pt x="534" y="172"/>
                  </a:lnTo>
                  <a:lnTo>
                    <a:pt x="538" y="151"/>
                  </a:lnTo>
                  <a:lnTo>
                    <a:pt x="551" y="151"/>
                  </a:lnTo>
                  <a:lnTo>
                    <a:pt x="545" y="189"/>
                  </a:lnTo>
                  <a:lnTo>
                    <a:pt x="542" y="229"/>
                  </a:lnTo>
                  <a:lnTo>
                    <a:pt x="538" y="271"/>
                  </a:lnTo>
                  <a:lnTo>
                    <a:pt x="540" y="311"/>
                  </a:lnTo>
                  <a:lnTo>
                    <a:pt x="545" y="347"/>
                  </a:lnTo>
                  <a:lnTo>
                    <a:pt x="547" y="360"/>
                  </a:lnTo>
                  <a:lnTo>
                    <a:pt x="549" y="374"/>
                  </a:lnTo>
                  <a:lnTo>
                    <a:pt x="549" y="389"/>
                  </a:lnTo>
                  <a:lnTo>
                    <a:pt x="549" y="401"/>
                  </a:lnTo>
                  <a:lnTo>
                    <a:pt x="554" y="411"/>
                  </a:lnTo>
                  <a:lnTo>
                    <a:pt x="554" y="311"/>
                  </a:lnTo>
                  <a:lnTo>
                    <a:pt x="558" y="311"/>
                  </a:lnTo>
                  <a:lnTo>
                    <a:pt x="560" y="294"/>
                  </a:lnTo>
                  <a:lnTo>
                    <a:pt x="560" y="276"/>
                  </a:lnTo>
                  <a:lnTo>
                    <a:pt x="558" y="263"/>
                  </a:lnTo>
                  <a:lnTo>
                    <a:pt x="565" y="263"/>
                  </a:lnTo>
                  <a:lnTo>
                    <a:pt x="565" y="247"/>
                  </a:lnTo>
                  <a:lnTo>
                    <a:pt x="578" y="247"/>
                  </a:lnTo>
                  <a:lnTo>
                    <a:pt x="574" y="271"/>
                  </a:lnTo>
                  <a:lnTo>
                    <a:pt x="571" y="271"/>
                  </a:lnTo>
                  <a:lnTo>
                    <a:pt x="571" y="281"/>
                  </a:lnTo>
                  <a:lnTo>
                    <a:pt x="573" y="296"/>
                  </a:lnTo>
                  <a:lnTo>
                    <a:pt x="576" y="314"/>
                  </a:lnTo>
                  <a:lnTo>
                    <a:pt x="580" y="331"/>
                  </a:lnTo>
                  <a:lnTo>
                    <a:pt x="583" y="345"/>
                  </a:lnTo>
                  <a:lnTo>
                    <a:pt x="585" y="351"/>
                  </a:lnTo>
                  <a:lnTo>
                    <a:pt x="589" y="311"/>
                  </a:lnTo>
                  <a:lnTo>
                    <a:pt x="593" y="271"/>
                  </a:lnTo>
                  <a:lnTo>
                    <a:pt x="594" y="227"/>
                  </a:lnTo>
                  <a:lnTo>
                    <a:pt x="594" y="191"/>
                  </a:lnTo>
                  <a:lnTo>
                    <a:pt x="591" y="191"/>
                  </a:lnTo>
                  <a:lnTo>
                    <a:pt x="591" y="163"/>
                  </a:lnTo>
                  <a:lnTo>
                    <a:pt x="585" y="163"/>
                  </a:lnTo>
                  <a:lnTo>
                    <a:pt x="585" y="136"/>
                  </a:lnTo>
                  <a:lnTo>
                    <a:pt x="578" y="103"/>
                  </a:lnTo>
                  <a:lnTo>
                    <a:pt x="571" y="71"/>
                  </a:lnTo>
                  <a:lnTo>
                    <a:pt x="582" y="76"/>
                  </a:lnTo>
                  <a:lnTo>
                    <a:pt x="605" y="207"/>
                  </a:lnTo>
                  <a:lnTo>
                    <a:pt x="607" y="221"/>
                  </a:lnTo>
                  <a:lnTo>
                    <a:pt x="605" y="238"/>
                  </a:lnTo>
                  <a:lnTo>
                    <a:pt x="605" y="252"/>
                  </a:lnTo>
                  <a:lnTo>
                    <a:pt x="611" y="263"/>
                  </a:lnTo>
                  <a:lnTo>
                    <a:pt x="638" y="103"/>
                  </a:lnTo>
                  <a:lnTo>
                    <a:pt x="645" y="103"/>
                  </a:lnTo>
                  <a:lnTo>
                    <a:pt x="631" y="211"/>
                  </a:lnTo>
                  <a:lnTo>
                    <a:pt x="634" y="211"/>
                  </a:lnTo>
                  <a:lnTo>
                    <a:pt x="638" y="183"/>
                  </a:lnTo>
                  <a:lnTo>
                    <a:pt x="651" y="183"/>
                  </a:lnTo>
                  <a:lnTo>
                    <a:pt x="651" y="214"/>
                  </a:lnTo>
                  <a:lnTo>
                    <a:pt x="653" y="245"/>
                  </a:lnTo>
                  <a:lnTo>
                    <a:pt x="658" y="271"/>
                  </a:lnTo>
                  <a:lnTo>
                    <a:pt x="654" y="283"/>
                  </a:lnTo>
                  <a:lnTo>
                    <a:pt x="662" y="283"/>
                  </a:lnTo>
                  <a:lnTo>
                    <a:pt x="665" y="311"/>
                  </a:lnTo>
                  <a:lnTo>
                    <a:pt x="671" y="311"/>
                  </a:lnTo>
                  <a:lnTo>
                    <a:pt x="671" y="307"/>
                  </a:lnTo>
                  <a:lnTo>
                    <a:pt x="705" y="200"/>
                  </a:lnTo>
                  <a:lnTo>
                    <a:pt x="705" y="183"/>
                  </a:lnTo>
                  <a:lnTo>
                    <a:pt x="711" y="183"/>
                  </a:lnTo>
                  <a:lnTo>
                    <a:pt x="714" y="154"/>
                  </a:lnTo>
                  <a:lnTo>
                    <a:pt x="718" y="154"/>
                  </a:lnTo>
                  <a:lnTo>
                    <a:pt x="720" y="154"/>
                  </a:lnTo>
                  <a:lnTo>
                    <a:pt x="720" y="152"/>
                  </a:lnTo>
                  <a:lnTo>
                    <a:pt x="720" y="152"/>
                  </a:lnTo>
                  <a:lnTo>
                    <a:pt x="722" y="152"/>
                  </a:lnTo>
                  <a:lnTo>
                    <a:pt x="723" y="152"/>
                  </a:lnTo>
                  <a:lnTo>
                    <a:pt x="725" y="151"/>
                  </a:lnTo>
                  <a:lnTo>
                    <a:pt x="714" y="207"/>
                  </a:lnTo>
                  <a:lnTo>
                    <a:pt x="722" y="207"/>
                  </a:lnTo>
                  <a:lnTo>
                    <a:pt x="723" y="223"/>
                  </a:lnTo>
                  <a:lnTo>
                    <a:pt x="729" y="236"/>
                  </a:lnTo>
                  <a:lnTo>
                    <a:pt x="734" y="247"/>
                  </a:lnTo>
                  <a:lnTo>
                    <a:pt x="734" y="267"/>
                  </a:lnTo>
                  <a:lnTo>
                    <a:pt x="738" y="267"/>
                  </a:lnTo>
                  <a:lnTo>
                    <a:pt x="738" y="280"/>
                  </a:lnTo>
                  <a:lnTo>
                    <a:pt x="742" y="280"/>
                  </a:lnTo>
                  <a:lnTo>
                    <a:pt x="745" y="323"/>
                  </a:lnTo>
                  <a:lnTo>
                    <a:pt x="751" y="323"/>
                  </a:lnTo>
                  <a:lnTo>
                    <a:pt x="753" y="338"/>
                  </a:lnTo>
                  <a:lnTo>
                    <a:pt x="753" y="352"/>
                  </a:lnTo>
                  <a:lnTo>
                    <a:pt x="753" y="365"/>
                  </a:lnTo>
                  <a:lnTo>
                    <a:pt x="758" y="374"/>
                  </a:lnTo>
                  <a:lnTo>
                    <a:pt x="758" y="367"/>
                  </a:lnTo>
                  <a:lnTo>
                    <a:pt x="765" y="358"/>
                  </a:lnTo>
                  <a:lnTo>
                    <a:pt x="767" y="343"/>
                  </a:lnTo>
                  <a:lnTo>
                    <a:pt x="765" y="327"/>
                  </a:lnTo>
                  <a:lnTo>
                    <a:pt x="762" y="327"/>
                  </a:lnTo>
                  <a:lnTo>
                    <a:pt x="762" y="300"/>
                  </a:lnTo>
                  <a:lnTo>
                    <a:pt x="758" y="300"/>
                  </a:lnTo>
                  <a:lnTo>
                    <a:pt x="758" y="280"/>
                  </a:lnTo>
                  <a:lnTo>
                    <a:pt x="754" y="280"/>
                  </a:lnTo>
                  <a:lnTo>
                    <a:pt x="754" y="271"/>
                  </a:lnTo>
                  <a:lnTo>
                    <a:pt x="751" y="271"/>
                  </a:lnTo>
                  <a:lnTo>
                    <a:pt x="749" y="269"/>
                  </a:lnTo>
                  <a:lnTo>
                    <a:pt x="749" y="269"/>
                  </a:lnTo>
                  <a:lnTo>
                    <a:pt x="751" y="269"/>
                  </a:lnTo>
                  <a:lnTo>
                    <a:pt x="751" y="269"/>
                  </a:lnTo>
                  <a:lnTo>
                    <a:pt x="753" y="269"/>
                  </a:lnTo>
                  <a:lnTo>
                    <a:pt x="754" y="267"/>
                  </a:lnTo>
                  <a:lnTo>
                    <a:pt x="756" y="265"/>
                  </a:lnTo>
                  <a:lnTo>
                    <a:pt x="756" y="265"/>
                  </a:lnTo>
                  <a:lnTo>
                    <a:pt x="756" y="265"/>
                  </a:lnTo>
                  <a:lnTo>
                    <a:pt x="758" y="265"/>
                  </a:lnTo>
                  <a:lnTo>
                    <a:pt x="760" y="263"/>
                  </a:lnTo>
                  <a:lnTo>
                    <a:pt x="762" y="263"/>
                  </a:lnTo>
                  <a:lnTo>
                    <a:pt x="762" y="274"/>
                  </a:lnTo>
                  <a:lnTo>
                    <a:pt x="765" y="274"/>
                  </a:lnTo>
                  <a:lnTo>
                    <a:pt x="765" y="260"/>
                  </a:lnTo>
                  <a:lnTo>
                    <a:pt x="778" y="260"/>
                  </a:lnTo>
                  <a:lnTo>
                    <a:pt x="780" y="280"/>
                  </a:lnTo>
                  <a:lnTo>
                    <a:pt x="785" y="298"/>
                  </a:lnTo>
                  <a:lnTo>
                    <a:pt x="791" y="314"/>
                  </a:lnTo>
                  <a:lnTo>
                    <a:pt x="791" y="347"/>
                  </a:lnTo>
                  <a:lnTo>
                    <a:pt x="796" y="385"/>
                  </a:lnTo>
                  <a:lnTo>
                    <a:pt x="798" y="431"/>
                  </a:lnTo>
                  <a:lnTo>
                    <a:pt x="798" y="441"/>
                  </a:lnTo>
                  <a:lnTo>
                    <a:pt x="800" y="449"/>
                  </a:lnTo>
                  <a:lnTo>
                    <a:pt x="800" y="454"/>
                  </a:lnTo>
                  <a:lnTo>
                    <a:pt x="798" y="463"/>
                  </a:lnTo>
                  <a:lnTo>
                    <a:pt x="811" y="463"/>
                  </a:lnTo>
                  <a:lnTo>
                    <a:pt x="814" y="314"/>
                  </a:lnTo>
                  <a:lnTo>
                    <a:pt x="809" y="300"/>
                  </a:lnTo>
                  <a:lnTo>
                    <a:pt x="803" y="283"/>
                  </a:lnTo>
                  <a:lnTo>
                    <a:pt x="802" y="263"/>
                  </a:lnTo>
                  <a:lnTo>
                    <a:pt x="805" y="263"/>
                  </a:lnTo>
                  <a:lnTo>
                    <a:pt x="807" y="267"/>
                  </a:lnTo>
                  <a:lnTo>
                    <a:pt x="807" y="267"/>
                  </a:lnTo>
                  <a:lnTo>
                    <a:pt x="807" y="269"/>
                  </a:lnTo>
                  <a:lnTo>
                    <a:pt x="807" y="269"/>
                  </a:lnTo>
                  <a:lnTo>
                    <a:pt x="809" y="269"/>
                  </a:lnTo>
                  <a:lnTo>
                    <a:pt x="811" y="271"/>
                  </a:lnTo>
                  <a:lnTo>
                    <a:pt x="811" y="260"/>
                  </a:lnTo>
                  <a:lnTo>
                    <a:pt x="805" y="247"/>
                  </a:lnTo>
                  <a:lnTo>
                    <a:pt x="803" y="232"/>
                  </a:lnTo>
                  <a:lnTo>
                    <a:pt x="802" y="220"/>
                  </a:lnTo>
                  <a:lnTo>
                    <a:pt x="782" y="163"/>
                  </a:lnTo>
                  <a:lnTo>
                    <a:pt x="785" y="163"/>
                  </a:lnTo>
                  <a:lnTo>
                    <a:pt x="785" y="160"/>
                  </a:lnTo>
                  <a:lnTo>
                    <a:pt x="791" y="160"/>
                  </a:lnTo>
                  <a:lnTo>
                    <a:pt x="791" y="163"/>
                  </a:lnTo>
                  <a:lnTo>
                    <a:pt x="796" y="174"/>
                  </a:lnTo>
                  <a:lnTo>
                    <a:pt x="800" y="185"/>
                  </a:lnTo>
                  <a:lnTo>
                    <a:pt x="802" y="200"/>
                  </a:lnTo>
                  <a:lnTo>
                    <a:pt x="805" y="200"/>
                  </a:lnTo>
                  <a:lnTo>
                    <a:pt x="805" y="220"/>
                  </a:lnTo>
                  <a:lnTo>
                    <a:pt x="811" y="220"/>
                  </a:lnTo>
                  <a:lnTo>
                    <a:pt x="811" y="231"/>
                  </a:lnTo>
                  <a:lnTo>
                    <a:pt x="814" y="231"/>
                  </a:lnTo>
                  <a:lnTo>
                    <a:pt x="814" y="254"/>
                  </a:lnTo>
                  <a:lnTo>
                    <a:pt x="818" y="254"/>
                  </a:lnTo>
                  <a:lnTo>
                    <a:pt x="818" y="271"/>
                  </a:lnTo>
                  <a:lnTo>
                    <a:pt x="823" y="291"/>
                  </a:lnTo>
                  <a:lnTo>
                    <a:pt x="831" y="311"/>
                  </a:lnTo>
                  <a:lnTo>
                    <a:pt x="834" y="311"/>
                  </a:lnTo>
                  <a:lnTo>
                    <a:pt x="834" y="267"/>
                  </a:lnTo>
                  <a:lnTo>
                    <a:pt x="831" y="267"/>
                  </a:lnTo>
                  <a:lnTo>
                    <a:pt x="831" y="243"/>
                  </a:lnTo>
                  <a:lnTo>
                    <a:pt x="825" y="243"/>
                  </a:lnTo>
                  <a:lnTo>
                    <a:pt x="822" y="220"/>
                  </a:lnTo>
                  <a:lnTo>
                    <a:pt x="814" y="214"/>
                  </a:lnTo>
                  <a:lnTo>
                    <a:pt x="811" y="200"/>
                  </a:lnTo>
                  <a:lnTo>
                    <a:pt x="818" y="203"/>
                  </a:lnTo>
                  <a:lnTo>
                    <a:pt x="805" y="163"/>
                  </a:lnTo>
                  <a:lnTo>
                    <a:pt x="814" y="163"/>
                  </a:lnTo>
                  <a:lnTo>
                    <a:pt x="865" y="314"/>
                  </a:lnTo>
                  <a:lnTo>
                    <a:pt x="865" y="311"/>
                  </a:lnTo>
                  <a:lnTo>
                    <a:pt x="869" y="309"/>
                  </a:lnTo>
                  <a:lnTo>
                    <a:pt x="869" y="307"/>
                  </a:lnTo>
                  <a:lnTo>
                    <a:pt x="869" y="305"/>
                  </a:lnTo>
                  <a:lnTo>
                    <a:pt x="869" y="305"/>
                  </a:lnTo>
                  <a:lnTo>
                    <a:pt x="869" y="303"/>
                  </a:lnTo>
                  <a:lnTo>
                    <a:pt x="869" y="301"/>
                  </a:lnTo>
                  <a:lnTo>
                    <a:pt x="871" y="300"/>
                  </a:lnTo>
                  <a:lnTo>
                    <a:pt x="874" y="300"/>
                  </a:lnTo>
                  <a:lnTo>
                    <a:pt x="874" y="303"/>
                  </a:lnTo>
                  <a:lnTo>
                    <a:pt x="876" y="301"/>
                  </a:lnTo>
                  <a:lnTo>
                    <a:pt x="876" y="301"/>
                  </a:lnTo>
                  <a:lnTo>
                    <a:pt x="876" y="300"/>
                  </a:lnTo>
                  <a:lnTo>
                    <a:pt x="876" y="300"/>
                  </a:lnTo>
                  <a:lnTo>
                    <a:pt x="878" y="298"/>
                  </a:lnTo>
                  <a:lnTo>
                    <a:pt x="878" y="296"/>
                  </a:lnTo>
                  <a:lnTo>
                    <a:pt x="871" y="296"/>
                  </a:lnTo>
                  <a:lnTo>
                    <a:pt x="865" y="263"/>
                  </a:lnTo>
                  <a:lnTo>
                    <a:pt x="874" y="263"/>
                  </a:lnTo>
                  <a:lnTo>
                    <a:pt x="874" y="254"/>
                  </a:lnTo>
                  <a:lnTo>
                    <a:pt x="882" y="254"/>
                  </a:lnTo>
                  <a:lnTo>
                    <a:pt x="882" y="271"/>
                  </a:lnTo>
                  <a:lnTo>
                    <a:pt x="880" y="281"/>
                  </a:lnTo>
                  <a:lnTo>
                    <a:pt x="882" y="291"/>
                  </a:lnTo>
                  <a:lnTo>
                    <a:pt x="885" y="291"/>
                  </a:lnTo>
                  <a:lnTo>
                    <a:pt x="891" y="236"/>
                  </a:lnTo>
                  <a:lnTo>
                    <a:pt x="898" y="231"/>
                  </a:lnTo>
                  <a:lnTo>
                    <a:pt x="898" y="220"/>
                  </a:lnTo>
                  <a:lnTo>
                    <a:pt x="902" y="220"/>
                  </a:lnTo>
                  <a:lnTo>
                    <a:pt x="902" y="214"/>
                  </a:lnTo>
                  <a:lnTo>
                    <a:pt x="898" y="214"/>
                  </a:lnTo>
                  <a:lnTo>
                    <a:pt x="898" y="163"/>
                  </a:lnTo>
                  <a:lnTo>
                    <a:pt x="894" y="163"/>
                  </a:lnTo>
                  <a:lnTo>
                    <a:pt x="894" y="160"/>
                  </a:lnTo>
                  <a:lnTo>
                    <a:pt x="898" y="160"/>
                  </a:lnTo>
                  <a:lnTo>
                    <a:pt x="898" y="154"/>
                  </a:lnTo>
                  <a:lnTo>
                    <a:pt x="894" y="154"/>
                  </a:lnTo>
                  <a:lnTo>
                    <a:pt x="894" y="152"/>
                  </a:lnTo>
                  <a:lnTo>
                    <a:pt x="896" y="149"/>
                  </a:lnTo>
                  <a:lnTo>
                    <a:pt x="898" y="147"/>
                  </a:lnTo>
                  <a:lnTo>
                    <a:pt x="898" y="147"/>
                  </a:lnTo>
                  <a:lnTo>
                    <a:pt x="894" y="140"/>
                  </a:lnTo>
                  <a:lnTo>
                    <a:pt x="894" y="136"/>
                  </a:lnTo>
                  <a:lnTo>
                    <a:pt x="898" y="136"/>
                  </a:lnTo>
                  <a:lnTo>
                    <a:pt x="898" y="131"/>
                  </a:lnTo>
                  <a:lnTo>
                    <a:pt x="894" y="131"/>
                  </a:lnTo>
                  <a:lnTo>
                    <a:pt x="898" y="107"/>
                  </a:lnTo>
                  <a:lnTo>
                    <a:pt x="905" y="107"/>
                  </a:lnTo>
                  <a:lnTo>
                    <a:pt x="905" y="167"/>
                  </a:lnTo>
                  <a:lnTo>
                    <a:pt x="914" y="167"/>
                  </a:lnTo>
                  <a:lnTo>
                    <a:pt x="922" y="311"/>
                  </a:lnTo>
                  <a:lnTo>
                    <a:pt x="925" y="311"/>
                  </a:lnTo>
                  <a:lnTo>
                    <a:pt x="927" y="325"/>
                  </a:lnTo>
                  <a:lnTo>
                    <a:pt x="927" y="341"/>
                  </a:lnTo>
                  <a:lnTo>
                    <a:pt x="929" y="356"/>
                  </a:lnTo>
                  <a:lnTo>
                    <a:pt x="934" y="367"/>
                  </a:lnTo>
                  <a:lnTo>
                    <a:pt x="931" y="323"/>
                  </a:lnTo>
                  <a:lnTo>
                    <a:pt x="934" y="323"/>
                  </a:lnTo>
                  <a:lnTo>
                    <a:pt x="938" y="329"/>
                  </a:lnTo>
                  <a:lnTo>
                    <a:pt x="942" y="332"/>
                  </a:lnTo>
                  <a:lnTo>
                    <a:pt x="945" y="334"/>
                  </a:lnTo>
                  <a:lnTo>
                    <a:pt x="945" y="296"/>
                  </a:lnTo>
                  <a:lnTo>
                    <a:pt x="938" y="296"/>
                  </a:lnTo>
                  <a:lnTo>
                    <a:pt x="938" y="287"/>
                  </a:lnTo>
                  <a:lnTo>
                    <a:pt x="945" y="287"/>
                  </a:lnTo>
                  <a:lnTo>
                    <a:pt x="942" y="107"/>
                  </a:lnTo>
                  <a:lnTo>
                    <a:pt x="954" y="107"/>
                  </a:lnTo>
                  <a:lnTo>
                    <a:pt x="954" y="111"/>
                  </a:lnTo>
                  <a:lnTo>
                    <a:pt x="951" y="121"/>
                  </a:lnTo>
                  <a:lnTo>
                    <a:pt x="949" y="138"/>
                  </a:lnTo>
                  <a:lnTo>
                    <a:pt x="949" y="156"/>
                  </a:lnTo>
                  <a:lnTo>
                    <a:pt x="951" y="171"/>
                  </a:lnTo>
                  <a:lnTo>
                    <a:pt x="962" y="287"/>
                  </a:lnTo>
                  <a:lnTo>
                    <a:pt x="967" y="287"/>
                  </a:lnTo>
                  <a:lnTo>
                    <a:pt x="971" y="289"/>
                  </a:lnTo>
                  <a:lnTo>
                    <a:pt x="974" y="289"/>
                  </a:lnTo>
                  <a:lnTo>
                    <a:pt x="978" y="291"/>
                  </a:lnTo>
                  <a:lnTo>
                    <a:pt x="978" y="236"/>
                  </a:lnTo>
                  <a:lnTo>
                    <a:pt x="991" y="236"/>
                  </a:lnTo>
                  <a:lnTo>
                    <a:pt x="993" y="269"/>
                  </a:lnTo>
                  <a:lnTo>
                    <a:pt x="1002" y="300"/>
                  </a:lnTo>
                  <a:lnTo>
                    <a:pt x="1005" y="300"/>
                  </a:lnTo>
                  <a:lnTo>
                    <a:pt x="1005" y="143"/>
                  </a:lnTo>
                  <a:lnTo>
                    <a:pt x="1018" y="147"/>
                  </a:lnTo>
                  <a:lnTo>
                    <a:pt x="1022" y="189"/>
                  </a:lnTo>
                  <a:lnTo>
                    <a:pt x="1031" y="223"/>
                  </a:lnTo>
                  <a:lnTo>
                    <a:pt x="1031" y="254"/>
                  </a:lnTo>
                  <a:lnTo>
                    <a:pt x="1034" y="254"/>
                  </a:lnTo>
                  <a:lnTo>
                    <a:pt x="1038" y="300"/>
                  </a:lnTo>
                  <a:lnTo>
                    <a:pt x="1045" y="303"/>
                  </a:lnTo>
                  <a:lnTo>
                    <a:pt x="1045" y="314"/>
                  </a:lnTo>
                  <a:lnTo>
                    <a:pt x="1049" y="323"/>
                  </a:lnTo>
                  <a:lnTo>
                    <a:pt x="1054" y="329"/>
                  </a:lnTo>
                  <a:lnTo>
                    <a:pt x="1060" y="336"/>
                  </a:lnTo>
                  <a:lnTo>
                    <a:pt x="1065" y="340"/>
                  </a:lnTo>
                  <a:lnTo>
                    <a:pt x="1074" y="343"/>
                  </a:lnTo>
                  <a:lnTo>
                    <a:pt x="1074" y="347"/>
                  </a:lnTo>
                  <a:lnTo>
                    <a:pt x="1076" y="349"/>
                  </a:lnTo>
                  <a:lnTo>
                    <a:pt x="1076" y="351"/>
                  </a:lnTo>
                  <a:lnTo>
                    <a:pt x="1078" y="352"/>
                  </a:lnTo>
                  <a:lnTo>
                    <a:pt x="1080" y="354"/>
                  </a:lnTo>
                  <a:lnTo>
                    <a:pt x="1082" y="356"/>
                  </a:lnTo>
                  <a:lnTo>
                    <a:pt x="1082" y="360"/>
                  </a:lnTo>
                  <a:lnTo>
                    <a:pt x="1085" y="360"/>
                  </a:lnTo>
                  <a:lnTo>
                    <a:pt x="1085" y="351"/>
                  </a:lnTo>
                  <a:lnTo>
                    <a:pt x="1082" y="351"/>
                  </a:lnTo>
                  <a:lnTo>
                    <a:pt x="1082" y="323"/>
                  </a:lnTo>
                  <a:lnTo>
                    <a:pt x="1078" y="323"/>
                  </a:lnTo>
                  <a:lnTo>
                    <a:pt x="1071" y="287"/>
                  </a:lnTo>
                  <a:lnTo>
                    <a:pt x="1065" y="287"/>
                  </a:lnTo>
                  <a:lnTo>
                    <a:pt x="1065" y="274"/>
                  </a:lnTo>
                  <a:lnTo>
                    <a:pt x="1062" y="274"/>
                  </a:lnTo>
                  <a:lnTo>
                    <a:pt x="1060" y="272"/>
                  </a:lnTo>
                  <a:lnTo>
                    <a:pt x="1060" y="269"/>
                  </a:lnTo>
                  <a:lnTo>
                    <a:pt x="1058" y="265"/>
                  </a:lnTo>
                  <a:lnTo>
                    <a:pt x="1058" y="260"/>
                  </a:lnTo>
                  <a:lnTo>
                    <a:pt x="1062" y="260"/>
                  </a:lnTo>
                  <a:lnTo>
                    <a:pt x="1069" y="269"/>
                  </a:lnTo>
                  <a:lnTo>
                    <a:pt x="1074" y="280"/>
                  </a:lnTo>
                  <a:lnTo>
                    <a:pt x="1078" y="291"/>
                  </a:lnTo>
                  <a:lnTo>
                    <a:pt x="1082" y="291"/>
                  </a:lnTo>
                  <a:lnTo>
                    <a:pt x="1074" y="267"/>
                  </a:lnTo>
                  <a:lnTo>
                    <a:pt x="1063" y="243"/>
                  </a:lnTo>
                  <a:lnTo>
                    <a:pt x="1054" y="220"/>
                  </a:lnTo>
                  <a:lnTo>
                    <a:pt x="1058" y="220"/>
                  </a:lnTo>
                  <a:lnTo>
                    <a:pt x="1062" y="221"/>
                  </a:lnTo>
                  <a:lnTo>
                    <a:pt x="1063" y="221"/>
                  </a:lnTo>
                  <a:lnTo>
                    <a:pt x="1063" y="223"/>
                  </a:lnTo>
                  <a:lnTo>
                    <a:pt x="1065" y="227"/>
                  </a:lnTo>
                  <a:lnTo>
                    <a:pt x="1065" y="231"/>
                  </a:lnTo>
                  <a:lnTo>
                    <a:pt x="1076" y="245"/>
                  </a:lnTo>
                  <a:lnTo>
                    <a:pt x="1083" y="263"/>
                  </a:lnTo>
                  <a:lnTo>
                    <a:pt x="1089" y="283"/>
                  </a:lnTo>
                  <a:lnTo>
                    <a:pt x="1094" y="303"/>
                  </a:lnTo>
                  <a:lnTo>
                    <a:pt x="1098" y="303"/>
                  </a:lnTo>
                  <a:lnTo>
                    <a:pt x="1098" y="323"/>
                  </a:lnTo>
                  <a:lnTo>
                    <a:pt x="1102" y="323"/>
                  </a:lnTo>
                  <a:lnTo>
                    <a:pt x="1094" y="240"/>
                  </a:lnTo>
                  <a:lnTo>
                    <a:pt x="1091" y="240"/>
                  </a:lnTo>
                  <a:lnTo>
                    <a:pt x="1091" y="223"/>
                  </a:lnTo>
                  <a:lnTo>
                    <a:pt x="1085" y="223"/>
                  </a:lnTo>
                  <a:lnTo>
                    <a:pt x="1082" y="191"/>
                  </a:lnTo>
                  <a:lnTo>
                    <a:pt x="1078" y="191"/>
                  </a:lnTo>
                  <a:lnTo>
                    <a:pt x="1078" y="183"/>
                  </a:lnTo>
                  <a:lnTo>
                    <a:pt x="1074" y="183"/>
                  </a:lnTo>
                  <a:lnTo>
                    <a:pt x="1074" y="171"/>
                  </a:lnTo>
                  <a:lnTo>
                    <a:pt x="1071" y="171"/>
                  </a:lnTo>
                  <a:lnTo>
                    <a:pt x="1065" y="154"/>
                  </a:lnTo>
                  <a:lnTo>
                    <a:pt x="1062" y="154"/>
                  </a:lnTo>
                  <a:lnTo>
                    <a:pt x="1062" y="143"/>
                  </a:lnTo>
                  <a:lnTo>
                    <a:pt x="1058" y="143"/>
                  </a:lnTo>
                  <a:lnTo>
                    <a:pt x="1051" y="120"/>
                  </a:lnTo>
                  <a:lnTo>
                    <a:pt x="1045" y="120"/>
                  </a:lnTo>
                  <a:lnTo>
                    <a:pt x="1045" y="111"/>
                  </a:lnTo>
                  <a:lnTo>
                    <a:pt x="1038" y="98"/>
                  </a:lnTo>
                  <a:lnTo>
                    <a:pt x="1031" y="85"/>
                  </a:lnTo>
                  <a:lnTo>
                    <a:pt x="1025" y="67"/>
                  </a:lnTo>
                  <a:lnTo>
                    <a:pt x="1038" y="71"/>
                  </a:lnTo>
                  <a:lnTo>
                    <a:pt x="1042" y="89"/>
                  </a:lnTo>
                  <a:lnTo>
                    <a:pt x="1051" y="101"/>
                  </a:lnTo>
                  <a:lnTo>
                    <a:pt x="1058" y="114"/>
                  </a:lnTo>
                  <a:lnTo>
                    <a:pt x="1058" y="123"/>
                  </a:lnTo>
                  <a:lnTo>
                    <a:pt x="1062" y="123"/>
                  </a:lnTo>
                  <a:lnTo>
                    <a:pt x="1062" y="131"/>
                  </a:lnTo>
                  <a:lnTo>
                    <a:pt x="1065" y="131"/>
                  </a:lnTo>
                  <a:lnTo>
                    <a:pt x="1065" y="140"/>
                  </a:lnTo>
                  <a:lnTo>
                    <a:pt x="1071" y="140"/>
                  </a:lnTo>
                  <a:lnTo>
                    <a:pt x="1071" y="147"/>
                  </a:lnTo>
                  <a:lnTo>
                    <a:pt x="1074" y="147"/>
                  </a:lnTo>
                  <a:lnTo>
                    <a:pt x="1082" y="171"/>
                  </a:lnTo>
                  <a:lnTo>
                    <a:pt x="1085" y="171"/>
                  </a:lnTo>
                  <a:lnTo>
                    <a:pt x="1085" y="183"/>
                  </a:lnTo>
                  <a:lnTo>
                    <a:pt x="1091" y="183"/>
                  </a:lnTo>
                  <a:lnTo>
                    <a:pt x="1091" y="191"/>
                  </a:lnTo>
                  <a:lnTo>
                    <a:pt x="1094" y="191"/>
                  </a:lnTo>
                  <a:lnTo>
                    <a:pt x="1102" y="227"/>
                  </a:lnTo>
                  <a:lnTo>
                    <a:pt x="1105" y="227"/>
                  </a:lnTo>
                  <a:lnTo>
                    <a:pt x="1105" y="236"/>
                  </a:lnTo>
                  <a:lnTo>
                    <a:pt x="1111" y="236"/>
                  </a:lnTo>
                  <a:lnTo>
                    <a:pt x="1111" y="254"/>
                  </a:lnTo>
                  <a:lnTo>
                    <a:pt x="1114" y="254"/>
                  </a:lnTo>
                  <a:lnTo>
                    <a:pt x="1116" y="218"/>
                  </a:lnTo>
                  <a:lnTo>
                    <a:pt x="1118" y="178"/>
                  </a:lnTo>
                  <a:lnTo>
                    <a:pt x="1114" y="140"/>
                  </a:lnTo>
                  <a:lnTo>
                    <a:pt x="1105" y="103"/>
                  </a:lnTo>
                  <a:lnTo>
                    <a:pt x="1118" y="103"/>
                  </a:lnTo>
                  <a:lnTo>
                    <a:pt x="1123" y="134"/>
                  </a:lnTo>
                  <a:lnTo>
                    <a:pt x="1131" y="163"/>
                  </a:lnTo>
                  <a:lnTo>
                    <a:pt x="1131" y="178"/>
                  </a:lnTo>
                  <a:lnTo>
                    <a:pt x="1131" y="194"/>
                  </a:lnTo>
                  <a:lnTo>
                    <a:pt x="1129" y="209"/>
                  </a:lnTo>
                  <a:lnTo>
                    <a:pt x="1134" y="220"/>
                  </a:lnTo>
                  <a:lnTo>
                    <a:pt x="1138" y="180"/>
                  </a:lnTo>
                  <a:lnTo>
                    <a:pt x="1145" y="180"/>
                  </a:lnTo>
                  <a:lnTo>
                    <a:pt x="1151" y="196"/>
                  </a:lnTo>
                  <a:lnTo>
                    <a:pt x="1154" y="196"/>
                  </a:lnTo>
                  <a:lnTo>
                    <a:pt x="1154" y="211"/>
                  </a:lnTo>
                  <a:lnTo>
                    <a:pt x="1158" y="211"/>
                  </a:lnTo>
                  <a:lnTo>
                    <a:pt x="1162" y="247"/>
                  </a:lnTo>
                  <a:lnTo>
                    <a:pt x="1165" y="247"/>
                  </a:lnTo>
                  <a:lnTo>
                    <a:pt x="1165" y="271"/>
                  </a:lnTo>
                  <a:lnTo>
                    <a:pt x="1174" y="274"/>
                  </a:lnTo>
                  <a:lnTo>
                    <a:pt x="1174" y="283"/>
                  </a:lnTo>
                  <a:lnTo>
                    <a:pt x="1178" y="283"/>
                  </a:lnTo>
                  <a:lnTo>
                    <a:pt x="1178" y="296"/>
                  </a:lnTo>
                  <a:lnTo>
                    <a:pt x="1182" y="296"/>
                  </a:lnTo>
                  <a:lnTo>
                    <a:pt x="1185" y="320"/>
                  </a:lnTo>
                  <a:lnTo>
                    <a:pt x="1191" y="320"/>
                  </a:lnTo>
                  <a:lnTo>
                    <a:pt x="1193" y="291"/>
                  </a:lnTo>
                  <a:lnTo>
                    <a:pt x="1198" y="265"/>
                  </a:lnTo>
                  <a:lnTo>
                    <a:pt x="1207" y="240"/>
                  </a:lnTo>
                  <a:lnTo>
                    <a:pt x="1214" y="214"/>
                  </a:lnTo>
                  <a:lnTo>
                    <a:pt x="1211" y="154"/>
                  </a:lnTo>
                  <a:lnTo>
                    <a:pt x="1222" y="154"/>
                  </a:lnTo>
                  <a:lnTo>
                    <a:pt x="1225" y="214"/>
                  </a:lnTo>
                  <a:lnTo>
                    <a:pt x="1234" y="214"/>
                  </a:lnTo>
                  <a:lnTo>
                    <a:pt x="1238" y="231"/>
                  </a:lnTo>
                  <a:lnTo>
                    <a:pt x="1231" y="231"/>
                  </a:lnTo>
                  <a:lnTo>
                    <a:pt x="1231" y="223"/>
                  </a:lnTo>
                  <a:lnTo>
                    <a:pt x="1225" y="223"/>
                  </a:lnTo>
                  <a:lnTo>
                    <a:pt x="1225" y="327"/>
                  </a:lnTo>
                  <a:lnTo>
                    <a:pt x="1231" y="327"/>
                  </a:lnTo>
                  <a:lnTo>
                    <a:pt x="1231" y="340"/>
                  </a:lnTo>
                  <a:lnTo>
                    <a:pt x="1234" y="340"/>
                  </a:lnTo>
                  <a:lnTo>
                    <a:pt x="1234" y="334"/>
                  </a:lnTo>
                  <a:lnTo>
                    <a:pt x="1238" y="334"/>
                  </a:lnTo>
                  <a:lnTo>
                    <a:pt x="1245" y="340"/>
                  </a:lnTo>
                  <a:lnTo>
                    <a:pt x="1245" y="303"/>
                  </a:lnTo>
                  <a:lnTo>
                    <a:pt x="1242" y="303"/>
                  </a:lnTo>
                  <a:lnTo>
                    <a:pt x="1242" y="271"/>
                  </a:lnTo>
                  <a:lnTo>
                    <a:pt x="1231" y="236"/>
                  </a:lnTo>
                  <a:lnTo>
                    <a:pt x="1242" y="236"/>
                  </a:lnTo>
                  <a:lnTo>
                    <a:pt x="1245" y="254"/>
                  </a:lnTo>
                  <a:lnTo>
                    <a:pt x="1251" y="254"/>
                  </a:lnTo>
                  <a:lnTo>
                    <a:pt x="1251" y="274"/>
                  </a:lnTo>
                  <a:lnTo>
                    <a:pt x="1254" y="274"/>
                  </a:lnTo>
                  <a:lnTo>
                    <a:pt x="1254" y="283"/>
                  </a:lnTo>
                  <a:lnTo>
                    <a:pt x="1258" y="283"/>
                  </a:lnTo>
                  <a:lnTo>
                    <a:pt x="1258" y="300"/>
                  </a:lnTo>
                  <a:lnTo>
                    <a:pt x="1262" y="300"/>
                  </a:lnTo>
                  <a:lnTo>
                    <a:pt x="1262" y="314"/>
                  </a:lnTo>
                  <a:lnTo>
                    <a:pt x="1265" y="314"/>
                  </a:lnTo>
                  <a:lnTo>
                    <a:pt x="1271" y="343"/>
                  </a:lnTo>
                  <a:lnTo>
                    <a:pt x="1274" y="343"/>
                  </a:lnTo>
                  <a:lnTo>
                    <a:pt x="1278" y="334"/>
                  </a:lnTo>
                  <a:lnTo>
                    <a:pt x="1282" y="325"/>
                  </a:lnTo>
                  <a:lnTo>
                    <a:pt x="1282" y="311"/>
                  </a:lnTo>
                  <a:lnTo>
                    <a:pt x="1271" y="274"/>
                  </a:lnTo>
                  <a:lnTo>
                    <a:pt x="1282" y="280"/>
                  </a:lnTo>
                  <a:lnTo>
                    <a:pt x="1283" y="287"/>
                  </a:lnTo>
                  <a:lnTo>
                    <a:pt x="1287" y="301"/>
                  </a:lnTo>
                  <a:lnTo>
                    <a:pt x="1291" y="318"/>
                  </a:lnTo>
                  <a:lnTo>
                    <a:pt x="1294" y="332"/>
                  </a:lnTo>
                  <a:lnTo>
                    <a:pt x="1300" y="345"/>
                  </a:lnTo>
                  <a:lnTo>
                    <a:pt x="1302" y="351"/>
                  </a:lnTo>
                  <a:lnTo>
                    <a:pt x="1303" y="332"/>
                  </a:lnTo>
                  <a:lnTo>
                    <a:pt x="1305" y="316"/>
                  </a:lnTo>
                  <a:lnTo>
                    <a:pt x="1305" y="296"/>
                  </a:lnTo>
                  <a:lnTo>
                    <a:pt x="1302" y="271"/>
                  </a:lnTo>
                  <a:lnTo>
                    <a:pt x="1314" y="271"/>
                  </a:lnTo>
                  <a:lnTo>
                    <a:pt x="1316" y="294"/>
                  </a:lnTo>
                  <a:lnTo>
                    <a:pt x="1323" y="316"/>
                  </a:lnTo>
                  <a:lnTo>
                    <a:pt x="1331" y="334"/>
                  </a:lnTo>
                  <a:lnTo>
                    <a:pt x="1331" y="356"/>
                  </a:lnTo>
                  <a:lnTo>
                    <a:pt x="1334" y="356"/>
                  </a:lnTo>
                  <a:lnTo>
                    <a:pt x="1322" y="223"/>
                  </a:lnTo>
                  <a:lnTo>
                    <a:pt x="1318" y="223"/>
                  </a:lnTo>
                  <a:lnTo>
                    <a:pt x="1314" y="200"/>
                  </a:lnTo>
                  <a:lnTo>
                    <a:pt x="1311" y="194"/>
                  </a:lnTo>
                  <a:lnTo>
                    <a:pt x="1309" y="191"/>
                  </a:lnTo>
                  <a:lnTo>
                    <a:pt x="1305" y="187"/>
                  </a:lnTo>
                  <a:lnTo>
                    <a:pt x="1303" y="183"/>
                  </a:lnTo>
                  <a:lnTo>
                    <a:pt x="1300" y="178"/>
                  </a:lnTo>
                  <a:lnTo>
                    <a:pt x="1298" y="171"/>
                  </a:lnTo>
                  <a:lnTo>
                    <a:pt x="1311" y="180"/>
                  </a:lnTo>
                  <a:lnTo>
                    <a:pt x="1322" y="194"/>
                  </a:lnTo>
                  <a:lnTo>
                    <a:pt x="1331" y="212"/>
                  </a:lnTo>
                  <a:lnTo>
                    <a:pt x="1338" y="234"/>
                  </a:lnTo>
                  <a:lnTo>
                    <a:pt x="1345" y="254"/>
                  </a:lnTo>
                  <a:lnTo>
                    <a:pt x="1351" y="271"/>
                  </a:lnTo>
                  <a:lnTo>
                    <a:pt x="1351" y="296"/>
                  </a:lnTo>
                  <a:lnTo>
                    <a:pt x="1358" y="300"/>
                  </a:lnTo>
                  <a:lnTo>
                    <a:pt x="1354" y="307"/>
                  </a:lnTo>
                  <a:lnTo>
                    <a:pt x="1362" y="311"/>
                  </a:lnTo>
                  <a:lnTo>
                    <a:pt x="1362" y="327"/>
                  </a:lnTo>
                  <a:lnTo>
                    <a:pt x="1365" y="327"/>
                  </a:lnTo>
                  <a:lnTo>
                    <a:pt x="1365" y="340"/>
                  </a:lnTo>
                  <a:lnTo>
                    <a:pt x="1371" y="340"/>
                  </a:lnTo>
                  <a:lnTo>
                    <a:pt x="1373" y="352"/>
                  </a:lnTo>
                  <a:lnTo>
                    <a:pt x="1373" y="365"/>
                  </a:lnTo>
                  <a:lnTo>
                    <a:pt x="1378" y="374"/>
                  </a:lnTo>
                  <a:lnTo>
                    <a:pt x="1380" y="347"/>
                  </a:lnTo>
                  <a:lnTo>
                    <a:pt x="1382" y="321"/>
                  </a:lnTo>
                  <a:lnTo>
                    <a:pt x="1378" y="300"/>
                  </a:lnTo>
                  <a:lnTo>
                    <a:pt x="1378" y="267"/>
                  </a:lnTo>
                  <a:lnTo>
                    <a:pt x="1374" y="267"/>
                  </a:lnTo>
                  <a:lnTo>
                    <a:pt x="1371" y="240"/>
                  </a:lnTo>
                  <a:lnTo>
                    <a:pt x="1365" y="240"/>
                  </a:lnTo>
                  <a:lnTo>
                    <a:pt x="1363" y="234"/>
                  </a:lnTo>
                  <a:lnTo>
                    <a:pt x="1360" y="232"/>
                  </a:lnTo>
                  <a:lnTo>
                    <a:pt x="1358" y="229"/>
                  </a:lnTo>
                  <a:lnTo>
                    <a:pt x="1356" y="227"/>
                  </a:lnTo>
                  <a:lnTo>
                    <a:pt x="1354" y="221"/>
                  </a:lnTo>
                  <a:lnTo>
                    <a:pt x="1354" y="214"/>
                  </a:lnTo>
                  <a:lnTo>
                    <a:pt x="1362" y="220"/>
                  </a:lnTo>
                  <a:lnTo>
                    <a:pt x="1338" y="176"/>
                  </a:lnTo>
                  <a:lnTo>
                    <a:pt x="1345" y="176"/>
                  </a:lnTo>
                  <a:lnTo>
                    <a:pt x="1382" y="231"/>
                  </a:lnTo>
                  <a:lnTo>
                    <a:pt x="1382" y="240"/>
                  </a:lnTo>
                  <a:lnTo>
                    <a:pt x="1385" y="240"/>
                  </a:lnTo>
                  <a:lnTo>
                    <a:pt x="1385" y="247"/>
                  </a:lnTo>
                  <a:lnTo>
                    <a:pt x="1391" y="247"/>
                  </a:lnTo>
                  <a:lnTo>
                    <a:pt x="1394" y="271"/>
                  </a:lnTo>
                  <a:lnTo>
                    <a:pt x="1398" y="271"/>
                  </a:lnTo>
                  <a:lnTo>
                    <a:pt x="1398" y="280"/>
                  </a:lnTo>
                  <a:lnTo>
                    <a:pt x="1402" y="280"/>
                  </a:lnTo>
                  <a:lnTo>
                    <a:pt x="1402" y="296"/>
                  </a:lnTo>
                  <a:lnTo>
                    <a:pt x="1405" y="296"/>
                  </a:lnTo>
                  <a:lnTo>
                    <a:pt x="1411" y="323"/>
                  </a:lnTo>
                  <a:lnTo>
                    <a:pt x="1414" y="323"/>
                  </a:lnTo>
                  <a:lnTo>
                    <a:pt x="1416" y="289"/>
                  </a:lnTo>
                  <a:lnTo>
                    <a:pt x="1418" y="254"/>
                  </a:lnTo>
                  <a:lnTo>
                    <a:pt x="1420" y="218"/>
                  </a:lnTo>
                  <a:lnTo>
                    <a:pt x="1420" y="183"/>
                  </a:lnTo>
                  <a:lnTo>
                    <a:pt x="1414" y="151"/>
                  </a:lnTo>
                  <a:lnTo>
                    <a:pt x="1414" y="120"/>
                  </a:lnTo>
                  <a:lnTo>
                    <a:pt x="1411" y="120"/>
                  </a:lnTo>
                  <a:lnTo>
                    <a:pt x="1407" y="105"/>
                  </a:lnTo>
                  <a:lnTo>
                    <a:pt x="1407" y="92"/>
                  </a:lnTo>
                  <a:lnTo>
                    <a:pt x="1409" y="81"/>
                  </a:lnTo>
                  <a:lnTo>
                    <a:pt x="1409" y="72"/>
                  </a:lnTo>
                  <a:lnTo>
                    <a:pt x="1405" y="67"/>
                  </a:lnTo>
                  <a:lnTo>
                    <a:pt x="1405" y="63"/>
                  </a:lnTo>
                  <a:lnTo>
                    <a:pt x="1411" y="63"/>
                  </a:lnTo>
                  <a:lnTo>
                    <a:pt x="1411" y="60"/>
                  </a:lnTo>
                  <a:lnTo>
                    <a:pt x="1413" y="60"/>
                  </a:lnTo>
                  <a:lnTo>
                    <a:pt x="1414" y="60"/>
                  </a:lnTo>
                  <a:lnTo>
                    <a:pt x="1416" y="60"/>
                  </a:lnTo>
                  <a:lnTo>
                    <a:pt x="1416" y="61"/>
                  </a:lnTo>
                  <a:lnTo>
                    <a:pt x="1416" y="61"/>
                  </a:lnTo>
                  <a:lnTo>
                    <a:pt x="1418" y="63"/>
                  </a:lnTo>
                  <a:lnTo>
                    <a:pt x="1422" y="72"/>
                  </a:lnTo>
                  <a:lnTo>
                    <a:pt x="1422" y="85"/>
                  </a:lnTo>
                  <a:lnTo>
                    <a:pt x="1420" y="98"/>
                  </a:lnTo>
                  <a:lnTo>
                    <a:pt x="1422" y="111"/>
                  </a:lnTo>
                  <a:lnTo>
                    <a:pt x="1431" y="145"/>
                  </a:lnTo>
                  <a:lnTo>
                    <a:pt x="1438" y="181"/>
                  </a:lnTo>
                  <a:lnTo>
                    <a:pt x="1445" y="214"/>
                  </a:lnTo>
                  <a:lnTo>
                    <a:pt x="1445" y="243"/>
                  </a:lnTo>
                  <a:lnTo>
                    <a:pt x="1451" y="243"/>
                  </a:lnTo>
                  <a:lnTo>
                    <a:pt x="1453" y="258"/>
                  </a:lnTo>
                  <a:lnTo>
                    <a:pt x="1453" y="276"/>
                  </a:lnTo>
                  <a:lnTo>
                    <a:pt x="1451" y="292"/>
                  </a:lnTo>
                  <a:lnTo>
                    <a:pt x="1453" y="309"/>
                  </a:lnTo>
                  <a:lnTo>
                    <a:pt x="1458" y="320"/>
                  </a:lnTo>
                  <a:lnTo>
                    <a:pt x="1465" y="220"/>
                  </a:lnTo>
                  <a:lnTo>
                    <a:pt x="1471" y="220"/>
                  </a:lnTo>
                  <a:lnTo>
                    <a:pt x="1473" y="203"/>
                  </a:lnTo>
                  <a:lnTo>
                    <a:pt x="1473" y="181"/>
                  </a:lnTo>
                  <a:lnTo>
                    <a:pt x="1471" y="158"/>
                  </a:lnTo>
                  <a:lnTo>
                    <a:pt x="1471" y="132"/>
                  </a:lnTo>
                  <a:lnTo>
                    <a:pt x="1471" y="111"/>
                  </a:lnTo>
                  <a:lnTo>
                    <a:pt x="1482" y="114"/>
                  </a:lnTo>
                  <a:lnTo>
                    <a:pt x="1474" y="327"/>
                  </a:lnTo>
                  <a:lnTo>
                    <a:pt x="1474" y="340"/>
                  </a:lnTo>
                  <a:lnTo>
                    <a:pt x="1473" y="356"/>
                  </a:lnTo>
                  <a:lnTo>
                    <a:pt x="1473" y="374"/>
                  </a:lnTo>
                  <a:lnTo>
                    <a:pt x="1473" y="392"/>
                  </a:lnTo>
                  <a:lnTo>
                    <a:pt x="1474" y="407"/>
                  </a:lnTo>
                  <a:lnTo>
                    <a:pt x="1478" y="416"/>
                  </a:lnTo>
                  <a:lnTo>
                    <a:pt x="1480" y="403"/>
                  </a:lnTo>
                  <a:lnTo>
                    <a:pt x="1482" y="385"/>
                  </a:lnTo>
                  <a:lnTo>
                    <a:pt x="1487" y="365"/>
                  </a:lnTo>
                  <a:lnTo>
                    <a:pt x="1491" y="349"/>
                  </a:lnTo>
                  <a:lnTo>
                    <a:pt x="1494" y="340"/>
                  </a:lnTo>
                  <a:lnTo>
                    <a:pt x="1496" y="338"/>
                  </a:lnTo>
                  <a:lnTo>
                    <a:pt x="1496" y="336"/>
                  </a:lnTo>
                  <a:lnTo>
                    <a:pt x="1496" y="336"/>
                  </a:lnTo>
                  <a:lnTo>
                    <a:pt x="1498" y="336"/>
                  </a:lnTo>
                  <a:lnTo>
                    <a:pt x="1500" y="336"/>
                  </a:lnTo>
                  <a:lnTo>
                    <a:pt x="1502" y="334"/>
                  </a:lnTo>
                  <a:lnTo>
                    <a:pt x="1502" y="356"/>
                  </a:lnTo>
                  <a:lnTo>
                    <a:pt x="1505" y="356"/>
                  </a:lnTo>
                  <a:lnTo>
                    <a:pt x="1511" y="291"/>
                  </a:lnTo>
                  <a:lnTo>
                    <a:pt x="1513" y="285"/>
                  </a:lnTo>
                  <a:lnTo>
                    <a:pt x="1516" y="276"/>
                  </a:lnTo>
                  <a:lnTo>
                    <a:pt x="1520" y="265"/>
                  </a:lnTo>
                  <a:lnTo>
                    <a:pt x="1518" y="254"/>
                  </a:lnTo>
                  <a:lnTo>
                    <a:pt x="1511" y="251"/>
                  </a:lnTo>
                  <a:lnTo>
                    <a:pt x="1511" y="243"/>
                  </a:lnTo>
                  <a:lnTo>
                    <a:pt x="1518" y="243"/>
                  </a:lnTo>
                  <a:lnTo>
                    <a:pt x="1531" y="103"/>
                  </a:lnTo>
                  <a:lnTo>
                    <a:pt x="1538" y="103"/>
                  </a:lnTo>
                  <a:lnTo>
                    <a:pt x="1531" y="280"/>
                  </a:lnTo>
                  <a:lnTo>
                    <a:pt x="1534" y="280"/>
                  </a:lnTo>
                  <a:lnTo>
                    <a:pt x="1534" y="291"/>
                  </a:lnTo>
                  <a:lnTo>
                    <a:pt x="1538" y="291"/>
                  </a:lnTo>
                  <a:lnTo>
                    <a:pt x="1540" y="301"/>
                  </a:lnTo>
                  <a:lnTo>
                    <a:pt x="1542" y="314"/>
                  </a:lnTo>
                  <a:lnTo>
                    <a:pt x="1542" y="327"/>
                  </a:lnTo>
                  <a:lnTo>
                    <a:pt x="1545" y="334"/>
                  </a:lnTo>
                  <a:lnTo>
                    <a:pt x="1565" y="154"/>
                  </a:lnTo>
                  <a:lnTo>
                    <a:pt x="1574" y="154"/>
                  </a:lnTo>
                  <a:lnTo>
                    <a:pt x="1578" y="176"/>
                  </a:lnTo>
                  <a:lnTo>
                    <a:pt x="1578" y="178"/>
                  </a:lnTo>
                  <a:lnTo>
                    <a:pt x="1576" y="178"/>
                  </a:lnTo>
                  <a:lnTo>
                    <a:pt x="1576" y="178"/>
                  </a:lnTo>
                  <a:lnTo>
                    <a:pt x="1574" y="176"/>
                  </a:lnTo>
                  <a:lnTo>
                    <a:pt x="1574" y="178"/>
                  </a:lnTo>
                  <a:lnTo>
                    <a:pt x="1574" y="180"/>
                  </a:lnTo>
                  <a:lnTo>
                    <a:pt x="1578" y="180"/>
                  </a:lnTo>
                  <a:lnTo>
                    <a:pt x="1578" y="231"/>
                  </a:lnTo>
                  <a:lnTo>
                    <a:pt x="1582" y="231"/>
                  </a:lnTo>
                  <a:lnTo>
                    <a:pt x="1591" y="154"/>
                  </a:lnTo>
                  <a:lnTo>
                    <a:pt x="1578" y="151"/>
                  </a:lnTo>
                  <a:lnTo>
                    <a:pt x="1578" y="143"/>
                  </a:lnTo>
                  <a:lnTo>
                    <a:pt x="1583" y="141"/>
                  </a:lnTo>
                  <a:lnTo>
                    <a:pt x="1587" y="141"/>
                  </a:lnTo>
                  <a:lnTo>
                    <a:pt x="1591" y="140"/>
                  </a:lnTo>
                  <a:lnTo>
                    <a:pt x="1594" y="138"/>
                  </a:lnTo>
                  <a:lnTo>
                    <a:pt x="1596" y="136"/>
                  </a:lnTo>
                  <a:lnTo>
                    <a:pt x="1602" y="136"/>
                  </a:lnTo>
                  <a:lnTo>
                    <a:pt x="1602" y="154"/>
                  </a:lnTo>
                  <a:lnTo>
                    <a:pt x="1613" y="163"/>
                  </a:lnTo>
                  <a:lnTo>
                    <a:pt x="1625" y="178"/>
                  </a:lnTo>
                  <a:lnTo>
                    <a:pt x="1638" y="194"/>
                  </a:lnTo>
                  <a:lnTo>
                    <a:pt x="1649" y="211"/>
                  </a:lnTo>
                  <a:lnTo>
                    <a:pt x="1654" y="223"/>
                  </a:lnTo>
                  <a:lnTo>
                    <a:pt x="1658" y="223"/>
                  </a:lnTo>
                  <a:lnTo>
                    <a:pt x="1647" y="172"/>
                  </a:lnTo>
                  <a:lnTo>
                    <a:pt x="1634" y="127"/>
                  </a:lnTo>
                  <a:lnTo>
                    <a:pt x="1631" y="94"/>
                  </a:lnTo>
                  <a:lnTo>
                    <a:pt x="1623" y="76"/>
                  </a:lnTo>
                  <a:lnTo>
                    <a:pt x="1618" y="54"/>
                  </a:lnTo>
                  <a:lnTo>
                    <a:pt x="1625" y="54"/>
                  </a:lnTo>
                  <a:lnTo>
                    <a:pt x="1651" y="136"/>
                  </a:lnTo>
                  <a:lnTo>
                    <a:pt x="1651" y="151"/>
                  </a:lnTo>
                  <a:lnTo>
                    <a:pt x="1654" y="151"/>
                  </a:lnTo>
                  <a:lnTo>
                    <a:pt x="1658" y="180"/>
                  </a:lnTo>
                  <a:lnTo>
                    <a:pt x="1662" y="180"/>
                  </a:lnTo>
                  <a:lnTo>
                    <a:pt x="1662" y="176"/>
                  </a:lnTo>
                  <a:lnTo>
                    <a:pt x="1665" y="176"/>
                  </a:lnTo>
                  <a:lnTo>
                    <a:pt x="1674" y="180"/>
                  </a:lnTo>
                  <a:lnTo>
                    <a:pt x="1673" y="196"/>
                  </a:lnTo>
                  <a:lnTo>
                    <a:pt x="1671" y="214"/>
                  </a:lnTo>
                  <a:lnTo>
                    <a:pt x="1665" y="214"/>
                  </a:lnTo>
                  <a:lnTo>
                    <a:pt x="1665" y="220"/>
                  </a:lnTo>
                  <a:lnTo>
                    <a:pt x="1671" y="220"/>
                  </a:lnTo>
                  <a:lnTo>
                    <a:pt x="1671" y="243"/>
                  </a:lnTo>
                  <a:lnTo>
                    <a:pt x="1678" y="243"/>
                  </a:lnTo>
                  <a:lnTo>
                    <a:pt x="1676" y="232"/>
                  </a:lnTo>
                  <a:lnTo>
                    <a:pt x="1678" y="220"/>
                  </a:lnTo>
                  <a:lnTo>
                    <a:pt x="1678" y="203"/>
                  </a:lnTo>
                  <a:lnTo>
                    <a:pt x="1678" y="83"/>
                  </a:lnTo>
                  <a:lnTo>
                    <a:pt x="1685" y="83"/>
                  </a:lnTo>
                  <a:lnTo>
                    <a:pt x="1685" y="136"/>
                  </a:lnTo>
                  <a:lnTo>
                    <a:pt x="1691" y="136"/>
                  </a:lnTo>
                  <a:lnTo>
                    <a:pt x="1685" y="143"/>
                  </a:lnTo>
                  <a:lnTo>
                    <a:pt x="1691" y="154"/>
                  </a:lnTo>
                  <a:lnTo>
                    <a:pt x="1689" y="156"/>
                  </a:lnTo>
                  <a:lnTo>
                    <a:pt x="1687" y="156"/>
                  </a:lnTo>
                  <a:lnTo>
                    <a:pt x="1685" y="156"/>
                  </a:lnTo>
                  <a:lnTo>
                    <a:pt x="1685" y="158"/>
                  </a:lnTo>
                  <a:lnTo>
                    <a:pt x="1685" y="160"/>
                  </a:lnTo>
                  <a:lnTo>
                    <a:pt x="1691" y="160"/>
                  </a:lnTo>
                  <a:lnTo>
                    <a:pt x="1691" y="191"/>
                  </a:lnTo>
                  <a:lnTo>
                    <a:pt x="1694" y="191"/>
                  </a:lnTo>
                  <a:lnTo>
                    <a:pt x="1694" y="163"/>
                  </a:lnTo>
                  <a:lnTo>
                    <a:pt x="1702" y="163"/>
                  </a:lnTo>
                  <a:lnTo>
                    <a:pt x="1705" y="191"/>
                  </a:lnTo>
                  <a:lnTo>
                    <a:pt x="1713" y="218"/>
                  </a:lnTo>
                  <a:lnTo>
                    <a:pt x="1718" y="245"/>
                  </a:lnTo>
                  <a:lnTo>
                    <a:pt x="1722" y="274"/>
                  </a:lnTo>
                  <a:lnTo>
                    <a:pt x="1731" y="274"/>
                  </a:lnTo>
                  <a:lnTo>
                    <a:pt x="1733" y="289"/>
                  </a:lnTo>
                  <a:lnTo>
                    <a:pt x="1736" y="305"/>
                  </a:lnTo>
                  <a:lnTo>
                    <a:pt x="1742" y="314"/>
                  </a:lnTo>
                  <a:lnTo>
                    <a:pt x="1743" y="294"/>
                  </a:lnTo>
                  <a:lnTo>
                    <a:pt x="1745" y="276"/>
                  </a:lnTo>
                  <a:lnTo>
                    <a:pt x="1751" y="260"/>
                  </a:lnTo>
                  <a:lnTo>
                    <a:pt x="1751" y="227"/>
                  </a:lnTo>
                  <a:lnTo>
                    <a:pt x="1754" y="227"/>
                  </a:lnTo>
                  <a:lnTo>
                    <a:pt x="1754" y="191"/>
                  </a:lnTo>
                  <a:lnTo>
                    <a:pt x="1758" y="191"/>
                  </a:lnTo>
                  <a:lnTo>
                    <a:pt x="1760" y="174"/>
                  </a:lnTo>
                  <a:lnTo>
                    <a:pt x="1760" y="156"/>
                  </a:lnTo>
                  <a:lnTo>
                    <a:pt x="1760" y="138"/>
                  </a:lnTo>
                  <a:lnTo>
                    <a:pt x="1762" y="123"/>
                  </a:lnTo>
                  <a:lnTo>
                    <a:pt x="1765" y="123"/>
                  </a:lnTo>
                  <a:lnTo>
                    <a:pt x="1765" y="187"/>
                  </a:lnTo>
                  <a:lnTo>
                    <a:pt x="1774" y="187"/>
                  </a:lnTo>
                  <a:lnTo>
                    <a:pt x="1773" y="192"/>
                  </a:lnTo>
                  <a:lnTo>
                    <a:pt x="1773" y="196"/>
                  </a:lnTo>
                  <a:lnTo>
                    <a:pt x="1771" y="200"/>
                  </a:lnTo>
                  <a:lnTo>
                    <a:pt x="1771" y="203"/>
                  </a:lnTo>
                  <a:lnTo>
                    <a:pt x="1782" y="200"/>
                  </a:lnTo>
                  <a:lnTo>
                    <a:pt x="1778" y="207"/>
                  </a:lnTo>
                  <a:lnTo>
                    <a:pt x="1785" y="211"/>
                  </a:lnTo>
                  <a:lnTo>
                    <a:pt x="1785" y="223"/>
                  </a:lnTo>
                  <a:lnTo>
                    <a:pt x="1791" y="223"/>
                  </a:lnTo>
                  <a:lnTo>
                    <a:pt x="1791" y="231"/>
                  </a:lnTo>
                  <a:lnTo>
                    <a:pt x="1794" y="231"/>
                  </a:lnTo>
                  <a:lnTo>
                    <a:pt x="1794" y="243"/>
                  </a:lnTo>
                  <a:lnTo>
                    <a:pt x="1798" y="243"/>
                  </a:lnTo>
                  <a:lnTo>
                    <a:pt x="1798" y="254"/>
                  </a:lnTo>
                  <a:lnTo>
                    <a:pt x="1802" y="254"/>
                  </a:lnTo>
                  <a:lnTo>
                    <a:pt x="1802" y="267"/>
                  </a:lnTo>
                  <a:lnTo>
                    <a:pt x="1805" y="267"/>
                  </a:lnTo>
                  <a:lnTo>
                    <a:pt x="1805" y="283"/>
                  </a:lnTo>
                  <a:lnTo>
                    <a:pt x="1811" y="283"/>
                  </a:lnTo>
                  <a:lnTo>
                    <a:pt x="1814" y="320"/>
                  </a:lnTo>
                  <a:lnTo>
                    <a:pt x="1818" y="320"/>
                  </a:lnTo>
                  <a:lnTo>
                    <a:pt x="1820" y="331"/>
                  </a:lnTo>
                  <a:lnTo>
                    <a:pt x="1820" y="345"/>
                  </a:lnTo>
                  <a:lnTo>
                    <a:pt x="1820" y="361"/>
                  </a:lnTo>
                  <a:lnTo>
                    <a:pt x="1822" y="374"/>
                  </a:lnTo>
                  <a:lnTo>
                    <a:pt x="1825" y="383"/>
                  </a:lnTo>
                  <a:lnTo>
                    <a:pt x="1825" y="361"/>
                  </a:lnTo>
                  <a:lnTo>
                    <a:pt x="1825" y="338"/>
                  </a:lnTo>
                  <a:lnTo>
                    <a:pt x="1825" y="318"/>
                  </a:lnTo>
                  <a:lnTo>
                    <a:pt x="1825" y="303"/>
                  </a:lnTo>
                  <a:lnTo>
                    <a:pt x="1827" y="303"/>
                  </a:lnTo>
                  <a:lnTo>
                    <a:pt x="1827" y="301"/>
                  </a:lnTo>
                  <a:lnTo>
                    <a:pt x="1829" y="300"/>
                  </a:lnTo>
                  <a:lnTo>
                    <a:pt x="1831" y="296"/>
                  </a:lnTo>
                  <a:lnTo>
                    <a:pt x="1831" y="291"/>
                  </a:lnTo>
                  <a:lnTo>
                    <a:pt x="1825" y="291"/>
                  </a:lnTo>
                  <a:lnTo>
                    <a:pt x="1825" y="271"/>
                  </a:lnTo>
                  <a:lnTo>
                    <a:pt x="1822" y="271"/>
                  </a:lnTo>
                  <a:lnTo>
                    <a:pt x="1820" y="269"/>
                  </a:lnTo>
                  <a:lnTo>
                    <a:pt x="1820" y="265"/>
                  </a:lnTo>
                  <a:lnTo>
                    <a:pt x="1820" y="263"/>
                  </a:lnTo>
                  <a:lnTo>
                    <a:pt x="1818" y="260"/>
                  </a:lnTo>
                  <a:lnTo>
                    <a:pt x="1818" y="254"/>
                  </a:lnTo>
                  <a:lnTo>
                    <a:pt x="1825" y="260"/>
                  </a:lnTo>
                  <a:lnTo>
                    <a:pt x="1825" y="247"/>
                  </a:lnTo>
                  <a:lnTo>
                    <a:pt x="1838" y="251"/>
                  </a:lnTo>
                  <a:lnTo>
                    <a:pt x="1840" y="263"/>
                  </a:lnTo>
                  <a:lnTo>
                    <a:pt x="1843" y="274"/>
                  </a:lnTo>
                  <a:lnTo>
                    <a:pt x="1845" y="283"/>
                  </a:lnTo>
                  <a:lnTo>
                    <a:pt x="1845" y="307"/>
                  </a:lnTo>
                  <a:lnTo>
                    <a:pt x="1858" y="311"/>
                  </a:lnTo>
                  <a:lnTo>
                    <a:pt x="1858" y="314"/>
                  </a:lnTo>
                  <a:lnTo>
                    <a:pt x="1854" y="321"/>
                  </a:lnTo>
                  <a:lnTo>
                    <a:pt x="1853" y="334"/>
                  </a:lnTo>
                  <a:lnTo>
                    <a:pt x="1853" y="349"/>
                  </a:lnTo>
                  <a:lnTo>
                    <a:pt x="1854" y="360"/>
                  </a:lnTo>
                  <a:lnTo>
                    <a:pt x="1858" y="360"/>
                  </a:lnTo>
                  <a:lnTo>
                    <a:pt x="1865" y="463"/>
                  </a:lnTo>
                  <a:lnTo>
                    <a:pt x="1874" y="463"/>
                  </a:lnTo>
                  <a:lnTo>
                    <a:pt x="1876" y="429"/>
                  </a:lnTo>
                  <a:lnTo>
                    <a:pt x="1878" y="391"/>
                  </a:lnTo>
                  <a:lnTo>
                    <a:pt x="1878" y="351"/>
                  </a:lnTo>
                  <a:lnTo>
                    <a:pt x="1878" y="307"/>
                  </a:lnTo>
                  <a:lnTo>
                    <a:pt x="1874" y="307"/>
                  </a:lnTo>
                  <a:lnTo>
                    <a:pt x="1874" y="283"/>
                  </a:lnTo>
                  <a:lnTo>
                    <a:pt x="1871" y="283"/>
                  </a:lnTo>
                  <a:lnTo>
                    <a:pt x="1865" y="254"/>
                  </a:lnTo>
                  <a:lnTo>
                    <a:pt x="1871" y="254"/>
                  </a:lnTo>
                  <a:lnTo>
                    <a:pt x="1871" y="260"/>
                  </a:lnTo>
                  <a:lnTo>
                    <a:pt x="1876" y="267"/>
                  </a:lnTo>
                  <a:lnTo>
                    <a:pt x="1880" y="274"/>
                  </a:lnTo>
                  <a:lnTo>
                    <a:pt x="1880" y="283"/>
                  </a:lnTo>
                  <a:lnTo>
                    <a:pt x="1882" y="296"/>
                  </a:lnTo>
                  <a:lnTo>
                    <a:pt x="1885" y="296"/>
                  </a:lnTo>
                  <a:lnTo>
                    <a:pt x="1885" y="320"/>
                  </a:lnTo>
                  <a:lnTo>
                    <a:pt x="1891" y="320"/>
                  </a:lnTo>
                  <a:lnTo>
                    <a:pt x="1891" y="334"/>
                  </a:lnTo>
                  <a:lnTo>
                    <a:pt x="1894" y="334"/>
                  </a:lnTo>
                  <a:lnTo>
                    <a:pt x="1896" y="349"/>
                  </a:lnTo>
                  <a:lnTo>
                    <a:pt x="1896" y="361"/>
                  </a:lnTo>
                  <a:lnTo>
                    <a:pt x="1896" y="372"/>
                  </a:lnTo>
                  <a:lnTo>
                    <a:pt x="1902" y="383"/>
                  </a:lnTo>
                  <a:lnTo>
                    <a:pt x="1903" y="352"/>
                  </a:lnTo>
                  <a:lnTo>
                    <a:pt x="1905" y="321"/>
                  </a:lnTo>
                  <a:lnTo>
                    <a:pt x="1907" y="291"/>
                  </a:lnTo>
                  <a:lnTo>
                    <a:pt x="1902" y="263"/>
                  </a:lnTo>
                  <a:lnTo>
                    <a:pt x="1902" y="236"/>
                  </a:lnTo>
                  <a:lnTo>
                    <a:pt x="1898" y="236"/>
                  </a:lnTo>
                  <a:lnTo>
                    <a:pt x="1894" y="211"/>
                  </a:lnTo>
                  <a:lnTo>
                    <a:pt x="1885" y="207"/>
                  </a:lnTo>
                  <a:lnTo>
                    <a:pt x="1874" y="187"/>
                  </a:lnTo>
                  <a:lnTo>
                    <a:pt x="1885" y="187"/>
                  </a:lnTo>
                  <a:lnTo>
                    <a:pt x="1885" y="183"/>
                  </a:lnTo>
                  <a:lnTo>
                    <a:pt x="1876" y="172"/>
                  </a:lnTo>
                  <a:lnTo>
                    <a:pt x="1867" y="158"/>
                  </a:lnTo>
                  <a:lnTo>
                    <a:pt x="1862" y="143"/>
                  </a:lnTo>
                  <a:lnTo>
                    <a:pt x="1874" y="143"/>
                  </a:lnTo>
                  <a:lnTo>
                    <a:pt x="1876" y="151"/>
                  </a:lnTo>
                  <a:lnTo>
                    <a:pt x="1880" y="156"/>
                  </a:lnTo>
                  <a:lnTo>
                    <a:pt x="1883" y="161"/>
                  </a:lnTo>
                  <a:lnTo>
                    <a:pt x="1887" y="165"/>
                  </a:lnTo>
                  <a:lnTo>
                    <a:pt x="1891" y="171"/>
                  </a:lnTo>
                  <a:lnTo>
                    <a:pt x="1891" y="180"/>
                  </a:lnTo>
                  <a:lnTo>
                    <a:pt x="1894" y="180"/>
                  </a:lnTo>
                  <a:lnTo>
                    <a:pt x="1894" y="187"/>
                  </a:lnTo>
                  <a:lnTo>
                    <a:pt x="1902" y="191"/>
                  </a:lnTo>
                  <a:lnTo>
                    <a:pt x="1905" y="211"/>
                  </a:lnTo>
                  <a:lnTo>
                    <a:pt x="1911" y="211"/>
                  </a:lnTo>
                  <a:lnTo>
                    <a:pt x="1914" y="227"/>
                  </a:lnTo>
                  <a:lnTo>
                    <a:pt x="1918" y="227"/>
                  </a:lnTo>
                  <a:lnTo>
                    <a:pt x="1918" y="240"/>
                  </a:lnTo>
                  <a:lnTo>
                    <a:pt x="1922" y="240"/>
                  </a:lnTo>
                  <a:lnTo>
                    <a:pt x="1922" y="260"/>
                  </a:lnTo>
                  <a:lnTo>
                    <a:pt x="1925" y="260"/>
                  </a:lnTo>
                  <a:lnTo>
                    <a:pt x="1934" y="311"/>
                  </a:lnTo>
                  <a:lnTo>
                    <a:pt x="1938" y="311"/>
                  </a:lnTo>
                  <a:lnTo>
                    <a:pt x="1940" y="267"/>
                  </a:lnTo>
                  <a:lnTo>
                    <a:pt x="1943" y="223"/>
                  </a:lnTo>
                  <a:lnTo>
                    <a:pt x="1945" y="176"/>
                  </a:lnTo>
                  <a:lnTo>
                    <a:pt x="1938" y="176"/>
                  </a:lnTo>
                  <a:lnTo>
                    <a:pt x="1934" y="156"/>
                  </a:lnTo>
                  <a:lnTo>
                    <a:pt x="1925" y="141"/>
                  </a:lnTo>
                  <a:lnTo>
                    <a:pt x="1916" y="127"/>
                  </a:lnTo>
                  <a:lnTo>
                    <a:pt x="1907" y="112"/>
                  </a:lnTo>
                  <a:lnTo>
                    <a:pt x="1902" y="94"/>
                  </a:lnTo>
                  <a:lnTo>
                    <a:pt x="1911" y="94"/>
                  </a:lnTo>
                  <a:lnTo>
                    <a:pt x="1914" y="107"/>
                  </a:lnTo>
                  <a:lnTo>
                    <a:pt x="1922" y="111"/>
                  </a:lnTo>
                  <a:lnTo>
                    <a:pt x="1934" y="134"/>
                  </a:lnTo>
                  <a:lnTo>
                    <a:pt x="1942" y="160"/>
                  </a:lnTo>
                  <a:lnTo>
                    <a:pt x="1945" y="160"/>
                  </a:lnTo>
                  <a:lnTo>
                    <a:pt x="1945" y="87"/>
                  </a:lnTo>
                  <a:lnTo>
                    <a:pt x="1951" y="87"/>
                  </a:lnTo>
                  <a:lnTo>
                    <a:pt x="1951" y="54"/>
                  </a:lnTo>
                  <a:lnTo>
                    <a:pt x="1954" y="54"/>
                  </a:lnTo>
                  <a:lnTo>
                    <a:pt x="1956" y="51"/>
                  </a:lnTo>
                  <a:lnTo>
                    <a:pt x="1956" y="47"/>
                  </a:lnTo>
                  <a:lnTo>
                    <a:pt x="1956" y="43"/>
                  </a:lnTo>
                  <a:lnTo>
                    <a:pt x="1958" y="40"/>
                  </a:lnTo>
                  <a:lnTo>
                    <a:pt x="1962" y="40"/>
                  </a:lnTo>
                  <a:lnTo>
                    <a:pt x="1962" y="43"/>
                  </a:lnTo>
                  <a:lnTo>
                    <a:pt x="1965" y="43"/>
                  </a:lnTo>
                  <a:lnTo>
                    <a:pt x="1962" y="87"/>
                  </a:lnTo>
                  <a:lnTo>
                    <a:pt x="1958" y="87"/>
                  </a:lnTo>
                  <a:lnTo>
                    <a:pt x="1962" y="107"/>
                  </a:lnTo>
                  <a:lnTo>
                    <a:pt x="1969" y="111"/>
                  </a:lnTo>
                  <a:lnTo>
                    <a:pt x="1973" y="114"/>
                  </a:lnTo>
                  <a:lnTo>
                    <a:pt x="1978" y="118"/>
                  </a:lnTo>
                  <a:lnTo>
                    <a:pt x="1983" y="121"/>
                  </a:lnTo>
                  <a:lnTo>
                    <a:pt x="1991" y="123"/>
                  </a:lnTo>
                  <a:lnTo>
                    <a:pt x="1991" y="120"/>
                  </a:lnTo>
                  <a:lnTo>
                    <a:pt x="2002" y="111"/>
                  </a:lnTo>
                  <a:lnTo>
                    <a:pt x="2002" y="94"/>
                  </a:lnTo>
                  <a:lnTo>
                    <a:pt x="2014" y="94"/>
                  </a:lnTo>
                  <a:lnTo>
                    <a:pt x="2014" y="103"/>
                  </a:lnTo>
                  <a:lnTo>
                    <a:pt x="2011" y="103"/>
                  </a:lnTo>
                  <a:lnTo>
                    <a:pt x="2011" y="107"/>
                  </a:lnTo>
                  <a:lnTo>
                    <a:pt x="2014" y="107"/>
                  </a:lnTo>
                  <a:lnTo>
                    <a:pt x="2013" y="109"/>
                  </a:lnTo>
                  <a:lnTo>
                    <a:pt x="2013" y="109"/>
                  </a:lnTo>
                  <a:lnTo>
                    <a:pt x="2013" y="109"/>
                  </a:lnTo>
                  <a:lnTo>
                    <a:pt x="2011" y="109"/>
                  </a:lnTo>
                  <a:lnTo>
                    <a:pt x="2011" y="111"/>
                  </a:lnTo>
                  <a:lnTo>
                    <a:pt x="2011" y="140"/>
                  </a:lnTo>
                  <a:lnTo>
                    <a:pt x="2005" y="140"/>
                  </a:lnTo>
                  <a:lnTo>
                    <a:pt x="2011" y="151"/>
                  </a:lnTo>
                  <a:lnTo>
                    <a:pt x="2005" y="151"/>
                  </a:lnTo>
                  <a:lnTo>
                    <a:pt x="2005" y="154"/>
                  </a:lnTo>
                  <a:lnTo>
                    <a:pt x="2011" y="154"/>
                  </a:lnTo>
                  <a:lnTo>
                    <a:pt x="2011" y="163"/>
                  </a:lnTo>
                  <a:lnTo>
                    <a:pt x="2018" y="167"/>
                  </a:lnTo>
                  <a:lnTo>
                    <a:pt x="2031" y="203"/>
                  </a:lnTo>
                  <a:lnTo>
                    <a:pt x="2034" y="203"/>
                  </a:lnTo>
                  <a:lnTo>
                    <a:pt x="2036" y="176"/>
                  </a:lnTo>
                  <a:lnTo>
                    <a:pt x="2040" y="152"/>
                  </a:lnTo>
                  <a:lnTo>
                    <a:pt x="2045" y="131"/>
                  </a:lnTo>
                  <a:lnTo>
                    <a:pt x="2051" y="107"/>
                  </a:lnTo>
                  <a:lnTo>
                    <a:pt x="2062" y="103"/>
                  </a:lnTo>
                  <a:lnTo>
                    <a:pt x="2062" y="94"/>
                  </a:lnTo>
                  <a:lnTo>
                    <a:pt x="2074" y="100"/>
                  </a:lnTo>
                  <a:lnTo>
                    <a:pt x="2071" y="123"/>
                  </a:lnTo>
                  <a:lnTo>
                    <a:pt x="2065" y="123"/>
                  </a:lnTo>
                  <a:lnTo>
                    <a:pt x="2065" y="160"/>
                  </a:lnTo>
                  <a:lnTo>
                    <a:pt x="2062" y="160"/>
                  </a:lnTo>
                  <a:lnTo>
                    <a:pt x="2058" y="207"/>
                  </a:lnTo>
                  <a:lnTo>
                    <a:pt x="2054" y="207"/>
                  </a:lnTo>
                  <a:lnTo>
                    <a:pt x="2054" y="243"/>
                  </a:lnTo>
                  <a:lnTo>
                    <a:pt x="2051" y="243"/>
                  </a:lnTo>
                  <a:lnTo>
                    <a:pt x="2054" y="300"/>
                  </a:lnTo>
                  <a:lnTo>
                    <a:pt x="2058" y="300"/>
                  </a:lnTo>
                  <a:lnTo>
                    <a:pt x="2060" y="312"/>
                  </a:lnTo>
                  <a:lnTo>
                    <a:pt x="2060" y="323"/>
                  </a:lnTo>
                  <a:lnTo>
                    <a:pt x="2060" y="334"/>
                  </a:lnTo>
                  <a:lnTo>
                    <a:pt x="2065" y="343"/>
                  </a:lnTo>
                  <a:lnTo>
                    <a:pt x="2063" y="314"/>
                  </a:lnTo>
                  <a:lnTo>
                    <a:pt x="2058" y="287"/>
                  </a:lnTo>
                  <a:lnTo>
                    <a:pt x="2054" y="260"/>
                  </a:lnTo>
                  <a:lnTo>
                    <a:pt x="2056" y="260"/>
                  </a:lnTo>
                  <a:lnTo>
                    <a:pt x="2056" y="261"/>
                  </a:lnTo>
                  <a:lnTo>
                    <a:pt x="2056" y="261"/>
                  </a:lnTo>
                  <a:lnTo>
                    <a:pt x="2056" y="261"/>
                  </a:lnTo>
                  <a:lnTo>
                    <a:pt x="2056" y="261"/>
                  </a:lnTo>
                  <a:lnTo>
                    <a:pt x="2058" y="263"/>
                  </a:lnTo>
                  <a:lnTo>
                    <a:pt x="2071" y="260"/>
                  </a:lnTo>
                  <a:lnTo>
                    <a:pt x="2071" y="263"/>
                  </a:lnTo>
                  <a:lnTo>
                    <a:pt x="2076" y="276"/>
                  </a:lnTo>
                  <a:lnTo>
                    <a:pt x="2082" y="292"/>
                  </a:lnTo>
                  <a:lnTo>
                    <a:pt x="2087" y="311"/>
                  </a:lnTo>
                  <a:lnTo>
                    <a:pt x="2091" y="327"/>
                  </a:lnTo>
                  <a:lnTo>
                    <a:pt x="2091" y="351"/>
                  </a:lnTo>
                  <a:lnTo>
                    <a:pt x="2094" y="351"/>
                  </a:lnTo>
                  <a:lnTo>
                    <a:pt x="2094" y="309"/>
                  </a:lnTo>
                  <a:lnTo>
                    <a:pt x="2098" y="267"/>
                  </a:lnTo>
                  <a:lnTo>
                    <a:pt x="2105" y="225"/>
                  </a:lnTo>
                  <a:lnTo>
                    <a:pt x="2114" y="191"/>
                  </a:lnTo>
                  <a:lnTo>
                    <a:pt x="2122" y="140"/>
                  </a:lnTo>
                  <a:lnTo>
                    <a:pt x="2125" y="140"/>
                  </a:lnTo>
                  <a:lnTo>
                    <a:pt x="2127" y="138"/>
                  </a:lnTo>
                  <a:lnTo>
                    <a:pt x="2129" y="136"/>
                  </a:lnTo>
                  <a:lnTo>
                    <a:pt x="2129" y="136"/>
                  </a:lnTo>
                  <a:lnTo>
                    <a:pt x="2129" y="136"/>
                  </a:lnTo>
                  <a:lnTo>
                    <a:pt x="2131" y="136"/>
                  </a:lnTo>
                  <a:lnTo>
                    <a:pt x="2134" y="136"/>
                  </a:lnTo>
                  <a:lnTo>
                    <a:pt x="2133" y="161"/>
                  </a:lnTo>
                  <a:lnTo>
                    <a:pt x="2133" y="192"/>
                  </a:lnTo>
                  <a:lnTo>
                    <a:pt x="2131" y="223"/>
                  </a:lnTo>
                  <a:lnTo>
                    <a:pt x="2129" y="245"/>
                  </a:lnTo>
                  <a:lnTo>
                    <a:pt x="2129" y="272"/>
                  </a:lnTo>
                  <a:lnTo>
                    <a:pt x="2133" y="303"/>
                  </a:lnTo>
                  <a:lnTo>
                    <a:pt x="2138" y="334"/>
                  </a:lnTo>
                  <a:lnTo>
                    <a:pt x="2143" y="363"/>
                  </a:lnTo>
                  <a:lnTo>
                    <a:pt x="2151" y="387"/>
                  </a:lnTo>
                  <a:lnTo>
                    <a:pt x="2153" y="401"/>
                  </a:lnTo>
                  <a:lnTo>
                    <a:pt x="2153" y="420"/>
                  </a:lnTo>
                  <a:lnTo>
                    <a:pt x="2153" y="436"/>
                  </a:lnTo>
                  <a:lnTo>
                    <a:pt x="2153" y="452"/>
                  </a:lnTo>
                  <a:lnTo>
                    <a:pt x="2158" y="463"/>
                  </a:lnTo>
                  <a:lnTo>
                    <a:pt x="2165" y="347"/>
                  </a:lnTo>
                  <a:lnTo>
                    <a:pt x="2162" y="347"/>
                  </a:lnTo>
                  <a:lnTo>
                    <a:pt x="2162" y="300"/>
                  </a:lnTo>
                  <a:lnTo>
                    <a:pt x="2154" y="280"/>
                  </a:lnTo>
                  <a:lnTo>
                    <a:pt x="2151" y="260"/>
                  </a:lnTo>
                  <a:lnTo>
                    <a:pt x="2162" y="263"/>
                  </a:lnTo>
                  <a:lnTo>
                    <a:pt x="2163" y="274"/>
                  </a:lnTo>
                  <a:lnTo>
                    <a:pt x="2169" y="289"/>
                  </a:lnTo>
                  <a:lnTo>
                    <a:pt x="2173" y="305"/>
                  </a:lnTo>
                  <a:lnTo>
                    <a:pt x="2178" y="320"/>
                  </a:lnTo>
                  <a:lnTo>
                    <a:pt x="2182" y="327"/>
                  </a:lnTo>
                  <a:lnTo>
                    <a:pt x="2182" y="320"/>
                  </a:lnTo>
                  <a:lnTo>
                    <a:pt x="2185" y="311"/>
                  </a:lnTo>
                  <a:lnTo>
                    <a:pt x="2187" y="296"/>
                  </a:lnTo>
                  <a:lnTo>
                    <a:pt x="2187" y="276"/>
                  </a:lnTo>
                  <a:lnTo>
                    <a:pt x="2187" y="260"/>
                  </a:lnTo>
                  <a:lnTo>
                    <a:pt x="2185" y="247"/>
                  </a:lnTo>
                  <a:lnTo>
                    <a:pt x="2182" y="247"/>
                  </a:lnTo>
                  <a:lnTo>
                    <a:pt x="2182" y="183"/>
                  </a:lnTo>
                  <a:lnTo>
                    <a:pt x="2178" y="183"/>
                  </a:lnTo>
                  <a:lnTo>
                    <a:pt x="2178" y="160"/>
                  </a:lnTo>
                  <a:lnTo>
                    <a:pt x="2174" y="160"/>
                  </a:lnTo>
                  <a:lnTo>
                    <a:pt x="2174" y="136"/>
                  </a:lnTo>
                  <a:lnTo>
                    <a:pt x="2171" y="136"/>
                  </a:lnTo>
                  <a:lnTo>
                    <a:pt x="2171" y="114"/>
                  </a:lnTo>
                  <a:lnTo>
                    <a:pt x="2165" y="114"/>
                  </a:lnTo>
                  <a:lnTo>
                    <a:pt x="2165" y="87"/>
                  </a:lnTo>
                  <a:lnTo>
                    <a:pt x="2162" y="87"/>
                  </a:lnTo>
                  <a:lnTo>
                    <a:pt x="2158" y="63"/>
                  </a:lnTo>
                  <a:lnTo>
                    <a:pt x="2171" y="67"/>
                  </a:lnTo>
                  <a:lnTo>
                    <a:pt x="2198" y="214"/>
                  </a:lnTo>
                  <a:lnTo>
                    <a:pt x="2200" y="227"/>
                  </a:lnTo>
                  <a:lnTo>
                    <a:pt x="2198" y="238"/>
                  </a:lnTo>
                  <a:lnTo>
                    <a:pt x="2198" y="247"/>
                  </a:lnTo>
                  <a:lnTo>
                    <a:pt x="2202" y="254"/>
                  </a:lnTo>
                  <a:lnTo>
                    <a:pt x="2214" y="163"/>
                  </a:lnTo>
                  <a:lnTo>
                    <a:pt x="2223" y="131"/>
                  </a:lnTo>
                  <a:lnTo>
                    <a:pt x="2231" y="94"/>
                  </a:lnTo>
                  <a:lnTo>
                    <a:pt x="2242" y="100"/>
                  </a:lnTo>
                  <a:lnTo>
                    <a:pt x="2240" y="109"/>
                  </a:lnTo>
                  <a:lnTo>
                    <a:pt x="2234" y="123"/>
                  </a:lnTo>
                  <a:lnTo>
                    <a:pt x="2231" y="141"/>
                  </a:lnTo>
                  <a:lnTo>
                    <a:pt x="2227" y="160"/>
                  </a:lnTo>
                  <a:lnTo>
                    <a:pt x="2225" y="178"/>
                  </a:lnTo>
                  <a:lnTo>
                    <a:pt x="2223" y="191"/>
                  </a:lnTo>
                  <a:lnTo>
                    <a:pt x="2225" y="200"/>
                  </a:lnTo>
                  <a:lnTo>
                    <a:pt x="2227" y="191"/>
                  </a:lnTo>
                  <a:lnTo>
                    <a:pt x="2227" y="185"/>
                  </a:lnTo>
                  <a:lnTo>
                    <a:pt x="2229" y="180"/>
                  </a:lnTo>
                  <a:lnTo>
                    <a:pt x="2233" y="176"/>
                  </a:lnTo>
                  <a:lnTo>
                    <a:pt x="2236" y="172"/>
                  </a:lnTo>
                  <a:lnTo>
                    <a:pt x="2242" y="171"/>
                  </a:lnTo>
                  <a:lnTo>
                    <a:pt x="2242" y="211"/>
                  </a:lnTo>
                  <a:lnTo>
                    <a:pt x="2245" y="211"/>
                  </a:lnTo>
                  <a:lnTo>
                    <a:pt x="2245" y="203"/>
                  </a:lnTo>
                  <a:lnTo>
                    <a:pt x="2258" y="192"/>
                  </a:lnTo>
                  <a:lnTo>
                    <a:pt x="2267" y="180"/>
                  </a:lnTo>
                  <a:lnTo>
                    <a:pt x="2276" y="167"/>
                  </a:lnTo>
                  <a:lnTo>
                    <a:pt x="2287" y="154"/>
                  </a:lnTo>
                  <a:lnTo>
                    <a:pt x="2302" y="147"/>
                  </a:lnTo>
                  <a:lnTo>
                    <a:pt x="2300" y="154"/>
                  </a:lnTo>
                  <a:lnTo>
                    <a:pt x="2298" y="158"/>
                  </a:lnTo>
                  <a:lnTo>
                    <a:pt x="2294" y="163"/>
                  </a:lnTo>
                  <a:lnTo>
                    <a:pt x="2291" y="167"/>
                  </a:lnTo>
                  <a:lnTo>
                    <a:pt x="2285" y="167"/>
                  </a:lnTo>
                  <a:lnTo>
                    <a:pt x="2285" y="176"/>
                  </a:lnTo>
                  <a:lnTo>
                    <a:pt x="2278" y="180"/>
                  </a:lnTo>
                  <a:lnTo>
                    <a:pt x="2278" y="183"/>
                  </a:lnTo>
                  <a:lnTo>
                    <a:pt x="2271" y="187"/>
                  </a:lnTo>
                  <a:lnTo>
                    <a:pt x="2271" y="196"/>
                  </a:lnTo>
                  <a:lnTo>
                    <a:pt x="2262" y="200"/>
                  </a:lnTo>
                  <a:lnTo>
                    <a:pt x="2256" y="212"/>
                  </a:lnTo>
                  <a:lnTo>
                    <a:pt x="2251" y="225"/>
                  </a:lnTo>
                  <a:lnTo>
                    <a:pt x="2242" y="236"/>
                  </a:lnTo>
                  <a:lnTo>
                    <a:pt x="2262" y="307"/>
                  </a:lnTo>
                  <a:lnTo>
                    <a:pt x="2265" y="307"/>
                  </a:lnTo>
                  <a:lnTo>
                    <a:pt x="2267" y="296"/>
                  </a:lnTo>
                  <a:lnTo>
                    <a:pt x="2269" y="289"/>
                  </a:lnTo>
                  <a:lnTo>
                    <a:pt x="2271" y="283"/>
                  </a:lnTo>
                  <a:lnTo>
                    <a:pt x="2274" y="274"/>
                  </a:lnTo>
                  <a:lnTo>
                    <a:pt x="2282" y="227"/>
                  </a:lnTo>
                  <a:lnTo>
                    <a:pt x="2314" y="136"/>
                  </a:lnTo>
                  <a:lnTo>
                    <a:pt x="2322" y="136"/>
                  </a:lnTo>
                  <a:lnTo>
                    <a:pt x="2311" y="191"/>
                  </a:lnTo>
                  <a:lnTo>
                    <a:pt x="2309" y="192"/>
                  </a:lnTo>
                  <a:lnTo>
                    <a:pt x="2309" y="194"/>
                  </a:lnTo>
                  <a:lnTo>
                    <a:pt x="2307" y="192"/>
                  </a:lnTo>
                  <a:lnTo>
                    <a:pt x="2307" y="192"/>
                  </a:lnTo>
                  <a:lnTo>
                    <a:pt x="2305" y="196"/>
                  </a:lnTo>
                  <a:lnTo>
                    <a:pt x="2314" y="200"/>
                  </a:lnTo>
                  <a:lnTo>
                    <a:pt x="2325" y="254"/>
                  </a:lnTo>
                  <a:lnTo>
                    <a:pt x="2327" y="254"/>
                  </a:lnTo>
                  <a:lnTo>
                    <a:pt x="2329" y="252"/>
                  </a:lnTo>
                  <a:lnTo>
                    <a:pt x="2329" y="252"/>
                  </a:lnTo>
                  <a:lnTo>
                    <a:pt x="2329" y="252"/>
                  </a:lnTo>
                  <a:lnTo>
                    <a:pt x="2329" y="251"/>
                  </a:lnTo>
                  <a:lnTo>
                    <a:pt x="2331" y="247"/>
                  </a:lnTo>
                  <a:lnTo>
                    <a:pt x="2331" y="238"/>
                  </a:lnTo>
                  <a:lnTo>
                    <a:pt x="2329" y="223"/>
                  </a:lnTo>
                  <a:lnTo>
                    <a:pt x="2325" y="207"/>
                  </a:lnTo>
                  <a:lnTo>
                    <a:pt x="2320" y="192"/>
                  </a:lnTo>
                  <a:lnTo>
                    <a:pt x="2318" y="180"/>
                  </a:lnTo>
                  <a:lnTo>
                    <a:pt x="2331" y="183"/>
                  </a:lnTo>
                  <a:lnTo>
                    <a:pt x="2333" y="198"/>
                  </a:lnTo>
                  <a:lnTo>
                    <a:pt x="2336" y="212"/>
                  </a:lnTo>
                  <a:lnTo>
                    <a:pt x="2342" y="223"/>
                  </a:lnTo>
                  <a:lnTo>
                    <a:pt x="2342" y="220"/>
                  </a:lnTo>
                  <a:lnTo>
                    <a:pt x="2351" y="209"/>
                  </a:lnTo>
                  <a:lnTo>
                    <a:pt x="2356" y="196"/>
                  </a:lnTo>
                  <a:lnTo>
                    <a:pt x="2362" y="183"/>
                  </a:lnTo>
                  <a:lnTo>
                    <a:pt x="2374" y="176"/>
                  </a:lnTo>
                  <a:lnTo>
                    <a:pt x="2374" y="167"/>
                  </a:lnTo>
                  <a:lnTo>
                    <a:pt x="2378" y="163"/>
                  </a:lnTo>
                  <a:lnTo>
                    <a:pt x="2380" y="161"/>
                  </a:lnTo>
                  <a:lnTo>
                    <a:pt x="2383" y="160"/>
                  </a:lnTo>
                  <a:lnTo>
                    <a:pt x="2387" y="156"/>
                  </a:lnTo>
                  <a:lnTo>
                    <a:pt x="2389" y="154"/>
                  </a:lnTo>
                  <a:lnTo>
                    <a:pt x="2393" y="149"/>
                  </a:lnTo>
                  <a:lnTo>
                    <a:pt x="2394" y="143"/>
                  </a:lnTo>
                  <a:lnTo>
                    <a:pt x="2402" y="143"/>
                  </a:lnTo>
                  <a:lnTo>
                    <a:pt x="2402" y="140"/>
                  </a:lnTo>
                  <a:lnTo>
                    <a:pt x="2400" y="138"/>
                  </a:lnTo>
                  <a:lnTo>
                    <a:pt x="2398" y="136"/>
                  </a:lnTo>
                  <a:lnTo>
                    <a:pt x="2396" y="134"/>
                  </a:lnTo>
                  <a:lnTo>
                    <a:pt x="2396" y="134"/>
                  </a:lnTo>
                  <a:lnTo>
                    <a:pt x="2394" y="131"/>
                  </a:lnTo>
                  <a:lnTo>
                    <a:pt x="2394" y="127"/>
                  </a:lnTo>
                  <a:lnTo>
                    <a:pt x="2405" y="127"/>
                  </a:lnTo>
                  <a:lnTo>
                    <a:pt x="2405" y="136"/>
                  </a:lnTo>
                  <a:lnTo>
                    <a:pt x="2414" y="136"/>
                  </a:lnTo>
                  <a:lnTo>
                    <a:pt x="2411" y="147"/>
                  </a:lnTo>
                  <a:lnTo>
                    <a:pt x="2414" y="147"/>
                  </a:lnTo>
                  <a:lnTo>
                    <a:pt x="2414" y="160"/>
                  </a:lnTo>
                  <a:lnTo>
                    <a:pt x="2418" y="160"/>
                  </a:lnTo>
                  <a:lnTo>
                    <a:pt x="2418" y="176"/>
                  </a:lnTo>
                  <a:lnTo>
                    <a:pt x="2422" y="176"/>
                  </a:lnTo>
                  <a:lnTo>
                    <a:pt x="2422" y="191"/>
                  </a:lnTo>
                  <a:lnTo>
                    <a:pt x="2425" y="191"/>
                  </a:lnTo>
                  <a:lnTo>
                    <a:pt x="2425" y="207"/>
                  </a:lnTo>
                  <a:lnTo>
                    <a:pt x="2431" y="207"/>
                  </a:lnTo>
                  <a:lnTo>
                    <a:pt x="2434" y="236"/>
                  </a:lnTo>
                  <a:lnTo>
                    <a:pt x="2438" y="236"/>
                  </a:lnTo>
                  <a:lnTo>
                    <a:pt x="2438" y="251"/>
                  </a:lnTo>
                  <a:lnTo>
                    <a:pt x="2442" y="251"/>
                  </a:lnTo>
                  <a:lnTo>
                    <a:pt x="2443" y="263"/>
                  </a:lnTo>
                  <a:lnTo>
                    <a:pt x="2443" y="276"/>
                  </a:lnTo>
                  <a:lnTo>
                    <a:pt x="2445" y="287"/>
                  </a:lnTo>
                  <a:lnTo>
                    <a:pt x="2451" y="296"/>
                  </a:lnTo>
                  <a:lnTo>
                    <a:pt x="2451" y="280"/>
                  </a:lnTo>
                  <a:lnTo>
                    <a:pt x="2462" y="280"/>
                  </a:lnTo>
                  <a:lnTo>
                    <a:pt x="2462" y="274"/>
                  </a:lnTo>
                  <a:lnTo>
                    <a:pt x="2460" y="274"/>
                  </a:lnTo>
                  <a:lnTo>
                    <a:pt x="2458" y="274"/>
                  </a:lnTo>
                  <a:lnTo>
                    <a:pt x="2456" y="274"/>
                  </a:lnTo>
                  <a:lnTo>
                    <a:pt x="2456" y="274"/>
                  </a:lnTo>
                  <a:lnTo>
                    <a:pt x="2456" y="272"/>
                  </a:lnTo>
                  <a:lnTo>
                    <a:pt x="2454" y="271"/>
                  </a:lnTo>
                  <a:lnTo>
                    <a:pt x="2458" y="261"/>
                  </a:lnTo>
                  <a:lnTo>
                    <a:pt x="2463" y="245"/>
                  </a:lnTo>
                  <a:lnTo>
                    <a:pt x="2465" y="223"/>
                  </a:lnTo>
                  <a:lnTo>
                    <a:pt x="2469" y="201"/>
                  </a:lnTo>
                  <a:lnTo>
                    <a:pt x="2469" y="181"/>
                  </a:lnTo>
                  <a:lnTo>
                    <a:pt x="2471" y="167"/>
                  </a:lnTo>
                  <a:lnTo>
                    <a:pt x="2482" y="171"/>
                  </a:lnTo>
                  <a:lnTo>
                    <a:pt x="2483" y="183"/>
                  </a:lnTo>
                  <a:lnTo>
                    <a:pt x="2485" y="198"/>
                  </a:lnTo>
                  <a:lnTo>
                    <a:pt x="2491" y="207"/>
                  </a:lnTo>
                  <a:lnTo>
                    <a:pt x="2474" y="91"/>
                  </a:lnTo>
                  <a:lnTo>
                    <a:pt x="2482" y="91"/>
                  </a:lnTo>
                  <a:lnTo>
                    <a:pt x="2491" y="140"/>
                  </a:lnTo>
                  <a:lnTo>
                    <a:pt x="2502" y="187"/>
                  </a:lnTo>
                  <a:lnTo>
                    <a:pt x="2503" y="200"/>
                  </a:lnTo>
                  <a:lnTo>
                    <a:pt x="2503" y="214"/>
                  </a:lnTo>
                  <a:lnTo>
                    <a:pt x="2503" y="229"/>
                  </a:lnTo>
                  <a:lnTo>
                    <a:pt x="2505" y="241"/>
                  </a:lnTo>
                  <a:lnTo>
                    <a:pt x="2511" y="251"/>
                  </a:lnTo>
                  <a:lnTo>
                    <a:pt x="2514" y="200"/>
                  </a:lnTo>
                  <a:lnTo>
                    <a:pt x="2525" y="154"/>
                  </a:lnTo>
                  <a:lnTo>
                    <a:pt x="2534" y="94"/>
                  </a:lnTo>
                  <a:lnTo>
                    <a:pt x="2538" y="94"/>
                  </a:lnTo>
                  <a:lnTo>
                    <a:pt x="2538" y="83"/>
                  </a:lnTo>
                  <a:lnTo>
                    <a:pt x="2542" y="83"/>
                  </a:lnTo>
                  <a:lnTo>
                    <a:pt x="2542" y="63"/>
                  </a:lnTo>
                  <a:lnTo>
                    <a:pt x="2545" y="63"/>
                  </a:lnTo>
                  <a:lnTo>
                    <a:pt x="2531" y="16"/>
                  </a:lnTo>
                  <a:lnTo>
                    <a:pt x="2534" y="16"/>
                  </a:lnTo>
                  <a:lnTo>
                    <a:pt x="2534" y="20"/>
                  </a:lnTo>
                  <a:lnTo>
                    <a:pt x="2538" y="20"/>
                  </a:lnTo>
                  <a:lnTo>
                    <a:pt x="2549" y="45"/>
                  </a:lnTo>
                  <a:lnTo>
                    <a:pt x="2562" y="72"/>
                  </a:lnTo>
                  <a:lnTo>
                    <a:pt x="2573" y="100"/>
                  </a:lnTo>
                  <a:lnTo>
                    <a:pt x="2578" y="131"/>
                  </a:lnTo>
                  <a:lnTo>
                    <a:pt x="2585" y="131"/>
                  </a:lnTo>
                  <a:lnTo>
                    <a:pt x="2587" y="152"/>
                  </a:lnTo>
                  <a:lnTo>
                    <a:pt x="2593" y="171"/>
                  </a:lnTo>
                  <a:lnTo>
                    <a:pt x="2598" y="187"/>
                  </a:lnTo>
                  <a:lnTo>
                    <a:pt x="2598" y="214"/>
                  </a:lnTo>
                  <a:lnTo>
                    <a:pt x="2602" y="214"/>
                  </a:lnTo>
                  <a:lnTo>
                    <a:pt x="2605" y="176"/>
                  </a:lnTo>
                  <a:lnTo>
                    <a:pt x="2602" y="176"/>
                  </a:lnTo>
                  <a:lnTo>
                    <a:pt x="2602" y="147"/>
                  </a:lnTo>
                  <a:lnTo>
                    <a:pt x="2614" y="151"/>
                  </a:lnTo>
                  <a:lnTo>
                    <a:pt x="2618" y="185"/>
                  </a:lnTo>
                  <a:lnTo>
                    <a:pt x="2625" y="214"/>
                  </a:lnTo>
                  <a:lnTo>
                    <a:pt x="2638" y="331"/>
                  </a:lnTo>
                  <a:lnTo>
                    <a:pt x="2645" y="331"/>
                  </a:lnTo>
                  <a:lnTo>
                    <a:pt x="2651" y="203"/>
                  </a:lnTo>
                  <a:lnTo>
                    <a:pt x="2631" y="94"/>
                  </a:lnTo>
                  <a:lnTo>
                    <a:pt x="2642" y="100"/>
                  </a:lnTo>
                  <a:lnTo>
                    <a:pt x="2645" y="132"/>
                  </a:lnTo>
                  <a:lnTo>
                    <a:pt x="2654" y="163"/>
                  </a:lnTo>
                  <a:lnTo>
                    <a:pt x="2654" y="191"/>
                  </a:lnTo>
                  <a:lnTo>
                    <a:pt x="2658" y="191"/>
                  </a:lnTo>
                  <a:lnTo>
                    <a:pt x="2658" y="187"/>
                  </a:lnTo>
                  <a:lnTo>
                    <a:pt x="2662" y="176"/>
                  </a:lnTo>
                  <a:lnTo>
                    <a:pt x="2665" y="161"/>
                  </a:lnTo>
                  <a:lnTo>
                    <a:pt x="2665" y="147"/>
                  </a:lnTo>
                  <a:lnTo>
                    <a:pt x="2674" y="147"/>
                  </a:lnTo>
                  <a:lnTo>
                    <a:pt x="2674" y="207"/>
                  </a:lnTo>
                  <a:lnTo>
                    <a:pt x="2671" y="207"/>
                  </a:lnTo>
                  <a:lnTo>
                    <a:pt x="2674" y="331"/>
                  </a:lnTo>
                  <a:lnTo>
                    <a:pt x="2691" y="331"/>
                  </a:lnTo>
                  <a:lnTo>
                    <a:pt x="2705" y="416"/>
                  </a:lnTo>
                  <a:lnTo>
                    <a:pt x="2711" y="416"/>
                  </a:lnTo>
                  <a:lnTo>
                    <a:pt x="2705" y="263"/>
                  </a:lnTo>
                  <a:lnTo>
                    <a:pt x="2702" y="263"/>
                  </a:lnTo>
                  <a:lnTo>
                    <a:pt x="2702" y="231"/>
                  </a:lnTo>
                  <a:lnTo>
                    <a:pt x="2698" y="231"/>
                  </a:lnTo>
                  <a:lnTo>
                    <a:pt x="2698" y="196"/>
                  </a:lnTo>
                  <a:lnTo>
                    <a:pt x="2694" y="196"/>
                  </a:lnTo>
                  <a:lnTo>
                    <a:pt x="2694" y="167"/>
                  </a:lnTo>
                  <a:lnTo>
                    <a:pt x="2691" y="167"/>
                  </a:lnTo>
                  <a:lnTo>
                    <a:pt x="2691" y="143"/>
                  </a:lnTo>
                  <a:lnTo>
                    <a:pt x="2685" y="143"/>
                  </a:lnTo>
                  <a:lnTo>
                    <a:pt x="2685" y="123"/>
                  </a:lnTo>
                  <a:lnTo>
                    <a:pt x="2682" y="123"/>
                  </a:lnTo>
                  <a:lnTo>
                    <a:pt x="2682" y="103"/>
                  </a:lnTo>
                  <a:lnTo>
                    <a:pt x="2678" y="103"/>
                  </a:lnTo>
                  <a:lnTo>
                    <a:pt x="2678" y="100"/>
                  </a:lnTo>
                  <a:lnTo>
                    <a:pt x="2682" y="100"/>
                  </a:lnTo>
                  <a:lnTo>
                    <a:pt x="2682" y="94"/>
                  </a:lnTo>
                  <a:lnTo>
                    <a:pt x="2685" y="94"/>
                  </a:lnTo>
                  <a:lnTo>
                    <a:pt x="2685" y="100"/>
                  </a:lnTo>
                  <a:lnTo>
                    <a:pt x="2691" y="109"/>
                  </a:lnTo>
                  <a:lnTo>
                    <a:pt x="2693" y="118"/>
                  </a:lnTo>
                  <a:lnTo>
                    <a:pt x="2694" y="131"/>
                  </a:lnTo>
                  <a:lnTo>
                    <a:pt x="2698" y="131"/>
                  </a:lnTo>
                  <a:lnTo>
                    <a:pt x="2698" y="154"/>
                  </a:lnTo>
                  <a:lnTo>
                    <a:pt x="2705" y="185"/>
                  </a:lnTo>
                  <a:lnTo>
                    <a:pt x="2711" y="218"/>
                  </a:lnTo>
                  <a:lnTo>
                    <a:pt x="2718" y="247"/>
                  </a:lnTo>
                  <a:lnTo>
                    <a:pt x="2720" y="260"/>
                  </a:lnTo>
                  <a:lnTo>
                    <a:pt x="2720" y="276"/>
                  </a:lnTo>
                  <a:lnTo>
                    <a:pt x="2722" y="289"/>
                  </a:lnTo>
                  <a:lnTo>
                    <a:pt x="2725" y="300"/>
                  </a:lnTo>
                  <a:lnTo>
                    <a:pt x="2731" y="203"/>
                  </a:lnTo>
                  <a:lnTo>
                    <a:pt x="2725" y="203"/>
                  </a:lnTo>
                  <a:lnTo>
                    <a:pt x="2725" y="114"/>
                  </a:lnTo>
                  <a:lnTo>
                    <a:pt x="2718" y="81"/>
                  </a:lnTo>
                  <a:lnTo>
                    <a:pt x="2714" y="47"/>
                  </a:lnTo>
                  <a:lnTo>
                    <a:pt x="2722" y="47"/>
                  </a:lnTo>
                  <a:lnTo>
                    <a:pt x="2725" y="76"/>
                  </a:lnTo>
                  <a:lnTo>
                    <a:pt x="2731" y="76"/>
                  </a:lnTo>
                  <a:lnTo>
                    <a:pt x="2731" y="94"/>
                  </a:lnTo>
                  <a:lnTo>
                    <a:pt x="2734" y="94"/>
                  </a:lnTo>
                  <a:lnTo>
                    <a:pt x="2734" y="114"/>
                  </a:lnTo>
                  <a:lnTo>
                    <a:pt x="2738" y="114"/>
                  </a:lnTo>
                  <a:lnTo>
                    <a:pt x="2738" y="131"/>
                  </a:lnTo>
                  <a:lnTo>
                    <a:pt x="2742" y="131"/>
                  </a:lnTo>
                  <a:lnTo>
                    <a:pt x="2742" y="151"/>
                  </a:lnTo>
                  <a:lnTo>
                    <a:pt x="2747" y="176"/>
                  </a:lnTo>
                  <a:lnTo>
                    <a:pt x="2753" y="203"/>
                  </a:lnTo>
                  <a:lnTo>
                    <a:pt x="2758" y="227"/>
                  </a:lnTo>
                  <a:lnTo>
                    <a:pt x="2758" y="260"/>
                  </a:lnTo>
                  <a:lnTo>
                    <a:pt x="2762" y="260"/>
                  </a:lnTo>
                  <a:lnTo>
                    <a:pt x="2763" y="272"/>
                  </a:lnTo>
                  <a:lnTo>
                    <a:pt x="2763" y="285"/>
                  </a:lnTo>
                  <a:lnTo>
                    <a:pt x="2765" y="298"/>
                  </a:lnTo>
                  <a:lnTo>
                    <a:pt x="2771" y="307"/>
                  </a:lnTo>
                  <a:lnTo>
                    <a:pt x="2773" y="281"/>
                  </a:lnTo>
                  <a:lnTo>
                    <a:pt x="2780" y="256"/>
                  </a:lnTo>
                  <a:lnTo>
                    <a:pt x="2785" y="236"/>
                  </a:lnTo>
                  <a:lnTo>
                    <a:pt x="2794" y="196"/>
                  </a:lnTo>
                  <a:lnTo>
                    <a:pt x="2798" y="196"/>
                  </a:lnTo>
                  <a:lnTo>
                    <a:pt x="2798" y="180"/>
                  </a:lnTo>
                  <a:lnTo>
                    <a:pt x="2802" y="180"/>
                  </a:lnTo>
                  <a:lnTo>
                    <a:pt x="2802" y="171"/>
                  </a:lnTo>
                  <a:lnTo>
                    <a:pt x="2805" y="171"/>
                  </a:lnTo>
                  <a:lnTo>
                    <a:pt x="2811" y="151"/>
                  </a:lnTo>
                  <a:lnTo>
                    <a:pt x="2822" y="151"/>
                  </a:lnTo>
                  <a:lnTo>
                    <a:pt x="2811" y="187"/>
                  </a:lnTo>
                  <a:lnTo>
                    <a:pt x="2818" y="187"/>
                  </a:lnTo>
                  <a:lnTo>
                    <a:pt x="2805" y="223"/>
                  </a:lnTo>
                  <a:lnTo>
                    <a:pt x="2802" y="223"/>
                  </a:lnTo>
                  <a:lnTo>
                    <a:pt x="2802" y="247"/>
                  </a:lnTo>
                  <a:lnTo>
                    <a:pt x="2798" y="247"/>
                  </a:lnTo>
                  <a:lnTo>
                    <a:pt x="2798" y="251"/>
                  </a:lnTo>
                  <a:lnTo>
                    <a:pt x="2802" y="251"/>
                  </a:lnTo>
                  <a:lnTo>
                    <a:pt x="2802" y="254"/>
                  </a:lnTo>
                  <a:lnTo>
                    <a:pt x="2798" y="254"/>
                  </a:lnTo>
                  <a:lnTo>
                    <a:pt x="2798" y="260"/>
                  </a:lnTo>
                  <a:lnTo>
                    <a:pt x="2802" y="260"/>
                  </a:lnTo>
                  <a:lnTo>
                    <a:pt x="2798" y="280"/>
                  </a:lnTo>
                  <a:lnTo>
                    <a:pt x="2798" y="281"/>
                  </a:lnTo>
                  <a:lnTo>
                    <a:pt x="2800" y="281"/>
                  </a:lnTo>
                  <a:lnTo>
                    <a:pt x="2800" y="281"/>
                  </a:lnTo>
                  <a:lnTo>
                    <a:pt x="2802" y="281"/>
                  </a:lnTo>
                  <a:lnTo>
                    <a:pt x="2802" y="283"/>
                  </a:lnTo>
                  <a:lnTo>
                    <a:pt x="2802" y="298"/>
                  </a:lnTo>
                  <a:lnTo>
                    <a:pt x="2802" y="314"/>
                  </a:lnTo>
                  <a:lnTo>
                    <a:pt x="2800" y="331"/>
                  </a:lnTo>
                  <a:lnTo>
                    <a:pt x="2802" y="345"/>
                  </a:lnTo>
                  <a:lnTo>
                    <a:pt x="2805" y="356"/>
                  </a:lnTo>
                  <a:lnTo>
                    <a:pt x="2811" y="334"/>
                  </a:lnTo>
                  <a:lnTo>
                    <a:pt x="2814" y="334"/>
                  </a:lnTo>
                  <a:lnTo>
                    <a:pt x="2814" y="327"/>
                  </a:lnTo>
                  <a:lnTo>
                    <a:pt x="2818" y="327"/>
                  </a:lnTo>
                  <a:lnTo>
                    <a:pt x="2818" y="296"/>
                  </a:lnTo>
                  <a:lnTo>
                    <a:pt x="2822" y="296"/>
                  </a:lnTo>
                  <a:lnTo>
                    <a:pt x="2831" y="247"/>
                  </a:lnTo>
                  <a:lnTo>
                    <a:pt x="2838" y="247"/>
                  </a:lnTo>
                  <a:lnTo>
                    <a:pt x="2842" y="276"/>
                  </a:lnTo>
                  <a:lnTo>
                    <a:pt x="2851" y="303"/>
                  </a:lnTo>
                  <a:lnTo>
                    <a:pt x="2851" y="331"/>
                  </a:lnTo>
                  <a:lnTo>
                    <a:pt x="2854" y="331"/>
                  </a:lnTo>
                  <a:lnTo>
                    <a:pt x="2858" y="301"/>
                  </a:lnTo>
                  <a:lnTo>
                    <a:pt x="2865" y="272"/>
                  </a:lnTo>
                  <a:lnTo>
                    <a:pt x="2874" y="247"/>
                  </a:lnTo>
                  <a:lnTo>
                    <a:pt x="2878" y="247"/>
                  </a:lnTo>
                  <a:lnTo>
                    <a:pt x="2878" y="251"/>
                  </a:lnTo>
                  <a:lnTo>
                    <a:pt x="2882" y="251"/>
                  </a:lnTo>
                  <a:lnTo>
                    <a:pt x="2882" y="254"/>
                  </a:lnTo>
                  <a:lnTo>
                    <a:pt x="2882" y="258"/>
                  </a:lnTo>
                  <a:lnTo>
                    <a:pt x="2880" y="263"/>
                  </a:lnTo>
                  <a:lnTo>
                    <a:pt x="2878" y="269"/>
                  </a:lnTo>
                  <a:lnTo>
                    <a:pt x="2878" y="274"/>
                  </a:lnTo>
                  <a:lnTo>
                    <a:pt x="2878" y="280"/>
                  </a:lnTo>
                  <a:lnTo>
                    <a:pt x="2882" y="280"/>
                  </a:lnTo>
                  <a:lnTo>
                    <a:pt x="2885" y="300"/>
                  </a:lnTo>
                  <a:lnTo>
                    <a:pt x="2891" y="300"/>
                  </a:lnTo>
                  <a:lnTo>
                    <a:pt x="2893" y="283"/>
                  </a:lnTo>
                  <a:lnTo>
                    <a:pt x="2896" y="265"/>
                  </a:lnTo>
                  <a:lnTo>
                    <a:pt x="2902" y="251"/>
                  </a:lnTo>
                  <a:lnTo>
                    <a:pt x="2911" y="247"/>
                  </a:lnTo>
                  <a:lnTo>
                    <a:pt x="2911" y="238"/>
                  </a:lnTo>
                  <a:lnTo>
                    <a:pt x="2907" y="225"/>
                  </a:lnTo>
                  <a:lnTo>
                    <a:pt x="2902" y="212"/>
                  </a:lnTo>
                  <a:lnTo>
                    <a:pt x="2896" y="200"/>
                  </a:lnTo>
                  <a:lnTo>
                    <a:pt x="2894" y="191"/>
                  </a:lnTo>
                  <a:lnTo>
                    <a:pt x="2905" y="196"/>
                  </a:lnTo>
                  <a:lnTo>
                    <a:pt x="2905" y="183"/>
                  </a:lnTo>
                  <a:lnTo>
                    <a:pt x="2902" y="183"/>
                  </a:lnTo>
                  <a:lnTo>
                    <a:pt x="2898" y="154"/>
                  </a:lnTo>
                  <a:lnTo>
                    <a:pt x="2905" y="154"/>
                  </a:lnTo>
                  <a:lnTo>
                    <a:pt x="2918" y="191"/>
                  </a:lnTo>
                  <a:lnTo>
                    <a:pt x="2922" y="220"/>
                  </a:lnTo>
                  <a:lnTo>
                    <a:pt x="2925" y="220"/>
                  </a:lnTo>
                  <a:lnTo>
                    <a:pt x="2925" y="243"/>
                  </a:lnTo>
                  <a:lnTo>
                    <a:pt x="2931" y="243"/>
                  </a:lnTo>
                  <a:lnTo>
                    <a:pt x="2931" y="267"/>
                  </a:lnTo>
                  <a:lnTo>
                    <a:pt x="2934" y="267"/>
                  </a:lnTo>
                  <a:lnTo>
                    <a:pt x="2936" y="281"/>
                  </a:lnTo>
                  <a:lnTo>
                    <a:pt x="2936" y="296"/>
                  </a:lnTo>
                  <a:lnTo>
                    <a:pt x="2938" y="307"/>
                  </a:lnTo>
                  <a:lnTo>
                    <a:pt x="2942" y="307"/>
                  </a:lnTo>
                  <a:lnTo>
                    <a:pt x="2943" y="280"/>
                  </a:lnTo>
                  <a:lnTo>
                    <a:pt x="2951" y="254"/>
                  </a:lnTo>
                  <a:lnTo>
                    <a:pt x="2958" y="232"/>
                  </a:lnTo>
                  <a:lnTo>
                    <a:pt x="2965" y="211"/>
                  </a:lnTo>
                  <a:lnTo>
                    <a:pt x="2965" y="196"/>
                  </a:lnTo>
                  <a:lnTo>
                    <a:pt x="2971" y="196"/>
                  </a:lnTo>
                  <a:lnTo>
                    <a:pt x="2971" y="183"/>
                  </a:lnTo>
                  <a:lnTo>
                    <a:pt x="2974" y="183"/>
                  </a:lnTo>
                  <a:lnTo>
                    <a:pt x="2974" y="167"/>
                  </a:lnTo>
                  <a:lnTo>
                    <a:pt x="2993" y="112"/>
                  </a:lnTo>
                  <a:lnTo>
                    <a:pt x="3005" y="54"/>
                  </a:lnTo>
                  <a:lnTo>
                    <a:pt x="3018" y="54"/>
                  </a:lnTo>
                  <a:lnTo>
                    <a:pt x="2998" y="131"/>
                  </a:lnTo>
                  <a:lnTo>
                    <a:pt x="2998" y="163"/>
                  </a:lnTo>
                  <a:lnTo>
                    <a:pt x="2994" y="163"/>
                  </a:lnTo>
                  <a:lnTo>
                    <a:pt x="2994" y="196"/>
                  </a:lnTo>
                  <a:lnTo>
                    <a:pt x="2991" y="196"/>
                  </a:lnTo>
                  <a:lnTo>
                    <a:pt x="2991" y="231"/>
                  </a:lnTo>
                  <a:lnTo>
                    <a:pt x="2985" y="231"/>
                  </a:lnTo>
                  <a:lnTo>
                    <a:pt x="2983" y="243"/>
                  </a:lnTo>
                  <a:lnTo>
                    <a:pt x="2985" y="260"/>
                  </a:lnTo>
                  <a:lnTo>
                    <a:pt x="2987" y="274"/>
                  </a:lnTo>
                  <a:lnTo>
                    <a:pt x="2991" y="283"/>
                  </a:lnTo>
                  <a:lnTo>
                    <a:pt x="3002" y="231"/>
                  </a:lnTo>
                  <a:lnTo>
                    <a:pt x="3005" y="231"/>
                  </a:lnTo>
                  <a:lnTo>
                    <a:pt x="3005" y="220"/>
                  </a:lnTo>
                  <a:lnTo>
                    <a:pt x="3011" y="220"/>
                  </a:lnTo>
                  <a:lnTo>
                    <a:pt x="3042" y="103"/>
                  </a:lnTo>
                  <a:lnTo>
                    <a:pt x="3051" y="103"/>
                  </a:lnTo>
                  <a:lnTo>
                    <a:pt x="3045" y="138"/>
                  </a:lnTo>
                  <a:lnTo>
                    <a:pt x="3033" y="172"/>
                  </a:lnTo>
                  <a:lnTo>
                    <a:pt x="3022" y="203"/>
                  </a:lnTo>
                  <a:lnTo>
                    <a:pt x="3022" y="220"/>
                  </a:lnTo>
                  <a:lnTo>
                    <a:pt x="3018" y="220"/>
                  </a:lnTo>
                  <a:lnTo>
                    <a:pt x="3018" y="236"/>
                  </a:lnTo>
                  <a:lnTo>
                    <a:pt x="3014" y="236"/>
                  </a:lnTo>
                  <a:lnTo>
                    <a:pt x="3014" y="247"/>
                  </a:lnTo>
                  <a:lnTo>
                    <a:pt x="3011" y="247"/>
                  </a:lnTo>
                  <a:lnTo>
                    <a:pt x="3011" y="263"/>
                  </a:lnTo>
                  <a:lnTo>
                    <a:pt x="3005" y="263"/>
                  </a:lnTo>
                  <a:lnTo>
                    <a:pt x="3005" y="271"/>
                  </a:lnTo>
                  <a:lnTo>
                    <a:pt x="3003" y="278"/>
                  </a:lnTo>
                  <a:lnTo>
                    <a:pt x="3003" y="285"/>
                  </a:lnTo>
                  <a:lnTo>
                    <a:pt x="3002" y="291"/>
                  </a:lnTo>
                  <a:lnTo>
                    <a:pt x="3011" y="291"/>
                  </a:lnTo>
                  <a:lnTo>
                    <a:pt x="3011" y="287"/>
                  </a:lnTo>
                  <a:lnTo>
                    <a:pt x="3038" y="287"/>
                  </a:lnTo>
                  <a:lnTo>
                    <a:pt x="3038" y="283"/>
                  </a:lnTo>
                  <a:lnTo>
                    <a:pt x="3042" y="283"/>
                  </a:lnTo>
                  <a:lnTo>
                    <a:pt x="3047" y="256"/>
                  </a:lnTo>
                  <a:lnTo>
                    <a:pt x="3056" y="231"/>
                  </a:lnTo>
                  <a:lnTo>
                    <a:pt x="3065" y="207"/>
                  </a:lnTo>
                  <a:lnTo>
                    <a:pt x="3067" y="192"/>
                  </a:lnTo>
                  <a:lnTo>
                    <a:pt x="3065" y="180"/>
                  </a:lnTo>
                  <a:lnTo>
                    <a:pt x="3063" y="169"/>
                  </a:lnTo>
                  <a:lnTo>
                    <a:pt x="3065" y="160"/>
                  </a:lnTo>
                  <a:lnTo>
                    <a:pt x="3069" y="163"/>
                  </a:lnTo>
                  <a:lnTo>
                    <a:pt x="3073" y="167"/>
                  </a:lnTo>
                  <a:lnTo>
                    <a:pt x="3078" y="171"/>
                  </a:lnTo>
                  <a:lnTo>
                    <a:pt x="3080" y="152"/>
                  </a:lnTo>
                  <a:lnTo>
                    <a:pt x="3083" y="136"/>
                  </a:lnTo>
                  <a:lnTo>
                    <a:pt x="3089" y="120"/>
                  </a:lnTo>
                  <a:lnTo>
                    <a:pt x="3094" y="103"/>
                  </a:lnTo>
                  <a:lnTo>
                    <a:pt x="3102" y="103"/>
                  </a:lnTo>
                  <a:lnTo>
                    <a:pt x="3085" y="171"/>
                  </a:lnTo>
                  <a:lnTo>
                    <a:pt x="3082" y="171"/>
                  </a:lnTo>
                  <a:lnTo>
                    <a:pt x="3078" y="196"/>
                  </a:lnTo>
                  <a:lnTo>
                    <a:pt x="3082" y="196"/>
                  </a:lnTo>
                  <a:lnTo>
                    <a:pt x="3082" y="214"/>
                  </a:lnTo>
                  <a:lnTo>
                    <a:pt x="3085" y="214"/>
                  </a:lnTo>
                  <a:lnTo>
                    <a:pt x="3085" y="247"/>
                  </a:lnTo>
                  <a:lnTo>
                    <a:pt x="3091" y="247"/>
                  </a:lnTo>
                  <a:lnTo>
                    <a:pt x="3094" y="223"/>
                  </a:lnTo>
                  <a:lnTo>
                    <a:pt x="3102" y="200"/>
                  </a:lnTo>
                  <a:lnTo>
                    <a:pt x="3111" y="178"/>
                  </a:lnTo>
                  <a:lnTo>
                    <a:pt x="3118" y="154"/>
                  </a:lnTo>
                  <a:lnTo>
                    <a:pt x="3125" y="154"/>
                  </a:lnTo>
                  <a:lnTo>
                    <a:pt x="3125" y="169"/>
                  </a:lnTo>
                  <a:lnTo>
                    <a:pt x="3122" y="185"/>
                  </a:lnTo>
                  <a:lnTo>
                    <a:pt x="3120" y="200"/>
                  </a:lnTo>
                  <a:lnTo>
                    <a:pt x="3118" y="214"/>
                  </a:lnTo>
                  <a:lnTo>
                    <a:pt x="3122" y="223"/>
                  </a:lnTo>
                  <a:lnTo>
                    <a:pt x="3123" y="209"/>
                  </a:lnTo>
                  <a:lnTo>
                    <a:pt x="3129" y="198"/>
                  </a:lnTo>
                  <a:lnTo>
                    <a:pt x="3134" y="187"/>
                  </a:lnTo>
                  <a:lnTo>
                    <a:pt x="3145" y="140"/>
                  </a:lnTo>
                  <a:lnTo>
                    <a:pt x="3154" y="140"/>
                  </a:lnTo>
                  <a:lnTo>
                    <a:pt x="3149" y="176"/>
                  </a:lnTo>
                  <a:lnTo>
                    <a:pt x="3142" y="214"/>
                  </a:lnTo>
                  <a:lnTo>
                    <a:pt x="3136" y="251"/>
                  </a:lnTo>
                  <a:lnTo>
                    <a:pt x="3133" y="287"/>
                  </a:lnTo>
                  <a:lnTo>
                    <a:pt x="3138" y="323"/>
                  </a:lnTo>
                  <a:lnTo>
                    <a:pt x="3140" y="338"/>
                  </a:lnTo>
                  <a:lnTo>
                    <a:pt x="3142" y="352"/>
                  </a:lnTo>
                  <a:lnTo>
                    <a:pt x="3145" y="363"/>
                  </a:lnTo>
                  <a:lnTo>
                    <a:pt x="3145" y="360"/>
                  </a:lnTo>
                  <a:lnTo>
                    <a:pt x="3156" y="343"/>
                  </a:lnTo>
                  <a:lnTo>
                    <a:pt x="3160" y="323"/>
                  </a:lnTo>
                  <a:lnTo>
                    <a:pt x="3160" y="303"/>
                  </a:lnTo>
                  <a:lnTo>
                    <a:pt x="3156" y="281"/>
                  </a:lnTo>
                  <a:lnTo>
                    <a:pt x="3154" y="260"/>
                  </a:lnTo>
                  <a:lnTo>
                    <a:pt x="3165" y="260"/>
                  </a:lnTo>
                  <a:lnTo>
                    <a:pt x="3165" y="274"/>
                  </a:lnTo>
                  <a:lnTo>
                    <a:pt x="3169" y="285"/>
                  </a:lnTo>
                  <a:lnTo>
                    <a:pt x="3174" y="296"/>
                  </a:lnTo>
                  <a:lnTo>
                    <a:pt x="3178" y="258"/>
                  </a:lnTo>
                  <a:lnTo>
                    <a:pt x="3185" y="223"/>
                  </a:lnTo>
                  <a:lnTo>
                    <a:pt x="3194" y="191"/>
                  </a:lnTo>
                  <a:lnTo>
                    <a:pt x="3194" y="178"/>
                  </a:lnTo>
                  <a:lnTo>
                    <a:pt x="3193" y="165"/>
                  </a:lnTo>
                  <a:lnTo>
                    <a:pt x="3191" y="154"/>
                  </a:lnTo>
                  <a:lnTo>
                    <a:pt x="3191" y="111"/>
                  </a:lnTo>
                  <a:lnTo>
                    <a:pt x="3183" y="91"/>
                  </a:lnTo>
                  <a:lnTo>
                    <a:pt x="3178" y="67"/>
                  </a:lnTo>
                  <a:lnTo>
                    <a:pt x="3191" y="67"/>
                  </a:lnTo>
                  <a:lnTo>
                    <a:pt x="3193" y="85"/>
                  </a:lnTo>
                  <a:lnTo>
                    <a:pt x="3198" y="100"/>
                  </a:lnTo>
                  <a:lnTo>
                    <a:pt x="3198" y="127"/>
                  </a:lnTo>
                  <a:lnTo>
                    <a:pt x="3202" y="127"/>
                  </a:lnTo>
                  <a:lnTo>
                    <a:pt x="3214" y="20"/>
                  </a:lnTo>
                  <a:lnTo>
                    <a:pt x="3222" y="20"/>
                  </a:lnTo>
                  <a:lnTo>
                    <a:pt x="3214" y="120"/>
                  </a:lnTo>
                  <a:lnTo>
                    <a:pt x="3211" y="131"/>
                  </a:lnTo>
                  <a:lnTo>
                    <a:pt x="3207" y="147"/>
                  </a:lnTo>
                  <a:lnTo>
                    <a:pt x="3203" y="167"/>
                  </a:lnTo>
                  <a:lnTo>
                    <a:pt x="3202" y="185"/>
                  </a:lnTo>
                  <a:lnTo>
                    <a:pt x="3202" y="200"/>
                  </a:lnTo>
                  <a:lnTo>
                    <a:pt x="3205" y="200"/>
                  </a:lnTo>
                  <a:lnTo>
                    <a:pt x="3205" y="214"/>
                  </a:lnTo>
                  <a:lnTo>
                    <a:pt x="3202" y="214"/>
                  </a:lnTo>
                  <a:lnTo>
                    <a:pt x="3202" y="220"/>
                  </a:lnTo>
                  <a:lnTo>
                    <a:pt x="3205" y="220"/>
                  </a:lnTo>
                  <a:lnTo>
                    <a:pt x="3205" y="247"/>
                  </a:lnTo>
                  <a:lnTo>
                    <a:pt x="3211" y="247"/>
                  </a:lnTo>
                  <a:lnTo>
                    <a:pt x="3213" y="220"/>
                  </a:lnTo>
                  <a:lnTo>
                    <a:pt x="3220" y="191"/>
                  </a:lnTo>
                  <a:lnTo>
                    <a:pt x="3229" y="163"/>
                  </a:lnTo>
                  <a:lnTo>
                    <a:pt x="3238" y="140"/>
                  </a:lnTo>
                  <a:lnTo>
                    <a:pt x="3240" y="127"/>
                  </a:lnTo>
                  <a:lnTo>
                    <a:pt x="3240" y="118"/>
                  </a:lnTo>
                  <a:lnTo>
                    <a:pt x="3242" y="111"/>
                  </a:lnTo>
                  <a:lnTo>
                    <a:pt x="3251" y="103"/>
                  </a:lnTo>
                  <a:lnTo>
                    <a:pt x="3251" y="100"/>
                  </a:lnTo>
                  <a:lnTo>
                    <a:pt x="3254" y="100"/>
                  </a:lnTo>
                  <a:lnTo>
                    <a:pt x="3254" y="114"/>
                  </a:lnTo>
                  <a:lnTo>
                    <a:pt x="3249" y="123"/>
                  </a:lnTo>
                  <a:lnTo>
                    <a:pt x="3247" y="131"/>
                  </a:lnTo>
                  <a:lnTo>
                    <a:pt x="3247" y="140"/>
                  </a:lnTo>
                  <a:lnTo>
                    <a:pt x="3245" y="151"/>
                  </a:lnTo>
                  <a:lnTo>
                    <a:pt x="3240" y="169"/>
                  </a:lnTo>
                  <a:lnTo>
                    <a:pt x="3234" y="187"/>
                  </a:lnTo>
                  <a:lnTo>
                    <a:pt x="3231" y="207"/>
                  </a:lnTo>
                  <a:lnTo>
                    <a:pt x="3234" y="207"/>
                  </a:lnTo>
                  <a:lnTo>
                    <a:pt x="3236" y="196"/>
                  </a:lnTo>
                  <a:lnTo>
                    <a:pt x="3240" y="185"/>
                  </a:lnTo>
                  <a:lnTo>
                    <a:pt x="3242" y="176"/>
                  </a:lnTo>
                  <a:lnTo>
                    <a:pt x="3251" y="176"/>
                  </a:lnTo>
                  <a:lnTo>
                    <a:pt x="3251" y="263"/>
                  </a:lnTo>
                  <a:lnTo>
                    <a:pt x="3254" y="263"/>
                  </a:lnTo>
                  <a:lnTo>
                    <a:pt x="3258" y="274"/>
                  </a:lnTo>
                  <a:lnTo>
                    <a:pt x="3251" y="274"/>
                  </a:lnTo>
                  <a:lnTo>
                    <a:pt x="3251" y="280"/>
                  </a:lnTo>
                  <a:lnTo>
                    <a:pt x="3258" y="280"/>
                  </a:lnTo>
                  <a:lnTo>
                    <a:pt x="3258" y="292"/>
                  </a:lnTo>
                  <a:lnTo>
                    <a:pt x="3262" y="305"/>
                  </a:lnTo>
                  <a:lnTo>
                    <a:pt x="3265" y="314"/>
                  </a:lnTo>
                  <a:lnTo>
                    <a:pt x="3269" y="294"/>
                  </a:lnTo>
                  <a:lnTo>
                    <a:pt x="3274" y="276"/>
                  </a:lnTo>
                  <a:lnTo>
                    <a:pt x="3282" y="260"/>
                  </a:lnTo>
                  <a:lnTo>
                    <a:pt x="3291" y="223"/>
                  </a:lnTo>
                  <a:lnTo>
                    <a:pt x="3294" y="223"/>
                  </a:lnTo>
                  <a:lnTo>
                    <a:pt x="3294" y="214"/>
                  </a:lnTo>
                  <a:lnTo>
                    <a:pt x="3298" y="214"/>
                  </a:lnTo>
                  <a:lnTo>
                    <a:pt x="3298" y="203"/>
                  </a:lnTo>
                  <a:lnTo>
                    <a:pt x="3325" y="143"/>
                  </a:lnTo>
                  <a:lnTo>
                    <a:pt x="3331" y="143"/>
                  </a:lnTo>
                  <a:lnTo>
                    <a:pt x="3331" y="160"/>
                  </a:lnTo>
                  <a:lnTo>
                    <a:pt x="3322" y="172"/>
                  </a:lnTo>
                  <a:lnTo>
                    <a:pt x="3314" y="196"/>
                  </a:lnTo>
                  <a:lnTo>
                    <a:pt x="3309" y="223"/>
                  </a:lnTo>
                  <a:lnTo>
                    <a:pt x="3303" y="251"/>
                  </a:lnTo>
                  <a:lnTo>
                    <a:pt x="3302" y="271"/>
                  </a:lnTo>
                  <a:lnTo>
                    <a:pt x="3302" y="283"/>
                  </a:lnTo>
                  <a:lnTo>
                    <a:pt x="3302" y="298"/>
                  </a:lnTo>
                  <a:lnTo>
                    <a:pt x="3302" y="311"/>
                  </a:lnTo>
                  <a:lnTo>
                    <a:pt x="3305" y="320"/>
                  </a:lnTo>
                  <a:lnTo>
                    <a:pt x="3311" y="251"/>
                  </a:lnTo>
                  <a:lnTo>
                    <a:pt x="3322" y="251"/>
                  </a:lnTo>
                  <a:lnTo>
                    <a:pt x="3322" y="254"/>
                  </a:lnTo>
                  <a:lnTo>
                    <a:pt x="3318" y="254"/>
                  </a:lnTo>
                  <a:lnTo>
                    <a:pt x="3318" y="287"/>
                  </a:lnTo>
                  <a:lnTo>
                    <a:pt x="3316" y="298"/>
                  </a:lnTo>
                  <a:lnTo>
                    <a:pt x="3314" y="311"/>
                  </a:lnTo>
                  <a:lnTo>
                    <a:pt x="3313" y="325"/>
                  </a:lnTo>
                  <a:lnTo>
                    <a:pt x="3314" y="338"/>
                  </a:lnTo>
                  <a:lnTo>
                    <a:pt x="3318" y="347"/>
                  </a:lnTo>
                  <a:lnTo>
                    <a:pt x="3325" y="300"/>
                  </a:lnTo>
                  <a:lnTo>
                    <a:pt x="3331" y="300"/>
                  </a:lnTo>
                  <a:lnTo>
                    <a:pt x="3331" y="287"/>
                  </a:lnTo>
                  <a:lnTo>
                    <a:pt x="3334" y="287"/>
                  </a:lnTo>
                  <a:lnTo>
                    <a:pt x="3331" y="260"/>
                  </a:lnTo>
                  <a:lnTo>
                    <a:pt x="3334" y="260"/>
                  </a:lnTo>
                  <a:lnTo>
                    <a:pt x="3334" y="263"/>
                  </a:lnTo>
                  <a:lnTo>
                    <a:pt x="3336" y="263"/>
                  </a:lnTo>
                  <a:lnTo>
                    <a:pt x="3340" y="261"/>
                  </a:lnTo>
                  <a:lnTo>
                    <a:pt x="3345" y="260"/>
                  </a:lnTo>
                  <a:lnTo>
                    <a:pt x="3351" y="260"/>
                  </a:lnTo>
                  <a:lnTo>
                    <a:pt x="3351" y="261"/>
                  </a:lnTo>
                  <a:lnTo>
                    <a:pt x="3354" y="263"/>
                  </a:lnTo>
                  <a:lnTo>
                    <a:pt x="3356" y="265"/>
                  </a:lnTo>
                  <a:lnTo>
                    <a:pt x="3358" y="267"/>
                  </a:lnTo>
                  <a:lnTo>
                    <a:pt x="3358" y="267"/>
                  </a:lnTo>
                  <a:lnTo>
                    <a:pt x="3358" y="287"/>
                  </a:lnTo>
                  <a:lnTo>
                    <a:pt x="3362" y="287"/>
                  </a:lnTo>
                  <a:lnTo>
                    <a:pt x="3362" y="303"/>
                  </a:lnTo>
                  <a:lnTo>
                    <a:pt x="3365" y="303"/>
                  </a:lnTo>
                  <a:lnTo>
                    <a:pt x="3367" y="316"/>
                  </a:lnTo>
                  <a:lnTo>
                    <a:pt x="3369" y="329"/>
                  </a:lnTo>
                  <a:lnTo>
                    <a:pt x="3371" y="340"/>
                  </a:lnTo>
                  <a:lnTo>
                    <a:pt x="3374" y="340"/>
                  </a:lnTo>
                  <a:lnTo>
                    <a:pt x="3376" y="318"/>
                  </a:lnTo>
                  <a:lnTo>
                    <a:pt x="3382" y="300"/>
                  </a:lnTo>
                  <a:lnTo>
                    <a:pt x="3387" y="281"/>
                  </a:lnTo>
                  <a:lnTo>
                    <a:pt x="3391" y="263"/>
                  </a:lnTo>
                  <a:lnTo>
                    <a:pt x="3402" y="263"/>
                  </a:lnTo>
                  <a:lnTo>
                    <a:pt x="3391" y="300"/>
                  </a:lnTo>
                  <a:lnTo>
                    <a:pt x="3391" y="320"/>
                  </a:lnTo>
                  <a:lnTo>
                    <a:pt x="3385" y="320"/>
                  </a:lnTo>
                  <a:lnTo>
                    <a:pt x="3385" y="400"/>
                  </a:lnTo>
                  <a:lnTo>
                    <a:pt x="3385" y="412"/>
                  </a:lnTo>
                  <a:lnTo>
                    <a:pt x="3385" y="427"/>
                  </a:lnTo>
                  <a:lnTo>
                    <a:pt x="3385" y="441"/>
                  </a:lnTo>
                  <a:lnTo>
                    <a:pt x="3391" y="451"/>
                  </a:lnTo>
                  <a:lnTo>
                    <a:pt x="3393" y="392"/>
                  </a:lnTo>
                  <a:lnTo>
                    <a:pt x="3400" y="338"/>
                  </a:lnTo>
                  <a:lnTo>
                    <a:pt x="3413" y="289"/>
                  </a:lnTo>
                  <a:lnTo>
                    <a:pt x="3425" y="243"/>
                  </a:lnTo>
                  <a:lnTo>
                    <a:pt x="3425" y="223"/>
                  </a:lnTo>
                  <a:lnTo>
                    <a:pt x="3431" y="223"/>
                  </a:lnTo>
                  <a:lnTo>
                    <a:pt x="3434" y="207"/>
                  </a:lnTo>
                  <a:lnTo>
                    <a:pt x="3438" y="207"/>
                  </a:lnTo>
                  <a:lnTo>
                    <a:pt x="3438" y="192"/>
                  </a:lnTo>
                  <a:lnTo>
                    <a:pt x="3434" y="178"/>
                  </a:lnTo>
                  <a:lnTo>
                    <a:pt x="3429" y="161"/>
                  </a:lnTo>
                  <a:lnTo>
                    <a:pt x="3425" y="147"/>
                  </a:lnTo>
                  <a:lnTo>
                    <a:pt x="3434" y="147"/>
                  </a:lnTo>
                  <a:lnTo>
                    <a:pt x="3438" y="163"/>
                  </a:lnTo>
                  <a:lnTo>
                    <a:pt x="3442" y="163"/>
                  </a:lnTo>
                  <a:lnTo>
                    <a:pt x="3442" y="180"/>
                  </a:lnTo>
                  <a:lnTo>
                    <a:pt x="3445" y="180"/>
                  </a:lnTo>
                  <a:lnTo>
                    <a:pt x="3445" y="191"/>
                  </a:lnTo>
                  <a:lnTo>
                    <a:pt x="3451" y="191"/>
                  </a:lnTo>
                  <a:lnTo>
                    <a:pt x="3451" y="203"/>
                  </a:lnTo>
                  <a:lnTo>
                    <a:pt x="3454" y="203"/>
                  </a:lnTo>
                  <a:lnTo>
                    <a:pt x="3465" y="260"/>
                  </a:lnTo>
                  <a:lnTo>
                    <a:pt x="3471" y="260"/>
                  </a:lnTo>
                  <a:lnTo>
                    <a:pt x="3471" y="280"/>
                  </a:lnTo>
                  <a:lnTo>
                    <a:pt x="3474" y="280"/>
                  </a:lnTo>
                  <a:lnTo>
                    <a:pt x="3476" y="292"/>
                  </a:lnTo>
                  <a:lnTo>
                    <a:pt x="3476" y="305"/>
                  </a:lnTo>
                  <a:lnTo>
                    <a:pt x="3482" y="314"/>
                  </a:lnTo>
                  <a:lnTo>
                    <a:pt x="3483" y="292"/>
                  </a:lnTo>
                  <a:lnTo>
                    <a:pt x="3491" y="271"/>
                  </a:lnTo>
                  <a:lnTo>
                    <a:pt x="3494" y="271"/>
                  </a:lnTo>
                  <a:lnTo>
                    <a:pt x="3494" y="263"/>
                  </a:lnTo>
                  <a:lnTo>
                    <a:pt x="3498" y="263"/>
                  </a:lnTo>
                  <a:lnTo>
                    <a:pt x="3502" y="183"/>
                  </a:lnTo>
                  <a:lnTo>
                    <a:pt x="3514" y="183"/>
                  </a:lnTo>
                  <a:lnTo>
                    <a:pt x="3514" y="196"/>
                  </a:lnTo>
                  <a:lnTo>
                    <a:pt x="3516" y="207"/>
                  </a:lnTo>
                  <a:lnTo>
                    <a:pt x="3522" y="214"/>
                  </a:lnTo>
                  <a:lnTo>
                    <a:pt x="3520" y="187"/>
                  </a:lnTo>
                  <a:lnTo>
                    <a:pt x="3513" y="160"/>
                  </a:lnTo>
                  <a:lnTo>
                    <a:pt x="3507" y="134"/>
                  </a:lnTo>
                  <a:lnTo>
                    <a:pt x="3502" y="107"/>
                  </a:lnTo>
                  <a:lnTo>
                    <a:pt x="3514" y="111"/>
                  </a:lnTo>
                  <a:lnTo>
                    <a:pt x="3518" y="140"/>
                  </a:lnTo>
                  <a:lnTo>
                    <a:pt x="3525" y="163"/>
                  </a:lnTo>
                  <a:lnTo>
                    <a:pt x="3525" y="187"/>
                  </a:lnTo>
                  <a:lnTo>
                    <a:pt x="3531" y="187"/>
                  </a:lnTo>
                  <a:lnTo>
                    <a:pt x="3531" y="211"/>
                  </a:lnTo>
                  <a:lnTo>
                    <a:pt x="3534" y="211"/>
                  </a:lnTo>
                  <a:lnTo>
                    <a:pt x="3536" y="223"/>
                  </a:lnTo>
                  <a:lnTo>
                    <a:pt x="3536" y="234"/>
                  </a:lnTo>
                  <a:lnTo>
                    <a:pt x="3538" y="247"/>
                  </a:lnTo>
                  <a:lnTo>
                    <a:pt x="3542" y="254"/>
                  </a:lnTo>
                  <a:lnTo>
                    <a:pt x="3543" y="238"/>
                  </a:lnTo>
                  <a:lnTo>
                    <a:pt x="3545" y="221"/>
                  </a:lnTo>
                  <a:lnTo>
                    <a:pt x="3551" y="207"/>
                  </a:lnTo>
                  <a:lnTo>
                    <a:pt x="3551" y="180"/>
                  </a:lnTo>
                  <a:lnTo>
                    <a:pt x="3554" y="180"/>
                  </a:lnTo>
                  <a:lnTo>
                    <a:pt x="3554" y="151"/>
                  </a:lnTo>
                  <a:lnTo>
                    <a:pt x="3558" y="151"/>
                  </a:lnTo>
                  <a:lnTo>
                    <a:pt x="3558" y="127"/>
                  </a:lnTo>
                  <a:lnTo>
                    <a:pt x="3562" y="127"/>
                  </a:lnTo>
                  <a:lnTo>
                    <a:pt x="3562" y="107"/>
                  </a:lnTo>
                  <a:lnTo>
                    <a:pt x="3565" y="107"/>
                  </a:lnTo>
                  <a:lnTo>
                    <a:pt x="3567" y="94"/>
                  </a:lnTo>
                  <a:lnTo>
                    <a:pt x="3569" y="85"/>
                  </a:lnTo>
                  <a:lnTo>
                    <a:pt x="3574" y="76"/>
                  </a:lnTo>
                  <a:lnTo>
                    <a:pt x="3576" y="74"/>
                  </a:lnTo>
                  <a:lnTo>
                    <a:pt x="3576" y="72"/>
                  </a:lnTo>
                  <a:lnTo>
                    <a:pt x="3576" y="72"/>
                  </a:lnTo>
                  <a:lnTo>
                    <a:pt x="3578" y="72"/>
                  </a:lnTo>
                  <a:lnTo>
                    <a:pt x="3580" y="72"/>
                  </a:lnTo>
                  <a:lnTo>
                    <a:pt x="3582" y="71"/>
                  </a:lnTo>
                  <a:lnTo>
                    <a:pt x="3576" y="103"/>
                  </a:lnTo>
                  <a:lnTo>
                    <a:pt x="3569" y="140"/>
                  </a:lnTo>
                  <a:lnTo>
                    <a:pt x="3562" y="171"/>
                  </a:lnTo>
                  <a:lnTo>
                    <a:pt x="3562" y="196"/>
                  </a:lnTo>
                  <a:lnTo>
                    <a:pt x="3558" y="196"/>
                  </a:lnTo>
                  <a:lnTo>
                    <a:pt x="3558" y="254"/>
                  </a:lnTo>
                  <a:lnTo>
                    <a:pt x="3554" y="254"/>
                  </a:lnTo>
                  <a:lnTo>
                    <a:pt x="3554" y="271"/>
                  </a:lnTo>
                  <a:lnTo>
                    <a:pt x="3558" y="271"/>
                  </a:lnTo>
                  <a:lnTo>
                    <a:pt x="3560" y="285"/>
                  </a:lnTo>
                  <a:lnTo>
                    <a:pt x="3558" y="301"/>
                  </a:lnTo>
                  <a:lnTo>
                    <a:pt x="3556" y="318"/>
                  </a:lnTo>
                  <a:lnTo>
                    <a:pt x="3556" y="334"/>
                  </a:lnTo>
                  <a:lnTo>
                    <a:pt x="3558" y="349"/>
                  </a:lnTo>
                  <a:lnTo>
                    <a:pt x="3562" y="360"/>
                  </a:lnTo>
                  <a:lnTo>
                    <a:pt x="3562" y="320"/>
                  </a:lnTo>
                  <a:lnTo>
                    <a:pt x="3571" y="314"/>
                  </a:lnTo>
                  <a:lnTo>
                    <a:pt x="3582" y="263"/>
                  </a:lnTo>
                  <a:lnTo>
                    <a:pt x="3591" y="263"/>
                  </a:lnTo>
                  <a:lnTo>
                    <a:pt x="3589" y="271"/>
                  </a:lnTo>
                  <a:lnTo>
                    <a:pt x="3587" y="283"/>
                  </a:lnTo>
                  <a:lnTo>
                    <a:pt x="3583" y="296"/>
                  </a:lnTo>
                  <a:lnTo>
                    <a:pt x="3580" y="307"/>
                  </a:lnTo>
                  <a:lnTo>
                    <a:pt x="3578" y="311"/>
                  </a:lnTo>
                  <a:lnTo>
                    <a:pt x="3578" y="314"/>
                  </a:lnTo>
                  <a:lnTo>
                    <a:pt x="3585" y="314"/>
                  </a:lnTo>
                  <a:lnTo>
                    <a:pt x="3587" y="340"/>
                  </a:lnTo>
                  <a:lnTo>
                    <a:pt x="3587" y="367"/>
                  </a:lnTo>
                  <a:lnTo>
                    <a:pt x="3587" y="394"/>
                  </a:lnTo>
                  <a:lnTo>
                    <a:pt x="3582" y="416"/>
                  </a:lnTo>
                  <a:lnTo>
                    <a:pt x="3585" y="416"/>
                  </a:lnTo>
                  <a:lnTo>
                    <a:pt x="3585" y="411"/>
                  </a:lnTo>
                  <a:lnTo>
                    <a:pt x="3591" y="411"/>
                  </a:lnTo>
                  <a:lnTo>
                    <a:pt x="3598" y="351"/>
                  </a:lnTo>
                  <a:lnTo>
                    <a:pt x="3602" y="351"/>
                  </a:lnTo>
                  <a:lnTo>
                    <a:pt x="3602" y="327"/>
                  </a:lnTo>
                  <a:lnTo>
                    <a:pt x="3605" y="327"/>
                  </a:lnTo>
                  <a:lnTo>
                    <a:pt x="3605" y="314"/>
                  </a:lnTo>
                  <a:lnTo>
                    <a:pt x="3611" y="314"/>
                  </a:lnTo>
                  <a:lnTo>
                    <a:pt x="3611" y="247"/>
                  </a:lnTo>
                  <a:lnTo>
                    <a:pt x="3614" y="247"/>
                  </a:lnTo>
                  <a:lnTo>
                    <a:pt x="3611" y="240"/>
                  </a:lnTo>
                  <a:lnTo>
                    <a:pt x="3611" y="163"/>
                  </a:lnTo>
                  <a:lnTo>
                    <a:pt x="3605" y="163"/>
                  </a:lnTo>
                  <a:lnTo>
                    <a:pt x="3605" y="147"/>
                  </a:lnTo>
                  <a:lnTo>
                    <a:pt x="3618" y="147"/>
                  </a:lnTo>
                  <a:lnTo>
                    <a:pt x="3620" y="169"/>
                  </a:lnTo>
                  <a:lnTo>
                    <a:pt x="3625" y="187"/>
                  </a:lnTo>
                  <a:lnTo>
                    <a:pt x="3631" y="203"/>
                  </a:lnTo>
                  <a:lnTo>
                    <a:pt x="3633" y="218"/>
                  </a:lnTo>
                  <a:lnTo>
                    <a:pt x="3633" y="232"/>
                  </a:lnTo>
                  <a:lnTo>
                    <a:pt x="3638" y="243"/>
                  </a:lnTo>
                  <a:lnTo>
                    <a:pt x="3634" y="163"/>
                  </a:lnTo>
                  <a:lnTo>
                    <a:pt x="3642" y="163"/>
                  </a:lnTo>
                  <a:lnTo>
                    <a:pt x="3642" y="131"/>
                  </a:lnTo>
                  <a:lnTo>
                    <a:pt x="3645" y="131"/>
                  </a:lnTo>
                  <a:lnTo>
                    <a:pt x="3645" y="100"/>
                  </a:lnTo>
                  <a:lnTo>
                    <a:pt x="3647" y="69"/>
                  </a:lnTo>
                  <a:lnTo>
                    <a:pt x="3654" y="43"/>
                  </a:lnTo>
                  <a:lnTo>
                    <a:pt x="3658" y="43"/>
                  </a:lnTo>
                  <a:lnTo>
                    <a:pt x="3658" y="107"/>
                  </a:lnTo>
                  <a:lnTo>
                    <a:pt x="3654" y="118"/>
                  </a:lnTo>
                  <a:lnTo>
                    <a:pt x="3653" y="132"/>
                  </a:lnTo>
                  <a:lnTo>
                    <a:pt x="3654" y="149"/>
                  </a:lnTo>
                  <a:lnTo>
                    <a:pt x="3654" y="165"/>
                  </a:lnTo>
                  <a:lnTo>
                    <a:pt x="3654" y="180"/>
                  </a:lnTo>
                  <a:lnTo>
                    <a:pt x="3651" y="200"/>
                  </a:lnTo>
                  <a:lnTo>
                    <a:pt x="3654" y="223"/>
                  </a:lnTo>
                  <a:lnTo>
                    <a:pt x="3658" y="223"/>
                  </a:lnTo>
                  <a:lnTo>
                    <a:pt x="3658" y="240"/>
                  </a:lnTo>
                  <a:lnTo>
                    <a:pt x="3662" y="240"/>
                  </a:lnTo>
                  <a:lnTo>
                    <a:pt x="3671" y="314"/>
                  </a:lnTo>
                  <a:lnTo>
                    <a:pt x="3691" y="314"/>
                  </a:lnTo>
                  <a:lnTo>
                    <a:pt x="3687" y="258"/>
                  </a:lnTo>
                  <a:lnTo>
                    <a:pt x="3682" y="205"/>
                  </a:lnTo>
                  <a:lnTo>
                    <a:pt x="3673" y="156"/>
                  </a:lnTo>
                  <a:lnTo>
                    <a:pt x="3662" y="107"/>
                  </a:lnTo>
                  <a:lnTo>
                    <a:pt x="3674" y="111"/>
                  </a:lnTo>
                  <a:lnTo>
                    <a:pt x="3678" y="138"/>
                  </a:lnTo>
                  <a:lnTo>
                    <a:pt x="3685" y="163"/>
                  </a:lnTo>
                  <a:lnTo>
                    <a:pt x="3685" y="187"/>
                  </a:lnTo>
                  <a:lnTo>
                    <a:pt x="3691" y="187"/>
                  </a:lnTo>
                  <a:lnTo>
                    <a:pt x="3691" y="211"/>
                  </a:lnTo>
                  <a:lnTo>
                    <a:pt x="3694" y="211"/>
                  </a:lnTo>
                  <a:lnTo>
                    <a:pt x="3694" y="231"/>
                  </a:lnTo>
                  <a:lnTo>
                    <a:pt x="3698" y="231"/>
                  </a:lnTo>
                  <a:lnTo>
                    <a:pt x="3700" y="243"/>
                  </a:lnTo>
                  <a:lnTo>
                    <a:pt x="3700" y="258"/>
                  </a:lnTo>
                  <a:lnTo>
                    <a:pt x="3702" y="269"/>
                  </a:lnTo>
                  <a:lnTo>
                    <a:pt x="3705" y="280"/>
                  </a:lnTo>
                  <a:lnTo>
                    <a:pt x="3725" y="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ko-KR" altLang="en-US" dirty="0"/>
            </a:p>
          </p:txBody>
        </p:sp>
        <p:grpSp>
          <p:nvGrpSpPr>
            <p:cNvPr id="446" name="Group 445">
              <a:extLst>
                <a:ext uri="{FF2B5EF4-FFF2-40B4-BE49-F238E27FC236}">
                  <a16:creationId xmlns:a16="http://schemas.microsoft.com/office/drawing/2014/main" id="{1BA6D2DC-33CF-4C4D-9346-1DD45FAB3C0A}"/>
                </a:ext>
              </a:extLst>
            </p:cNvPr>
            <p:cNvGrpSpPr/>
            <p:nvPr/>
          </p:nvGrpSpPr>
          <p:grpSpPr>
            <a:xfrm>
              <a:off x="6100204" y="1031874"/>
              <a:ext cx="647947" cy="647947"/>
              <a:chOff x="4266660" y="45289"/>
              <a:chExt cx="768290" cy="768290"/>
            </a:xfrm>
          </p:grpSpPr>
          <p:sp>
            <p:nvSpPr>
              <p:cNvPr id="447" name="Freeform: Shape 446">
                <a:extLst>
                  <a:ext uri="{FF2B5EF4-FFF2-40B4-BE49-F238E27FC236}">
                    <a16:creationId xmlns:a16="http://schemas.microsoft.com/office/drawing/2014/main" id="{2315C271-5D7C-46A3-945B-E5B214A1D0AE}"/>
                  </a:ext>
                </a:extLst>
              </p:cNvPr>
              <p:cNvSpPr/>
              <p:nvPr/>
            </p:nvSpPr>
            <p:spPr>
              <a:xfrm>
                <a:off x="4266660" y="45289"/>
                <a:ext cx="768290" cy="768290"/>
              </a:xfrm>
              <a:custGeom>
                <a:avLst/>
                <a:gdLst>
                  <a:gd name="connsiteX0" fmla="*/ 583092 w 768290"/>
                  <a:gd name="connsiteY0" fmla="*/ 51758 h 768290"/>
                  <a:gd name="connsiteX1" fmla="*/ 573387 w 768290"/>
                  <a:gd name="connsiteY1" fmla="*/ 131014 h 768290"/>
                  <a:gd name="connsiteX2" fmla="*/ 596031 w 768290"/>
                  <a:gd name="connsiteY2" fmla="*/ 164980 h 768290"/>
                  <a:gd name="connsiteX3" fmla="*/ 700357 w 768290"/>
                  <a:gd name="connsiteY3" fmla="*/ 188433 h 768290"/>
                  <a:gd name="connsiteX4" fmla="*/ 709253 w 768290"/>
                  <a:gd name="connsiteY4" fmla="*/ 215121 h 768290"/>
                  <a:gd name="connsiteX5" fmla="*/ 671243 w 768290"/>
                  <a:gd name="connsiteY5" fmla="*/ 265262 h 768290"/>
                  <a:gd name="connsiteX6" fmla="*/ 674478 w 768290"/>
                  <a:gd name="connsiteY6" fmla="*/ 293568 h 768290"/>
                  <a:gd name="connsiteX7" fmla="*/ 775569 w 768290"/>
                  <a:gd name="connsiteY7" fmla="*/ 388189 h 768290"/>
                  <a:gd name="connsiteX8" fmla="*/ 706827 w 768290"/>
                  <a:gd name="connsiteY8" fmla="*/ 417303 h 768290"/>
                  <a:gd name="connsiteX9" fmla="*/ 686609 w 768290"/>
                  <a:gd name="connsiteY9" fmla="*/ 463400 h 768290"/>
                  <a:gd name="connsiteX10" fmla="*/ 723002 w 768290"/>
                  <a:gd name="connsiteY10" fmla="*/ 580666 h 768290"/>
                  <a:gd name="connsiteX11" fmla="*/ 635659 w 768290"/>
                  <a:gd name="connsiteY11" fmla="*/ 571770 h 768290"/>
                  <a:gd name="connsiteX12" fmla="*/ 613015 w 768290"/>
                  <a:gd name="connsiteY12" fmla="*/ 587944 h 768290"/>
                  <a:gd name="connsiteX13" fmla="*/ 581474 w 768290"/>
                  <a:gd name="connsiteY13" fmla="*/ 719767 h 768290"/>
                  <a:gd name="connsiteX14" fmla="*/ 511115 w 768290"/>
                  <a:gd name="connsiteY14" fmla="*/ 670434 h 768290"/>
                  <a:gd name="connsiteX15" fmla="*/ 480384 w 768290"/>
                  <a:gd name="connsiteY15" fmla="*/ 673669 h 768290"/>
                  <a:gd name="connsiteX16" fmla="*/ 385762 w 768290"/>
                  <a:gd name="connsiteY16" fmla="*/ 773951 h 768290"/>
                  <a:gd name="connsiteX17" fmla="*/ 350179 w 768290"/>
                  <a:gd name="connsiteY17" fmla="*/ 692270 h 768290"/>
                  <a:gd name="connsiteX18" fmla="*/ 324299 w 768290"/>
                  <a:gd name="connsiteY18" fmla="*/ 680948 h 768290"/>
                  <a:gd name="connsiteX19" fmla="*/ 210269 w 768290"/>
                  <a:gd name="connsiteY19" fmla="*/ 716532 h 768290"/>
                  <a:gd name="connsiteX20" fmla="*/ 192477 w 768290"/>
                  <a:gd name="connsiteY20" fmla="*/ 701975 h 768290"/>
                  <a:gd name="connsiteX21" fmla="*/ 202182 w 768290"/>
                  <a:gd name="connsiteY21" fmla="*/ 637276 h 768290"/>
                  <a:gd name="connsiteX22" fmla="*/ 182772 w 768290"/>
                  <a:gd name="connsiteY22" fmla="*/ 609780 h 768290"/>
                  <a:gd name="connsiteX23" fmla="*/ 50950 w 768290"/>
                  <a:gd name="connsiteY23" fmla="*/ 579048 h 768290"/>
                  <a:gd name="connsiteX24" fmla="*/ 103517 w 768290"/>
                  <a:gd name="connsiteY24" fmla="*/ 508689 h 768290"/>
                  <a:gd name="connsiteX25" fmla="*/ 101091 w 768290"/>
                  <a:gd name="connsiteY25" fmla="*/ 480384 h 768290"/>
                  <a:gd name="connsiteX26" fmla="*/ 0 w 768290"/>
                  <a:gd name="connsiteY26" fmla="*/ 385763 h 768290"/>
                  <a:gd name="connsiteX27" fmla="*/ 73594 w 768290"/>
                  <a:gd name="connsiteY27" fmla="*/ 354222 h 768290"/>
                  <a:gd name="connsiteX28" fmla="*/ 91386 w 768290"/>
                  <a:gd name="connsiteY28" fmla="*/ 315403 h 768290"/>
                  <a:gd name="connsiteX29" fmla="*/ 53376 w 768290"/>
                  <a:gd name="connsiteY29" fmla="*/ 192477 h 768290"/>
                  <a:gd name="connsiteX30" fmla="*/ 140718 w 768290"/>
                  <a:gd name="connsiteY30" fmla="*/ 202182 h 768290"/>
                  <a:gd name="connsiteX31" fmla="*/ 164171 w 768290"/>
                  <a:gd name="connsiteY31" fmla="*/ 184390 h 768290"/>
                  <a:gd name="connsiteX32" fmla="*/ 195712 w 768290"/>
                  <a:gd name="connsiteY32" fmla="*/ 50950 h 768290"/>
                  <a:gd name="connsiteX33" fmla="*/ 257984 w 768290"/>
                  <a:gd name="connsiteY33" fmla="*/ 97856 h 768290"/>
                  <a:gd name="connsiteX34" fmla="*/ 303272 w 768290"/>
                  <a:gd name="connsiteY34" fmla="*/ 93004 h 768290"/>
                  <a:gd name="connsiteX35" fmla="*/ 389806 w 768290"/>
                  <a:gd name="connsiteY35" fmla="*/ 0 h 768290"/>
                  <a:gd name="connsiteX36" fmla="*/ 422155 w 768290"/>
                  <a:gd name="connsiteY36" fmla="*/ 74403 h 768290"/>
                  <a:gd name="connsiteX37" fmla="*/ 457739 w 768290"/>
                  <a:gd name="connsiteY37" fmla="*/ 91386 h 768290"/>
                  <a:gd name="connsiteX38" fmla="*/ 583092 w 768290"/>
                  <a:gd name="connsiteY38" fmla="*/ 51758 h 7682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768290" h="768290">
                    <a:moveTo>
                      <a:pt x="583092" y="51758"/>
                    </a:moveTo>
                    <a:cubicBezTo>
                      <a:pt x="579857" y="80064"/>
                      <a:pt x="579048" y="105943"/>
                      <a:pt x="573387" y="131014"/>
                    </a:cubicBezTo>
                    <a:cubicBezTo>
                      <a:pt x="567726" y="153658"/>
                      <a:pt x="576622" y="160937"/>
                      <a:pt x="596031" y="164980"/>
                    </a:cubicBezTo>
                    <a:cubicBezTo>
                      <a:pt x="630807" y="172259"/>
                      <a:pt x="665582" y="183581"/>
                      <a:pt x="700357" y="188433"/>
                    </a:cubicBezTo>
                    <a:cubicBezTo>
                      <a:pt x="727854" y="192477"/>
                      <a:pt x="719766" y="202182"/>
                      <a:pt x="709253" y="215121"/>
                    </a:cubicBezTo>
                    <a:cubicBezTo>
                      <a:pt x="696313" y="232104"/>
                      <a:pt x="684991" y="249896"/>
                      <a:pt x="671243" y="265262"/>
                    </a:cubicBezTo>
                    <a:cubicBezTo>
                      <a:pt x="660729" y="277393"/>
                      <a:pt x="663156" y="283863"/>
                      <a:pt x="674478" y="293568"/>
                    </a:cubicBezTo>
                    <a:cubicBezTo>
                      <a:pt x="707636" y="323491"/>
                      <a:pt x="739985" y="355031"/>
                      <a:pt x="775569" y="388189"/>
                    </a:cubicBezTo>
                    <a:cubicBezTo>
                      <a:pt x="752115" y="398702"/>
                      <a:pt x="730280" y="410833"/>
                      <a:pt x="706827" y="417303"/>
                    </a:cubicBezTo>
                    <a:cubicBezTo>
                      <a:pt x="679330" y="425390"/>
                      <a:pt x="677713" y="439138"/>
                      <a:pt x="686609" y="463400"/>
                    </a:cubicBezTo>
                    <a:cubicBezTo>
                      <a:pt x="700357" y="500602"/>
                      <a:pt x="710062" y="539421"/>
                      <a:pt x="723002" y="580666"/>
                    </a:cubicBezTo>
                    <a:cubicBezTo>
                      <a:pt x="692270" y="577431"/>
                      <a:pt x="663156" y="576622"/>
                      <a:pt x="635659" y="571770"/>
                    </a:cubicBezTo>
                    <a:cubicBezTo>
                      <a:pt x="619484" y="569343"/>
                      <a:pt x="616250" y="572578"/>
                      <a:pt x="613015" y="587944"/>
                    </a:cubicBezTo>
                    <a:cubicBezTo>
                      <a:pt x="604119" y="631615"/>
                      <a:pt x="591988" y="675287"/>
                      <a:pt x="581474" y="719767"/>
                    </a:cubicBezTo>
                    <a:cubicBezTo>
                      <a:pt x="554786" y="707636"/>
                      <a:pt x="533759" y="687417"/>
                      <a:pt x="511115" y="670434"/>
                    </a:cubicBezTo>
                    <a:cubicBezTo>
                      <a:pt x="497367" y="659921"/>
                      <a:pt x="490897" y="661538"/>
                      <a:pt x="480384" y="673669"/>
                    </a:cubicBezTo>
                    <a:cubicBezTo>
                      <a:pt x="449652" y="706827"/>
                      <a:pt x="418112" y="739176"/>
                      <a:pt x="385762" y="773951"/>
                    </a:cubicBezTo>
                    <a:cubicBezTo>
                      <a:pt x="372823" y="744837"/>
                      <a:pt x="359883" y="719767"/>
                      <a:pt x="350179" y="692270"/>
                    </a:cubicBezTo>
                    <a:cubicBezTo>
                      <a:pt x="344517" y="676904"/>
                      <a:pt x="338048" y="676095"/>
                      <a:pt x="324299" y="680948"/>
                    </a:cubicBezTo>
                    <a:cubicBezTo>
                      <a:pt x="286289" y="693887"/>
                      <a:pt x="248279" y="704401"/>
                      <a:pt x="210269" y="716532"/>
                    </a:cubicBezTo>
                    <a:cubicBezTo>
                      <a:pt x="195712" y="720575"/>
                      <a:pt x="190051" y="718149"/>
                      <a:pt x="192477" y="701975"/>
                    </a:cubicBezTo>
                    <a:cubicBezTo>
                      <a:pt x="196521" y="680139"/>
                      <a:pt x="197329" y="658303"/>
                      <a:pt x="202182" y="637276"/>
                    </a:cubicBezTo>
                    <a:cubicBezTo>
                      <a:pt x="206225" y="619484"/>
                      <a:pt x="200564" y="613015"/>
                      <a:pt x="182772" y="609780"/>
                    </a:cubicBezTo>
                    <a:cubicBezTo>
                      <a:pt x="139910" y="601692"/>
                      <a:pt x="97856" y="590370"/>
                      <a:pt x="50950" y="579048"/>
                    </a:cubicBezTo>
                    <a:cubicBezTo>
                      <a:pt x="69550" y="553978"/>
                      <a:pt x="85725" y="530525"/>
                      <a:pt x="103517" y="508689"/>
                    </a:cubicBezTo>
                    <a:cubicBezTo>
                      <a:pt x="112413" y="497367"/>
                      <a:pt x="112413" y="490088"/>
                      <a:pt x="101091" y="480384"/>
                    </a:cubicBezTo>
                    <a:cubicBezTo>
                      <a:pt x="67124" y="449652"/>
                      <a:pt x="33966" y="418112"/>
                      <a:pt x="0" y="385763"/>
                    </a:cubicBezTo>
                    <a:cubicBezTo>
                      <a:pt x="25879" y="374440"/>
                      <a:pt x="48524" y="361501"/>
                      <a:pt x="73594" y="354222"/>
                    </a:cubicBezTo>
                    <a:cubicBezTo>
                      <a:pt x="96238" y="346944"/>
                      <a:pt x="98665" y="336430"/>
                      <a:pt x="91386" y="315403"/>
                    </a:cubicBezTo>
                    <a:cubicBezTo>
                      <a:pt x="77638" y="275776"/>
                      <a:pt x="66316" y="236148"/>
                      <a:pt x="53376" y="192477"/>
                    </a:cubicBezTo>
                    <a:cubicBezTo>
                      <a:pt x="84108" y="195712"/>
                      <a:pt x="112413" y="198947"/>
                      <a:pt x="140718" y="202182"/>
                    </a:cubicBezTo>
                    <a:cubicBezTo>
                      <a:pt x="154467" y="203799"/>
                      <a:pt x="160937" y="200564"/>
                      <a:pt x="164171" y="184390"/>
                    </a:cubicBezTo>
                    <a:cubicBezTo>
                      <a:pt x="173067" y="140718"/>
                      <a:pt x="184390" y="97047"/>
                      <a:pt x="195712" y="50950"/>
                    </a:cubicBezTo>
                    <a:cubicBezTo>
                      <a:pt x="217547" y="67124"/>
                      <a:pt x="239383" y="80064"/>
                      <a:pt x="257984" y="97856"/>
                    </a:cubicBezTo>
                    <a:cubicBezTo>
                      <a:pt x="277393" y="115648"/>
                      <a:pt x="287907" y="109987"/>
                      <a:pt x="303272" y="93004"/>
                    </a:cubicBezTo>
                    <a:cubicBezTo>
                      <a:pt x="329960" y="62272"/>
                      <a:pt x="359074" y="33158"/>
                      <a:pt x="389806" y="0"/>
                    </a:cubicBezTo>
                    <a:cubicBezTo>
                      <a:pt x="401128" y="25879"/>
                      <a:pt x="412450" y="50141"/>
                      <a:pt x="422155" y="74403"/>
                    </a:cubicBezTo>
                    <a:cubicBezTo>
                      <a:pt x="428625" y="92195"/>
                      <a:pt x="437521" y="97856"/>
                      <a:pt x="457739" y="91386"/>
                    </a:cubicBezTo>
                    <a:cubicBezTo>
                      <a:pt x="497367" y="75212"/>
                      <a:pt x="538612" y="64698"/>
                      <a:pt x="583092" y="51758"/>
                    </a:cubicBezTo>
                    <a:close/>
                  </a:path>
                </a:pathLst>
              </a:custGeom>
              <a:solidFill>
                <a:schemeClr val="accent1">
                  <a:lumMod val="60000"/>
                  <a:lumOff val="40000"/>
                </a:schemeClr>
              </a:solidFill>
              <a:ln w="8081" cap="flat">
                <a:noFill/>
                <a:prstDash val="solid"/>
                <a:miter/>
              </a:ln>
            </p:spPr>
            <p:txBody>
              <a:bodyPr rtlCol="0" anchor="ctr"/>
              <a:lstStyle/>
              <a:p>
                <a:endParaRPr lang="en-US"/>
              </a:p>
            </p:txBody>
          </p:sp>
          <p:sp>
            <p:nvSpPr>
              <p:cNvPr id="448" name="Freeform: Shape 447">
                <a:extLst>
                  <a:ext uri="{FF2B5EF4-FFF2-40B4-BE49-F238E27FC236}">
                    <a16:creationId xmlns:a16="http://schemas.microsoft.com/office/drawing/2014/main" id="{6C4D300B-8297-422C-A66F-2D7BE29D3E6E}"/>
                  </a:ext>
                </a:extLst>
              </p:cNvPr>
              <p:cNvSpPr/>
              <p:nvPr/>
            </p:nvSpPr>
            <p:spPr>
              <a:xfrm>
                <a:off x="4418684" y="198118"/>
                <a:ext cx="460974" cy="460974"/>
              </a:xfrm>
              <a:custGeom>
                <a:avLst/>
                <a:gdLst>
                  <a:gd name="connsiteX0" fmla="*/ 229695 w 460974"/>
                  <a:gd name="connsiteY0" fmla="*/ 463421 h 460974"/>
                  <a:gd name="connsiteX1" fmla="*/ 17 w 460974"/>
                  <a:gd name="connsiteY1" fmla="*/ 230507 h 460974"/>
                  <a:gd name="connsiteX2" fmla="*/ 240209 w 460974"/>
                  <a:gd name="connsiteY2" fmla="*/ 20 h 460974"/>
                  <a:gd name="connsiteX3" fmla="*/ 466652 w 460974"/>
                  <a:gd name="connsiteY3" fmla="*/ 235360 h 460974"/>
                  <a:gd name="connsiteX4" fmla="*/ 229695 w 460974"/>
                  <a:gd name="connsiteY4" fmla="*/ 463421 h 4609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0974" h="460974">
                    <a:moveTo>
                      <a:pt x="229695" y="463421"/>
                    </a:moveTo>
                    <a:cubicBezTo>
                      <a:pt x="112430" y="466655"/>
                      <a:pt x="-1601" y="369608"/>
                      <a:pt x="17" y="230507"/>
                    </a:cubicBezTo>
                    <a:cubicBezTo>
                      <a:pt x="1634" y="93833"/>
                      <a:pt x="110004" y="-1597"/>
                      <a:pt x="240209" y="20"/>
                    </a:cubicBezTo>
                    <a:cubicBezTo>
                      <a:pt x="363944" y="2446"/>
                      <a:pt x="469078" y="108390"/>
                      <a:pt x="466652" y="235360"/>
                    </a:cubicBezTo>
                    <a:cubicBezTo>
                      <a:pt x="462608" y="367991"/>
                      <a:pt x="354239" y="469082"/>
                      <a:pt x="229695" y="463421"/>
                    </a:cubicBezTo>
                    <a:close/>
                  </a:path>
                </a:pathLst>
              </a:custGeom>
              <a:solidFill>
                <a:schemeClr val="accent1"/>
              </a:solidFill>
              <a:ln w="8081" cap="flat">
                <a:noFill/>
                <a:prstDash val="solid"/>
                <a:miter/>
              </a:ln>
            </p:spPr>
            <p:txBody>
              <a:bodyPr rtlCol="0" anchor="ctr"/>
              <a:lstStyle/>
              <a:p>
                <a:endParaRPr lang="en-US"/>
              </a:p>
            </p:txBody>
          </p:sp>
        </p:grpSp>
      </p:grpSp>
      <p:grpSp>
        <p:nvGrpSpPr>
          <p:cNvPr id="444" name="Group 443">
            <a:extLst>
              <a:ext uri="{FF2B5EF4-FFF2-40B4-BE49-F238E27FC236}">
                <a16:creationId xmlns:a16="http://schemas.microsoft.com/office/drawing/2014/main" id="{F0297D4F-F4D6-4E3B-8DBD-1911B7017B03}"/>
              </a:ext>
            </a:extLst>
          </p:cNvPr>
          <p:cNvGrpSpPr/>
          <p:nvPr/>
        </p:nvGrpSpPr>
        <p:grpSpPr>
          <a:xfrm>
            <a:off x="6110107" y="2231517"/>
            <a:ext cx="3777367" cy="2936010"/>
            <a:chOff x="5965311" y="2561066"/>
            <a:chExt cx="3777367" cy="2936010"/>
          </a:xfrm>
        </p:grpSpPr>
        <p:grpSp>
          <p:nvGrpSpPr>
            <p:cNvPr id="383" name="Group 382">
              <a:extLst>
                <a:ext uri="{FF2B5EF4-FFF2-40B4-BE49-F238E27FC236}">
                  <a16:creationId xmlns:a16="http://schemas.microsoft.com/office/drawing/2014/main" id="{E79BECCE-A9C2-4C40-9AB6-D52E30421E8C}"/>
                </a:ext>
              </a:extLst>
            </p:cNvPr>
            <p:cNvGrpSpPr/>
            <p:nvPr/>
          </p:nvGrpSpPr>
          <p:grpSpPr>
            <a:xfrm rot="5200220" flipH="1">
              <a:off x="6483191" y="2237588"/>
              <a:ext cx="2741608" cy="3777367"/>
              <a:chOff x="10544040" y="571910"/>
              <a:chExt cx="1744339" cy="2403337"/>
            </a:xfrm>
          </p:grpSpPr>
          <p:sp>
            <p:nvSpPr>
              <p:cNvPr id="368" name="Freeform: Shape 367">
                <a:extLst>
                  <a:ext uri="{FF2B5EF4-FFF2-40B4-BE49-F238E27FC236}">
                    <a16:creationId xmlns:a16="http://schemas.microsoft.com/office/drawing/2014/main" id="{FD4FD325-67AC-4E52-8403-642F874C1904}"/>
                  </a:ext>
                </a:extLst>
              </p:cNvPr>
              <p:cNvSpPr/>
              <p:nvPr/>
            </p:nvSpPr>
            <p:spPr>
              <a:xfrm>
                <a:off x="11216947" y="1624559"/>
                <a:ext cx="1067307" cy="384780"/>
              </a:xfrm>
              <a:custGeom>
                <a:avLst/>
                <a:gdLst>
                  <a:gd name="connsiteX0" fmla="*/ 76956 w 1067307"/>
                  <a:gd name="connsiteY0" fmla="*/ 336683 h 384780"/>
                  <a:gd name="connsiteX1" fmla="*/ 5039 w 1067307"/>
                  <a:gd name="connsiteY1" fmla="*/ 304618 h 384780"/>
                  <a:gd name="connsiteX2" fmla="*/ 0 w 1067307"/>
                  <a:gd name="connsiteY2" fmla="*/ 297747 h 384780"/>
                  <a:gd name="connsiteX3" fmla="*/ 32981 w 1067307"/>
                  <a:gd name="connsiteY3" fmla="*/ 284004 h 384780"/>
                  <a:gd name="connsiteX4" fmla="*/ 496092 w 1067307"/>
                  <a:gd name="connsiteY4" fmla="*/ 156202 h 384780"/>
                  <a:gd name="connsiteX5" fmla="*/ 862091 w 1067307"/>
                  <a:gd name="connsiteY5" fmla="*/ 55885 h 384780"/>
                  <a:gd name="connsiteX6" fmla="*/ 1059062 w 1067307"/>
                  <a:gd name="connsiteY6" fmla="*/ 916 h 384780"/>
                  <a:gd name="connsiteX7" fmla="*/ 1067766 w 1067307"/>
                  <a:gd name="connsiteY7" fmla="*/ 0 h 384780"/>
                  <a:gd name="connsiteX8" fmla="*/ 945460 w 1067307"/>
                  <a:gd name="connsiteY8" fmla="*/ 156661 h 384780"/>
                  <a:gd name="connsiteX9" fmla="*/ 453949 w 1067307"/>
                  <a:gd name="connsiteY9" fmla="*/ 386613 h 384780"/>
                  <a:gd name="connsiteX10" fmla="*/ 76956 w 1067307"/>
                  <a:gd name="connsiteY10" fmla="*/ 336683 h 384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67307" h="384780">
                    <a:moveTo>
                      <a:pt x="76956" y="336683"/>
                    </a:moveTo>
                    <a:cubicBezTo>
                      <a:pt x="52220" y="327521"/>
                      <a:pt x="27942" y="316986"/>
                      <a:pt x="5039" y="304618"/>
                    </a:cubicBezTo>
                    <a:cubicBezTo>
                      <a:pt x="2290" y="303244"/>
                      <a:pt x="458" y="300953"/>
                      <a:pt x="0" y="297747"/>
                    </a:cubicBezTo>
                    <a:cubicBezTo>
                      <a:pt x="8245" y="286295"/>
                      <a:pt x="21529" y="287211"/>
                      <a:pt x="32981" y="284004"/>
                    </a:cubicBezTo>
                    <a:cubicBezTo>
                      <a:pt x="187352" y="240946"/>
                      <a:pt x="341722" y="198345"/>
                      <a:pt x="496092" y="156202"/>
                    </a:cubicBezTo>
                    <a:cubicBezTo>
                      <a:pt x="617939" y="122763"/>
                      <a:pt x="740244" y="89782"/>
                      <a:pt x="862091" y="55885"/>
                    </a:cubicBezTo>
                    <a:cubicBezTo>
                      <a:pt x="928054" y="38020"/>
                      <a:pt x="993558" y="19239"/>
                      <a:pt x="1059062" y="916"/>
                    </a:cubicBezTo>
                    <a:cubicBezTo>
                      <a:pt x="1061811" y="0"/>
                      <a:pt x="1065017" y="0"/>
                      <a:pt x="1067766" y="0"/>
                    </a:cubicBezTo>
                    <a:cubicBezTo>
                      <a:pt x="1034784" y="58175"/>
                      <a:pt x="993100" y="109937"/>
                      <a:pt x="945460" y="156661"/>
                    </a:cubicBezTo>
                    <a:cubicBezTo>
                      <a:pt x="808497" y="290876"/>
                      <a:pt x="644049" y="366457"/>
                      <a:pt x="453949" y="386613"/>
                    </a:cubicBezTo>
                    <a:cubicBezTo>
                      <a:pt x="235449" y="402187"/>
                      <a:pt x="80621" y="337599"/>
                      <a:pt x="76956" y="336683"/>
                    </a:cubicBezTo>
                    <a:close/>
                  </a:path>
                </a:pathLst>
              </a:custGeom>
              <a:solidFill>
                <a:schemeClr val="accent3">
                  <a:lumMod val="75000"/>
                </a:schemeClr>
              </a:solidFill>
              <a:ln w="4572" cap="flat">
                <a:noFill/>
                <a:prstDash val="solid"/>
                <a:miter/>
              </a:ln>
            </p:spPr>
            <p:txBody>
              <a:bodyPr rtlCol="0" anchor="ctr"/>
              <a:lstStyle/>
              <a:p>
                <a:endParaRPr lang="en-US"/>
              </a:p>
            </p:txBody>
          </p:sp>
          <p:sp>
            <p:nvSpPr>
              <p:cNvPr id="371" name="Freeform: Shape 370">
                <a:extLst>
                  <a:ext uri="{FF2B5EF4-FFF2-40B4-BE49-F238E27FC236}">
                    <a16:creationId xmlns:a16="http://schemas.microsoft.com/office/drawing/2014/main" id="{64187B3F-4D25-4AEF-A3CA-876DE6AC23B0}"/>
                  </a:ext>
                </a:extLst>
              </p:cNvPr>
              <p:cNvSpPr/>
              <p:nvPr/>
            </p:nvSpPr>
            <p:spPr>
              <a:xfrm>
                <a:off x="10544040" y="571910"/>
                <a:ext cx="1744339" cy="2403337"/>
              </a:xfrm>
              <a:custGeom>
                <a:avLst/>
                <a:gdLst>
                  <a:gd name="connsiteX0" fmla="*/ 529989 w 1740672"/>
                  <a:gd name="connsiteY0" fmla="*/ 0 h 2400296"/>
                  <a:gd name="connsiteX1" fmla="*/ 533196 w 1740672"/>
                  <a:gd name="connsiteY1" fmla="*/ 5955 h 2400296"/>
                  <a:gd name="connsiteX2" fmla="*/ 535028 w 1740672"/>
                  <a:gd name="connsiteY2" fmla="*/ 26568 h 2400296"/>
                  <a:gd name="connsiteX3" fmla="*/ 535028 w 1740672"/>
                  <a:gd name="connsiteY3" fmla="*/ 1082424 h 2400296"/>
                  <a:gd name="connsiteX4" fmla="*/ 532280 w 1740672"/>
                  <a:gd name="connsiteY4" fmla="*/ 1111740 h 2400296"/>
                  <a:gd name="connsiteX5" fmla="*/ 547854 w 1740672"/>
                  <a:gd name="connsiteY5" fmla="*/ 1193277 h 2400296"/>
                  <a:gd name="connsiteX6" fmla="*/ 561138 w 1740672"/>
                  <a:gd name="connsiteY6" fmla="*/ 1242291 h 2400296"/>
                  <a:gd name="connsiteX7" fmla="*/ 599158 w 1740672"/>
                  <a:gd name="connsiteY7" fmla="*/ 1193735 h 2400296"/>
                  <a:gd name="connsiteX8" fmla="*/ 632139 w 1740672"/>
                  <a:gd name="connsiteY8" fmla="*/ 1151593 h 2400296"/>
                  <a:gd name="connsiteX9" fmla="*/ 661914 w 1740672"/>
                  <a:gd name="connsiteY9" fmla="*/ 1144263 h 2400296"/>
                  <a:gd name="connsiteX10" fmla="*/ 671991 w 1740672"/>
                  <a:gd name="connsiteY10" fmla="*/ 1178161 h 2400296"/>
                  <a:gd name="connsiteX11" fmla="*/ 663746 w 1740672"/>
                  <a:gd name="connsiteY11" fmla="*/ 1190529 h 2400296"/>
                  <a:gd name="connsiteX12" fmla="*/ 539609 w 1740672"/>
                  <a:gd name="connsiteY12" fmla="*/ 1352228 h 2400296"/>
                  <a:gd name="connsiteX13" fmla="*/ 530905 w 1740672"/>
                  <a:gd name="connsiteY13" fmla="*/ 1364596 h 2400296"/>
                  <a:gd name="connsiteX14" fmla="*/ 547396 w 1740672"/>
                  <a:gd name="connsiteY14" fmla="*/ 1361847 h 2400296"/>
                  <a:gd name="connsiteX15" fmla="*/ 655043 w 1740672"/>
                  <a:gd name="connsiteY15" fmla="*/ 1341692 h 2400296"/>
                  <a:gd name="connsiteX16" fmla="*/ 681153 w 1740672"/>
                  <a:gd name="connsiteY16" fmla="*/ 1326576 h 2400296"/>
                  <a:gd name="connsiteX17" fmla="*/ 1252827 w 1740672"/>
                  <a:gd name="connsiteY17" fmla="*/ 962867 h 2400296"/>
                  <a:gd name="connsiteX18" fmla="*/ 1734718 w 1740672"/>
                  <a:gd name="connsiteY18" fmla="*/ 1045778 h 2400296"/>
                  <a:gd name="connsiteX19" fmla="*/ 1744338 w 1740672"/>
                  <a:gd name="connsiteY19" fmla="*/ 1049443 h 2400296"/>
                  <a:gd name="connsiteX20" fmla="*/ 1744338 w 1740672"/>
                  <a:gd name="connsiteY20" fmla="*/ 1052649 h 2400296"/>
                  <a:gd name="connsiteX21" fmla="*/ 1743422 w 1740672"/>
                  <a:gd name="connsiteY21" fmla="*/ 1053565 h 2400296"/>
                  <a:gd name="connsiteX22" fmla="*/ 1742047 w 1740672"/>
                  <a:gd name="connsiteY22" fmla="*/ 1053107 h 2400296"/>
                  <a:gd name="connsiteX23" fmla="*/ 1724641 w 1740672"/>
                  <a:gd name="connsiteY23" fmla="*/ 1061352 h 2400296"/>
                  <a:gd name="connsiteX24" fmla="*/ 1357267 w 1740672"/>
                  <a:gd name="connsiteY24" fmla="*/ 1162586 h 2400296"/>
                  <a:gd name="connsiteX25" fmla="*/ 1068682 w 1740672"/>
                  <a:gd name="connsiteY25" fmla="*/ 1242291 h 2400296"/>
                  <a:gd name="connsiteX26" fmla="*/ 693979 w 1740672"/>
                  <a:gd name="connsiteY26" fmla="*/ 1345815 h 2400296"/>
                  <a:gd name="connsiteX27" fmla="*/ 676114 w 1740672"/>
                  <a:gd name="connsiteY27" fmla="*/ 1353144 h 2400296"/>
                  <a:gd name="connsiteX28" fmla="*/ 629849 w 1740672"/>
                  <a:gd name="connsiteY28" fmla="*/ 1360931 h 2400296"/>
                  <a:gd name="connsiteX29" fmla="*/ 527241 w 1740672"/>
                  <a:gd name="connsiteY29" fmla="*/ 1385667 h 2400296"/>
                  <a:gd name="connsiteX30" fmla="*/ 516705 w 1740672"/>
                  <a:gd name="connsiteY30" fmla="*/ 1393454 h 2400296"/>
                  <a:gd name="connsiteX31" fmla="*/ 429213 w 1740672"/>
                  <a:gd name="connsiteY31" fmla="*/ 1521257 h 2400296"/>
                  <a:gd name="connsiteX32" fmla="*/ 510292 w 1740672"/>
                  <a:gd name="connsiteY32" fmla="*/ 1509347 h 2400296"/>
                  <a:gd name="connsiteX33" fmla="*/ 522202 w 1740672"/>
                  <a:gd name="connsiteY33" fmla="*/ 1503850 h 2400296"/>
                  <a:gd name="connsiteX34" fmla="*/ 767270 w 1740672"/>
                  <a:gd name="connsiteY34" fmla="*/ 1387958 h 2400296"/>
                  <a:gd name="connsiteX35" fmla="*/ 1080592 w 1740672"/>
                  <a:gd name="connsiteY35" fmla="*/ 1444300 h 2400296"/>
                  <a:gd name="connsiteX36" fmla="*/ 1167167 w 1740672"/>
                  <a:gd name="connsiteY36" fmla="*/ 1506140 h 2400296"/>
                  <a:gd name="connsiteX37" fmla="*/ 1182742 w 1740672"/>
                  <a:gd name="connsiteY37" fmla="*/ 1521715 h 2400296"/>
                  <a:gd name="connsiteX38" fmla="*/ 1168999 w 1740672"/>
                  <a:gd name="connsiteY38" fmla="*/ 1523547 h 2400296"/>
                  <a:gd name="connsiteX39" fmla="*/ 1074637 w 1740672"/>
                  <a:gd name="connsiteY39" fmla="*/ 1525837 h 2400296"/>
                  <a:gd name="connsiteX40" fmla="*/ 1049443 w 1740672"/>
                  <a:gd name="connsiteY40" fmla="*/ 1527211 h 2400296"/>
                  <a:gd name="connsiteX41" fmla="*/ 821323 w 1740672"/>
                  <a:gd name="connsiteY41" fmla="*/ 1527211 h 2400296"/>
                  <a:gd name="connsiteX42" fmla="*/ 529531 w 1740672"/>
                  <a:gd name="connsiteY42" fmla="*/ 1524005 h 2400296"/>
                  <a:gd name="connsiteX43" fmla="*/ 516247 w 1740672"/>
                  <a:gd name="connsiteY43" fmla="*/ 1523547 h 2400296"/>
                  <a:gd name="connsiteX44" fmla="*/ 485556 w 1740672"/>
                  <a:gd name="connsiteY44" fmla="*/ 1525837 h 2400296"/>
                  <a:gd name="connsiteX45" fmla="*/ 416387 w 1740672"/>
                  <a:gd name="connsiteY45" fmla="*/ 1542786 h 2400296"/>
                  <a:gd name="connsiteX46" fmla="*/ 404935 w 1740672"/>
                  <a:gd name="connsiteY46" fmla="*/ 1553322 h 2400296"/>
                  <a:gd name="connsiteX47" fmla="*/ 259727 w 1740672"/>
                  <a:gd name="connsiteY47" fmla="*/ 1858397 h 2400296"/>
                  <a:gd name="connsiteX48" fmla="*/ 272095 w 1740672"/>
                  <a:gd name="connsiteY48" fmla="*/ 1875346 h 2400296"/>
                  <a:gd name="connsiteX49" fmla="*/ 298663 w 1740672"/>
                  <a:gd name="connsiteY49" fmla="*/ 1876262 h 2400296"/>
                  <a:gd name="connsiteX50" fmla="*/ 301869 w 1740672"/>
                  <a:gd name="connsiteY50" fmla="*/ 1877636 h 2400296"/>
                  <a:gd name="connsiteX51" fmla="*/ 250107 w 1740672"/>
                  <a:gd name="connsiteY51" fmla="*/ 1914740 h 2400296"/>
                  <a:gd name="connsiteX52" fmla="*/ 238197 w 1740672"/>
                  <a:gd name="connsiteY52" fmla="*/ 1930773 h 2400296"/>
                  <a:gd name="connsiteX53" fmla="*/ 206590 w 1740672"/>
                  <a:gd name="connsiteY53" fmla="*/ 2211113 h 2400296"/>
                  <a:gd name="connsiteX54" fmla="*/ 207965 w 1740672"/>
                  <a:gd name="connsiteY54" fmla="*/ 2215235 h 2400296"/>
                  <a:gd name="connsiteX55" fmla="*/ 244610 w 1740672"/>
                  <a:gd name="connsiteY55" fmla="*/ 2193248 h 2400296"/>
                  <a:gd name="connsiteX56" fmla="*/ 213003 w 1740672"/>
                  <a:gd name="connsiteY56" fmla="*/ 2275243 h 2400296"/>
                  <a:gd name="connsiteX57" fmla="*/ 207049 w 1740672"/>
                  <a:gd name="connsiteY57" fmla="*/ 2310056 h 2400296"/>
                  <a:gd name="connsiteX58" fmla="*/ 208423 w 1740672"/>
                  <a:gd name="connsiteY58" fmla="*/ 2393425 h 2400296"/>
                  <a:gd name="connsiteX59" fmla="*/ 197887 w 1740672"/>
                  <a:gd name="connsiteY59" fmla="*/ 2402587 h 2400296"/>
                  <a:gd name="connsiteX60" fmla="*/ 162616 w 1740672"/>
                  <a:gd name="connsiteY60" fmla="*/ 2401670 h 2400296"/>
                  <a:gd name="connsiteX61" fmla="*/ 158493 w 1740672"/>
                  <a:gd name="connsiteY61" fmla="*/ 2398922 h 2400296"/>
                  <a:gd name="connsiteX62" fmla="*/ 155744 w 1740672"/>
                  <a:gd name="connsiteY62" fmla="*/ 2387470 h 2400296"/>
                  <a:gd name="connsiteX63" fmla="*/ 152538 w 1740672"/>
                  <a:gd name="connsiteY63" fmla="*/ 2183628 h 2400296"/>
                  <a:gd name="connsiteX64" fmla="*/ 208881 w 1740672"/>
                  <a:gd name="connsiteY64" fmla="*/ 1846946 h 2400296"/>
                  <a:gd name="connsiteX65" fmla="*/ 301411 w 1740672"/>
                  <a:gd name="connsiteY65" fmla="*/ 1630736 h 2400296"/>
                  <a:gd name="connsiteX66" fmla="*/ 305076 w 1740672"/>
                  <a:gd name="connsiteY66" fmla="*/ 1595006 h 2400296"/>
                  <a:gd name="connsiteX67" fmla="*/ 290876 w 1740672"/>
                  <a:gd name="connsiteY67" fmla="*/ 1528128 h 2400296"/>
                  <a:gd name="connsiteX68" fmla="*/ 278508 w 1740672"/>
                  <a:gd name="connsiteY68" fmla="*/ 1505224 h 2400296"/>
                  <a:gd name="connsiteX69" fmla="*/ 127802 w 1740672"/>
                  <a:gd name="connsiteY69" fmla="*/ 1332989 h 2400296"/>
                  <a:gd name="connsiteX70" fmla="*/ 65046 w 1740672"/>
                  <a:gd name="connsiteY70" fmla="*/ 1218013 h 2400296"/>
                  <a:gd name="connsiteX71" fmla="*/ 0 w 1740672"/>
                  <a:gd name="connsiteY71" fmla="*/ 870336 h 2400296"/>
                  <a:gd name="connsiteX72" fmla="*/ 149790 w 1740672"/>
                  <a:gd name="connsiteY72" fmla="*/ 418678 h 2400296"/>
                  <a:gd name="connsiteX73" fmla="*/ 161699 w 1740672"/>
                  <a:gd name="connsiteY73" fmla="*/ 410890 h 2400296"/>
                  <a:gd name="connsiteX74" fmla="*/ 178190 w 1740672"/>
                  <a:gd name="connsiteY74" fmla="*/ 534570 h 2400296"/>
                  <a:gd name="connsiteX75" fmla="*/ 259269 w 1740672"/>
                  <a:gd name="connsiteY75" fmla="*/ 1182741 h 2400296"/>
                  <a:gd name="connsiteX76" fmla="*/ 297289 w 1740672"/>
                  <a:gd name="connsiteY76" fmla="*/ 1486901 h 2400296"/>
                  <a:gd name="connsiteX77" fmla="*/ 301869 w 1740672"/>
                  <a:gd name="connsiteY77" fmla="*/ 1502476 h 2400296"/>
                  <a:gd name="connsiteX78" fmla="*/ 310573 w 1740672"/>
                  <a:gd name="connsiteY78" fmla="*/ 1532250 h 2400296"/>
                  <a:gd name="connsiteX79" fmla="*/ 322483 w 1740672"/>
                  <a:gd name="connsiteY79" fmla="*/ 1587677 h 2400296"/>
                  <a:gd name="connsiteX80" fmla="*/ 352715 w 1740672"/>
                  <a:gd name="connsiteY80" fmla="*/ 1536831 h 2400296"/>
                  <a:gd name="connsiteX81" fmla="*/ 534570 w 1740672"/>
                  <a:gd name="connsiteY81" fmla="*/ 1275272 h 2400296"/>
                  <a:gd name="connsiteX82" fmla="*/ 542815 w 1740672"/>
                  <a:gd name="connsiteY82" fmla="*/ 1234045 h 2400296"/>
                  <a:gd name="connsiteX83" fmla="*/ 523576 w 1740672"/>
                  <a:gd name="connsiteY83" fmla="*/ 1148386 h 2400296"/>
                  <a:gd name="connsiteX84" fmla="*/ 490595 w 1740672"/>
                  <a:gd name="connsiteY84" fmla="*/ 1080133 h 2400296"/>
                  <a:gd name="connsiteX85" fmla="*/ 450743 w 1740672"/>
                  <a:gd name="connsiteY85" fmla="*/ 1026539 h 2400296"/>
                  <a:gd name="connsiteX86" fmla="*/ 306450 w 1740672"/>
                  <a:gd name="connsiteY86" fmla="*/ 553809 h 2400296"/>
                  <a:gd name="connsiteX87" fmla="*/ 522660 w 1740672"/>
                  <a:gd name="connsiteY87" fmla="*/ 9161 h 2400296"/>
                  <a:gd name="connsiteX88" fmla="*/ 527699 w 1740672"/>
                  <a:gd name="connsiteY88" fmla="*/ 2290 h 2400296"/>
                  <a:gd name="connsiteX89" fmla="*/ 529989 w 1740672"/>
                  <a:gd name="connsiteY89" fmla="*/ 0 h 2400296"/>
                  <a:gd name="connsiteX0" fmla="*/ 529989 w 1744338"/>
                  <a:gd name="connsiteY0" fmla="*/ 0 h 2403337"/>
                  <a:gd name="connsiteX1" fmla="*/ 533196 w 1744338"/>
                  <a:gd name="connsiteY1" fmla="*/ 5955 h 2403337"/>
                  <a:gd name="connsiteX2" fmla="*/ 535028 w 1744338"/>
                  <a:gd name="connsiteY2" fmla="*/ 26568 h 2403337"/>
                  <a:gd name="connsiteX3" fmla="*/ 535028 w 1744338"/>
                  <a:gd name="connsiteY3" fmla="*/ 1082424 h 2403337"/>
                  <a:gd name="connsiteX4" fmla="*/ 532280 w 1744338"/>
                  <a:gd name="connsiteY4" fmla="*/ 1111740 h 2403337"/>
                  <a:gd name="connsiteX5" fmla="*/ 547854 w 1744338"/>
                  <a:gd name="connsiteY5" fmla="*/ 1193277 h 2403337"/>
                  <a:gd name="connsiteX6" fmla="*/ 561138 w 1744338"/>
                  <a:gd name="connsiteY6" fmla="*/ 1242291 h 2403337"/>
                  <a:gd name="connsiteX7" fmla="*/ 599158 w 1744338"/>
                  <a:gd name="connsiteY7" fmla="*/ 1193735 h 2403337"/>
                  <a:gd name="connsiteX8" fmla="*/ 632139 w 1744338"/>
                  <a:gd name="connsiteY8" fmla="*/ 1151593 h 2403337"/>
                  <a:gd name="connsiteX9" fmla="*/ 847236 w 1744338"/>
                  <a:gd name="connsiteY9" fmla="*/ 872060 h 2403337"/>
                  <a:gd name="connsiteX10" fmla="*/ 671991 w 1744338"/>
                  <a:gd name="connsiteY10" fmla="*/ 1178161 h 2403337"/>
                  <a:gd name="connsiteX11" fmla="*/ 663746 w 1744338"/>
                  <a:gd name="connsiteY11" fmla="*/ 1190529 h 2403337"/>
                  <a:gd name="connsiteX12" fmla="*/ 539609 w 1744338"/>
                  <a:gd name="connsiteY12" fmla="*/ 1352228 h 2403337"/>
                  <a:gd name="connsiteX13" fmla="*/ 530905 w 1744338"/>
                  <a:gd name="connsiteY13" fmla="*/ 1364596 h 2403337"/>
                  <a:gd name="connsiteX14" fmla="*/ 547396 w 1744338"/>
                  <a:gd name="connsiteY14" fmla="*/ 1361847 h 2403337"/>
                  <a:gd name="connsiteX15" fmla="*/ 655043 w 1744338"/>
                  <a:gd name="connsiteY15" fmla="*/ 1341692 h 2403337"/>
                  <a:gd name="connsiteX16" fmla="*/ 681153 w 1744338"/>
                  <a:gd name="connsiteY16" fmla="*/ 1326576 h 2403337"/>
                  <a:gd name="connsiteX17" fmla="*/ 1252827 w 1744338"/>
                  <a:gd name="connsiteY17" fmla="*/ 962867 h 2403337"/>
                  <a:gd name="connsiteX18" fmla="*/ 1734718 w 1744338"/>
                  <a:gd name="connsiteY18" fmla="*/ 1045778 h 2403337"/>
                  <a:gd name="connsiteX19" fmla="*/ 1744338 w 1744338"/>
                  <a:gd name="connsiteY19" fmla="*/ 1049443 h 2403337"/>
                  <a:gd name="connsiteX20" fmla="*/ 1744338 w 1744338"/>
                  <a:gd name="connsiteY20" fmla="*/ 1052649 h 2403337"/>
                  <a:gd name="connsiteX21" fmla="*/ 1743422 w 1744338"/>
                  <a:gd name="connsiteY21" fmla="*/ 1053565 h 2403337"/>
                  <a:gd name="connsiteX22" fmla="*/ 1742047 w 1744338"/>
                  <a:gd name="connsiteY22" fmla="*/ 1053107 h 2403337"/>
                  <a:gd name="connsiteX23" fmla="*/ 1724641 w 1744338"/>
                  <a:gd name="connsiteY23" fmla="*/ 1061352 h 2403337"/>
                  <a:gd name="connsiteX24" fmla="*/ 1357267 w 1744338"/>
                  <a:gd name="connsiteY24" fmla="*/ 1162586 h 2403337"/>
                  <a:gd name="connsiteX25" fmla="*/ 1068682 w 1744338"/>
                  <a:gd name="connsiteY25" fmla="*/ 1242291 h 2403337"/>
                  <a:gd name="connsiteX26" fmla="*/ 693979 w 1744338"/>
                  <a:gd name="connsiteY26" fmla="*/ 1345815 h 2403337"/>
                  <a:gd name="connsiteX27" fmla="*/ 676114 w 1744338"/>
                  <a:gd name="connsiteY27" fmla="*/ 1353144 h 2403337"/>
                  <a:gd name="connsiteX28" fmla="*/ 629849 w 1744338"/>
                  <a:gd name="connsiteY28" fmla="*/ 1360931 h 2403337"/>
                  <a:gd name="connsiteX29" fmla="*/ 527241 w 1744338"/>
                  <a:gd name="connsiteY29" fmla="*/ 1385667 h 2403337"/>
                  <a:gd name="connsiteX30" fmla="*/ 516705 w 1744338"/>
                  <a:gd name="connsiteY30" fmla="*/ 1393454 h 2403337"/>
                  <a:gd name="connsiteX31" fmla="*/ 429213 w 1744338"/>
                  <a:gd name="connsiteY31" fmla="*/ 1521257 h 2403337"/>
                  <a:gd name="connsiteX32" fmla="*/ 510292 w 1744338"/>
                  <a:gd name="connsiteY32" fmla="*/ 1509347 h 2403337"/>
                  <a:gd name="connsiteX33" fmla="*/ 522202 w 1744338"/>
                  <a:gd name="connsiteY33" fmla="*/ 1503850 h 2403337"/>
                  <a:gd name="connsiteX34" fmla="*/ 767270 w 1744338"/>
                  <a:gd name="connsiteY34" fmla="*/ 1387958 h 2403337"/>
                  <a:gd name="connsiteX35" fmla="*/ 1080592 w 1744338"/>
                  <a:gd name="connsiteY35" fmla="*/ 1444300 h 2403337"/>
                  <a:gd name="connsiteX36" fmla="*/ 1167167 w 1744338"/>
                  <a:gd name="connsiteY36" fmla="*/ 1506140 h 2403337"/>
                  <a:gd name="connsiteX37" fmla="*/ 1182742 w 1744338"/>
                  <a:gd name="connsiteY37" fmla="*/ 1521715 h 2403337"/>
                  <a:gd name="connsiteX38" fmla="*/ 1168999 w 1744338"/>
                  <a:gd name="connsiteY38" fmla="*/ 1523547 h 2403337"/>
                  <a:gd name="connsiteX39" fmla="*/ 1074637 w 1744338"/>
                  <a:gd name="connsiteY39" fmla="*/ 1525837 h 2403337"/>
                  <a:gd name="connsiteX40" fmla="*/ 1049443 w 1744338"/>
                  <a:gd name="connsiteY40" fmla="*/ 1527211 h 2403337"/>
                  <a:gd name="connsiteX41" fmla="*/ 821323 w 1744338"/>
                  <a:gd name="connsiteY41" fmla="*/ 1527211 h 2403337"/>
                  <a:gd name="connsiteX42" fmla="*/ 529531 w 1744338"/>
                  <a:gd name="connsiteY42" fmla="*/ 1524005 h 2403337"/>
                  <a:gd name="connsiteX43" fmla="*/ 516247 w 1744338"/>
                  <a:gd name="connsiteY43" fmla="*/ 1523547 h 2403337"/>
                  <a:gd name="connsiteX44" fmla="*/ 485556 w 1744338"/>
                  <a:gd name="connsiteY44" fmla="*/ 1525837 h 2403337"/>
                  <a:gd name="connsiteX45" fmla="*/ 416387 w 1744338"/>
                  <a:gd name="connsiteY45" fmla="*/ 1542786 h 2403337"/>
                  <a:gd name="connsiteX46" fmla="*/ 404935 w 1744338"/>
                  <a:gd name="connsiteY46" fmla="*/ 1553322 h 2403337"/>
                  <a:gd name="connsiteX47" fmla="*/ 259727 w 1744338"/>
                  <a:gd name="connsiteY47" fmla="*/ 1858397 h 2403337"/>
                  <a:gd name="connsiteX48" fmla="*/ 272095 w 1744338"/>
                  <a:gd name="connsiteY48" fmla="*/ 1875346 h 2403337"/>
                  <a:gd name="connsiteX49" fmla="*/ 298663 w 1744338"/>
                  <a:gd name="connsiteY49" fmla="*/ 1876262 h 2403337"/>
                  <a:gd name="connsiteX50" fmla="*/ 301869 w 1744338"/>
                  <a:gd name="connsiteY50" fmla="*/ 1877636 h 2403337"/>
                  <a:gd name="connsiteX51" fmla="*/ 250107 w 1744338"/>
                  <a:gd name="connsiteY51" fmla="*/ 1914740 h 2403337"/>
                  <a:gd name="connsiteX52" fmla="*/ 238197 w 1744338"/>
                  <a:gd name="connsiteY52" fmla="*/ 1930773 h 2403337"/>
                  <a:gd name="connsiteX53" fmla="*/ 206590 w 1744338"/>
                  <a:gd name="connsiteY53" fmla="*/ 2211113 h 2403337"/>
                  <a:gd name="connsiteX54" fmla="*/ 207965 w 1744338"/>
                  <a:gd name="connsiteY54" fmla="*/ 2215235 h 2403337"/>
                  <a:gd name="connsiteX55" fmla="*/ 244610 w 1744338"/>
                  <a:gd name="connsiteY55" fmla="*/ 2193248 h 2403337"/>
                  <a:gd name="connsiteX56" fmla="*/ 213003 w 1744338"/>
                  <a:gd name="connsiteY56" fmla="*/ 2275243 h 2403337"/>
                  <a:gd name="connsiteX57" fmla="*/ 207049 w 1744338"/>
                  <a:gd name="connsiteY57" fmla="*/ 2310056 h 2403337"/>
                  <a:gd name="connsiteX58" fmla="*/ 208423 w 1744338"/>
                  <a:gd name="connsiteY58" fmla="*/ 2393425 h 2403337"/>
                  <a:gd name="connsiteX59" fmla="*/ 197887 w 1744338"/>
                  <a:gd name="connsiteY59" fmla="*/ 2402587 h 2403337"/>
                  <a:gd name="connsiteX60" fmla="*/ 162616 w 1744338"/>
                  <a:gd name="connsiteY60" fmla="*/ 2401670 h 2403337"/>
                  <a:gd name="connsiteX61" fmla="*/ 158493 w 1744338"/>
                  <a:gd name="connsiteY61" fmla="*/ 2398922 h 2403337"/>
                  <a:gd name="connsiteX62" fmla="*/ 155744 w 1744338"/>
                  <a:gd name="connsiteY62" fmla="*/ 2387470 h 2403337"/>
                  <a:gd name="connsiteX63" fmla="*/ 152538 w 1744338"/>
                  <a:gd name="connsiteY63" fmla="*/ 2183628 h 2403337"/>
                  <a:gd name="connsiteX64" fmla="*/ 208881 w 1744338"/>
                  <a:gd name="connsiteY64" fmla="*/ 1846946 h 2403337"/>
                  <a:gd name="connsiteX65" fmla="*/ 301411 w 1744338"/>
                  <a:gd name="connsiteY65" fmla="*/ 1630736 h 2403337"/>
                  <a:gd name="connsiteX66" fmla="*/ 305076 w 1744338"/>
                  <a:gd name="connsiteY66" fmla="*/ 1595006 h 2403337"/>
                  <a:gd name="connsiteX67" fmla="*/ 290876 w 1744338"/>
                  <a:gd name="connsiteY67" fmla="*/ 1528128 h 2403337"/>
                  <a:gd name="connsiteX68" fmla="*/ 278508 w 1744338"/>
                  <a:gd name="connsiteY68" fmla="*/ 1505224 h 2403337"/>
                  <a:gd name="connsiteX69" fmla="*/ 127802 w 1744338"/>
                  <a:gd name="connsiteY69" fmla="*/ 1332989 h 2403337"/>
                  <a:gd name="connsiteX70" fmla="*/ 65046 w 1744338"/>
                  <a:gd name="connsiteY70" fmla="*/ 1218013 h 2403337"/>
                  <a:gd name="connsiteX71" fmla="*/ 0 w 1744338"/>
                  <a:gd name="connsiteY71" fmla="*/ 870336 h 2403337"/>
                  <a:gd name="connsiteX72" fmla="*/ 149790 w 1744338"/>
                  <a:gd name="connsiteY72" fmla="*/ 418678 h 2403337"/>
                  <a:gd name="connsiteX73" fmla="*/ 161699 w 1744338"/>
                  <a:gd name="connsiteY73" fmla="*/ 410890 h 2403337"/>
                  <a:gd name="connsiteX74" fmla="*/ 178190 w 1744338"/>
                  <a:gd name="connsiteY74" fmla="*/ 534570 h 2403337"/>
                  <a:gd name="connsiteX75" fmla="*/ 259269 w 1744338"/>
                  <a:gd name="connsiteY75" fmla="*/ 1182741 h 2403337"/>
                  <a:gd name="connsiteX76" fmla="*/ 297289 w 1744338"/>
                  <a:gd name="connsiteY76" fmla="*/ 1486901 h 2403337"/>
                  <a:gd name="connsiteX77" fmla="*/ 301869 w 1744338"/>
                  <a:gd name="connsiteY77" fmla="*/ 1502476 h 2403337"/>
                  <a:gd name="connsiteX78" fmla="*/ 310573 w 1744338"/>
                  <a:gd name="connsiteY78" fmla="*/ 1532250 h 2403337"/>
                  <a:gd name="connsiteX79" fmla="*/ 322483 w 1744338"/>
                  <a:gd name="connsiteY79" fmla="*/ 1587677 h 2403337"/>
                  <a:gd name="connsiteX80" fmla="*/ 352715 w 1744338"/>
                  <a:gd name="connsiteY80" fmla="*/ 1536831 h 2403337"/>
                  <a:gd name="connsiteX81" fmla="*/ 534570 w 1744338"/>
                  <a:gd name="connsiteY81" fmla="*/ 1275272 h 2403337"/>
                  <a:gd name="connsiteX82" fmla="*/ 542815 w 1744338"/>
                  <a:gd name="connsiteY82" fmla="*/ 1234045 h 2403337"/>
                  <a:gd name="connsiteX83" fmla="*/ 523576 w 1744338"/>
                  <a:gd name="connsiteY83" fmla="*/ 1148386 h 2403337"/>
                  <a:gd name="connsiteX84" fmla="*/ 490595 w 1744338"/>
                  <a:gd name="connsiteY84" fmla="*/ 1080133 h 2403337"/>
                  <a:gd name="connsiteX85" fmla="*/ 450743 w 1744338"/>
                  <a:gd name="connsiteY85" fmla="*/ 1026539 h 2403337"/>
                  <a:gd name="connsiteX86" fmla="*/ 306450 w 1744338"/>
                  <a:gd name="connsiteY86" fmla="*/ 553809 h 2403337"/>
                  <a:gd name="connsiteX87" fmla="*/ 522660 w 1744338"/>
                  <a:gd name="connsiteY87" fmla="*/ 9161 h 2403337"/>
                  <a:gd name="connsiteX88" fmla="*/ 527699 w 1744338"/>
                  <a:gd name="connsiteY88" fmla="*/ 2290 h 2403337"/>
                  <a:gd name="connsiteX89" fmla="*/ 529989 w 1744338"/>
                  <a:gd name="connsiteY89" fmla="*/ 0 h 2403337"/>
                  <a:gd name="connsiteX0" fmla="*/ 529989 w 1744338"/>
                  <a:gd name="connsiteY0" fmla="*/ 0 h 2403337"/>
                  <a:gd name="connsiteX1" fmla="*/ 533196 w 1744338"/>
                  <a:gd name="connsiteY1" fmla="*/ 5955 h 2403337"/>
                  <a:gd name="connsiteX2" fmla="*/ 535028 w 1744338"/>
                  <a:gd name="connsiteY2" fmla="*/ 26568 h 2403337"/>
                  <a:gd name="connsiteX3" fmla="*/ 535028 w 1744338"/>
                  <a:gd name="connsiteY3" fmla="*/ 1082424 h 2403337"/>
                  <a:gd name="connsiteX4" fmla="*/ 532280 w 1744338"/>
                  <a:gd name="connsiteY4" fmla="*/ 1111740 h 2403337"/>
                  <a:gd name="connsiteX5" fmla="*/ 547854 w 1744338"/>
                  <a:gd name="connsiteY5" fmla="*/ 1193277 h 2403337"/>
                  <a:gd name="connsiteX6" fmla="*/ 561138 w 1744338"/>
                  <a:gd name="connsiteY6" fmla="*/ 1242291 h 2403337"/>
                  <a:gd name="connsiteX7" fmla="*/ 599158 w 1744338"/>
                  <a:gd name="connsiteY7" fmla="*/ 1193735 h 2403337"/>
                  <a:gd name="connsiteX8" fmla="*/ 632139 w 1744338"/>
                  <a:gd name="connsiteY8" fmla="*/ 1151593 h 2403337"/>
                  <a:gd name="connsiteX9" fmla="*/ 912924 w 1744338"/>
                  <a:gd name="connsiteY9" fmla="*/ 857230 h 2403337"/>
                  <a:gd name="connsiteX10" fmla="*/ 671991 w 1744338"/>
                  <a:gd name="connsiteY10" fmla="*/ 1178161 h 2403337"/>
                  <a:gd name="connsiteX11" fmla="*/ 663746 w 1744338"/>
                  <a:gd name="connsiteY11" fmla="*/ 1190529 h 2403337"/>
                  <a:gd name="connsiteX12" fmla="*/ 539609 w 1744338"/>
                  <a:gd name="connsiteY12" fmla="*/ 1352228 h 2403337"/>
                  <a:gd name="connsiteX13" fmla="*/ 530905 w 1744338"/>
                  <a:gd name="connsiteY13" fmla="*/ 1364596 h 2403337"/>
                  <a:gd name="connsiteX14" fmla="*/ 547396 w 1744338"/>
                  <a:gd name="connsiteY14" fmla="*/ 1361847 h 2403337"/>
                  <a:gd name="connsiteX15" fmla="*/ 655043 w 1744338"/>
                  <a:gd name="connsiteY15" fmla="*/ 1341692 h 2403337"/>
                  <a:gd name="connsiteX16" fmla="*/ 681153 w 1744338"/>
                  <a:gd name="connsiteY16" fmla="*/ 1326576 h 2403337"/>
                  <a:gd name="connsiteX17" fmla="*/ 1252827 w 1744338"/>
                  <a:gd name="connsiteY17" fmla="*/ 962867 h 2403337"/>
                  <a:gd name="connsiteX18" fmla="*/ 1734718 w 1744338"/>
                  <a:gd name="connsiteY18" fmla="*/ 1045778 h 2403337"/>
                  <a:gd name="connsiteX19" fmla="*/ 1744338 w 1744338"/>
                  <a:gd name="connsiteY19" fmla="*/ 1049443 h 2403337"/>
                  <a:gd name="connsiteX20" fmla="*/ 1744338 w 1744338"/>
                  <a:gd name="connsiteY20" fmla="*/ 1052649 h 2403337"/>
                  <a:gd name="connsiteX21" fmla="*/ 1743422 w 1744338"/>
                  <a:gd name="connsiteY21" fmla="*/ 1053565 h 2403337"/>
                  <a:gd name="connsiteX22" fmla="*/ 1742047 w 1744338"/>
                  <a:gd name="connsiteY22" fmla="*/ 1053107 h 2403337"/>
                  <a:gd name="connsiteX23" fmla="*/ 1724641 w 1744338"/>
                  <a:gd name="connsiteY23" fmla="*/ 1061352 h 2403337"/>
                  <a:gd name="connsiteX24" fmla="*/ 1357267 w 1744338"/>
                  <a:gd name="connsiteY24" fmla="*/ 1162586 h 2403337"/>
                  <a:gd name="connsiteX25" fmla="*/ 1068682 w 1744338"/>
                  <a:gd name="connsiteY25" fmla="*/ 1242291 h 2403337"/>
                  <a:gd name="connsiteX26" fmla="*/ 693979 w 1744338"/>
                  <a:gd name="connsiteY26" fmla="*/ 1345815 h 2403337"/>
                  <a:gd name="connsiteX27" fmla="*/ 676114 w 1744338"/>
                  <a:gd name="connsiteY27" fmla="*/ 1353144 h 2403337"/>
                  <a:gd name="connsiteX28" fmla="*/ 629849 w 1744338"/>
                  <a:gd name="connsiteY28" fmla="*/ 1360931 h 2403337"/>
                  <a:gd name="connsiteX29" fmla="*/ 527241 w 1744338"/>
                  <a:gd name="connsiteY29" fmla="*/ 1385667 h 2403337"/>
                  <a:gd name="connsiteX30" fmla="*/ 516705 w 1744338"/>
                  <a:gd name="connsiteY30" fmla="*/ 1393454 h 2403337"/>
                  <a:gd name="connsiteX31" fmla="*/ 429213 w 1744338"/>
                  <a:gd name="connsiteY31" fmla="*/ 1521257 h 2403337"/>
                  <a:gd name="connsiteX32" fmla="*/ 510292 w 1744338"/>
                  <a:gd name="connsiteY32" fmla="*/ 1509347 h 2403337"/>
                  <a:gd name="connsiteX33" fmla="*/ 522202 w 1744338"/>
                  <a:gd name="connsiteY33" fmla="*/ 1503850 h 2403337"/>
                  <a:gd name="connsiteX34" fmla="*/ 767270 w 1744338"/>
                  <a:gd name="connsiteY34" fmla="*/ 1387958 h 2403337"/>
                  <a:gd name="connsiteX35" fmla="*/ 1080592 w 1744338"/>
                  <a:gd name="connsiteY35" fmla="*/ 1444300 h 2403337"/>
                  <a:gd name="connsiteX36" fmla="*/ 1167167 w 1744338"/>
                  <a:gd name="connsiteY36" fmla="*/ 1506140 h 2403337"/>
                  <a:gd name="connsiteX37" fmla="*/ 1182742 w 1744338"/>
                  <a:gd name="connsiteY37" fmla="*/ 1521715 h 2403337"/>
                  <a:gd name="connsiteX38" fmla="*/ 1168999 w 1744338"/>
                  <a:gd name="connsiteY38" fmla="*/ 1523547 h 2403337"/>
                  <a:gd name="connsiteX39" fmla="*/ 1074637 w 1744338"/>
                  <a:gd name="connsiteY39" fmla="*/ 1525837 h 2403337"/>
                  <a:gd name="connsiteX40" fmla="*/ 1049443 w 1744338"/>
                  <a:gd name="connsiteY40" fmla="*/ 1527211 h 2403337"/>
                  <a:gd name="connsiteX41" fmla="*/ 821323 w 1744338"/>
                  <a:gd name="connsiteY41" fmla="*/ 1527211 h 2403337"/>
                  <a:gd name="connsiteX42" fmla="*/ 529531 w 1744338"/>
                  <a:gd name="connsiteY42" fmla="*/ 1524005 h 2403337"/>
                  <a:gd name="connsiteX43" fmla="*/ 516247 w 1744338"/>
                  <a:gd name="connsiteY43" fmla="*/ 1523547 h 2403337"/>
                  <a:gd name="connsiteX44" fmla="*/ 485556 w 1744338"/>
                  <a:gd name="connsiteY44" fmla="*/ 1525837 h 2403337"/>
                  <a:gd name="connsiteX45" fmla="*/ 416387 w 1744338"/>
                  <a:gd name="connsiteY45" fmla="*/ 1542786 h 2403337"/>
                  <a:gd name="connsiteX46" fmla="*/ 404935 w 1744338"/>
                  <a:gd name="connsiteY46" fmla="*/ 1553322 h 2403337"/>
                  <a:gd name="connsiteX47" fmla="*/ 259727 w 1744338"/>
                  <a:gd name="connsiteY47" fmla="*/ 1858397 h 2403337"/>
                  <a:gd name="connsiteX48" fmla="*/ 272095 w 1744338"/>
                  <a:gd name="connsiteY48" fmla="*/ 1875346 h 2403337"/>
                  <a:gd name="connsiteX49" fmla="*/ 298663 w 1744338"/>
                  <a:gd name="connsiteY49" fmla="*/ 1876262 h 2403337"/>
                  <a:gd name="connsiteX50" fmla="*/ 301869 w 1744338"/>
                  <a:gd name="connsiteY50" fmla="*/ 1877636 h 2403337"/>
                  <a:gd name="connsiteX51" fmla="*/ 250107 w 1744338"/>
                  <a:gd name="connsiteY51" fmla="*/ 1914740 h 2403337"/>
                  <a:gd name="connsiteX52" fmla="*/ 238197 w 1744338"/>
                  <a:gd name="connsiteY52" fmla="*/ 1930773 h 2403337"/>
                  <a:gd name="connsiteX53" fmla="*/ 206590 w 1744338"/>
                  <a:gd name="connsiteY53" fmla="*/ 2211113 h 2403337"/>
                  <a:gd name="connsiteX54" fmla="*/ 207965 w 1744338"/>
                  <a:gd name="connsiteY54" fmla="*/ 2215235 h 2403337"/>
                  <a:gd name="connsiteX55" fmla="*/ 244610 w 1744338"/>
                  <a:gd name="connsiteY55" fmla="*/ 2193248 h 2403337"/>
                  <a:gd name="connsiteX56" fmla="*/ 213003 w 1744338"/>
                  <a:gd name="connsiteY56" fmla="*/ 2275243 h 2403337"/>
                  <a:gd name="connsiteX57" fmla="*/ 207049 w 1744338"/>
                  <a:gd name="connsiteY57" fmla="*/ 2310056 h 2403337"/>
                  <a:gd name="connsiteX58" fmla="*/ 208423 w 1744338"/>
                  <a:gd name="connsiteY58" fmla="*/ 2393425 h 2403337"/>
                  <a:gd name="connsiteX59" fmla="*/ 197887 w 1744338"/>
                  <a:gd name="connsiteY59" fmla="*/ 2402587 h 2403337"/>
                  <a:gd name="connsiteX60" fmla="*/ 162616 w 1744338"/>
                  <a:gd name="connsiteY60" fmla="*/ 2401670 h 2403337"/>
                  <a:gd name="connsiteX61" fmla="*/ 158493 w 1744338"/>
                  <a:gd name="connsiteY61" fmla="*/ 2398922 h 2403337"/>
                  <a:gd name="connsiteX62" fmla="*/ 155744 w 1744338"/>
                  <a:gd name="connsiteY62" fmla="*/ 2387470 h 2403337"/>
                  <a:gd name="connsiteX63" fmla="*/ 152538 w 1744338"/>
                  <a:gd name="connsiteY63" fmla="*/ 2183628 h 2403337"/>
                  <a:gd name="connsiteX64" fmla="*/ 208881 w 1744338"/>
                  <a:gd name="connsiteY64" fmla="*/ 1846946 h 2403337"/>
                  <a:gd name="connsiteX65" fmla="*/ 301411 w 1744338"/>
                  <a:gd name="connsiteY65" fmla="*/ 1630736 h 2403337"/>
                  <a:gd name="connsiteX66" fmla="*/ 305076 w 1744338"/>
                  <a:gd name="connsiteY66" fmla="*/ 1595006 h 2403337"/>
                  <a:gd name="connsiteX67" fmla="*/ 290876 w 1744338"/>
                  <a:gd name="connsiteY67" fmla="*/ 1528128 h 2403337"/>
                  <a:gd name="connsiteX68" fmla="*/ 278508 w 1744338"/>
                  <a:gd name="connsiteY68" fmla="*/ 1505224 h 2403337"/>
                  <a:gd name="connsiteX69" fmla="*/ 127802 w 1744338"/>
                  <a:gd name="connsiteY69" fmla="*/ 1332989 h 2403337"/>
                  <a:gd name="connsiteX70" fmla="*/ 65046 w 1744338"/>
                  <a:gd name="connsiteY70" fmla="*/ 1218013 h 2403337"/>
                  <a:gd name="connsiteX71" fmla="*/ 0 w 1744338"/>
                  <a:gd name="connsiteY71" fmla="*/ 870336 h 2403337"/>
                  <a:gd name="connsiteX72" fmla="*/ 149790 w 1744338"/>
                  <a:gd name="connsiteY72" fmla="*/ 418678 h 2403337"/>
                  <a:gd name="connsiteX73" fmla="*/ 161699 w 1744338"/>
                  <a:gd name="connsiteY73" fmla="*/ 410890 h 2403337"/>
                  <a:gd name="connsiteX74" fmla="*/ 178190 w 1744338"/>
                  <a:gd name="connsiteY74" fmla="*/ 534570 h 2403337"/>
                  <a:gd name="connsiteX75" fmla="*/ 259269 w 1744338"/>
                  <a:gd name="connsiteY75" fmla="*/ 1182741 h 2403337"/>
                  <a:gd name="connsiteX76" fmla="*/ 297289 w 1744338"/>
                  <a:gd name="connsiteY76" fmla="*/ 1486901 h 2403337"/>
                  <a:gd name="connsiteX77" fmla="*/ 301869 w 1744338"/>
                  <a:gd name="connsiteY77" fmla="*/ 1502476 h 2403337"/>
                  <a:gd name="connsiteX78" fmla="*/ 310573 w 1744338"/>
                  <a:gd name="connsiteY78" fmla="*/ 1532250 h 2403337"/>
                  <a:gd name="connsiteX79" fmla="*/ 322483 w 1744338"/>
                  <a:gd name="connsiteY79" fmla="*/ 1587677 h 2403337"/>
                  <a:gd name="connsiteX80" fmla="*/ 352715 w 1744338"/>
                  <a:gd name="connsiteY80" fmla="*/ 1536831 h 2403337"/>
                  <a:gd name="connsiteX81" fmla="*/ 534570 w 1744338"/>
                  <a:gd name="connsiteY81" fmla="*/ 1275272 h 2403337"/>
                  <a:gd name="connsiteX82" fmla="*/ 542815 w 1744338"/>
                  <a:gd name="connsiteY82" fmla="*/ 1234045 h 2403337"/>
                  <a:gd name="connsiteX83" fmla="*/ 523576 w 1744338"/>
                  <a:gd name="connsiteY83" fmla="*/ 1148386 h 2403337"/>
                  <a:gd name="connsiteX84" fmla="*/ 490595 w 1744338"/>
                  <a:gd name="connsiteY84" fmla="*/ 1080133 h 2403337"/>
                  <a:gd name="connsiteX85" fmla="*/ 450743 w 1744338"/>
                  <a:gd name="connsiteY85" fmla="*/ 1026539 h 2403337"/>
                  <a:gd name="connsiteX86" fmla="*/ 306450 w 1744338"/>
                  <a:gd name="connsiteY86" fmla="*/ 553809 h 2403337"/>
                  <a:gd name="connsiteX87" fmla="*/ 522660 w 1744338"/>
                  <a:gd name="connsiteY87" fmla="*/ 9161 h 2403337"/>
                  <a:gd name="connsiteX88" fmla="*/ 527699 w 1744338"/>
                  <a:gd name="connsiteY88" fmla="*/ 2290 h 2403337"/>
                  <a:gd name="connsiteX89" fmla="*/ 529989 w 1744338"/>
                  <a:gd name="connsiteY89" fmla="*/ 0 h 2403337"/>
                  <a:gd name="connsiteX0" fmla="*/ 529989 w 1744338"/>
                  <a:gd name="connsiteY0" fmla="*/ 0 h 2403337"/>
                  <a:gd name="connsiteX1" fmla="*/ 533196 w 1744338"/>
                  <a:gd name="connsiteY1" fmla="*/ 5955 h 2403337"/>
                  <a:gd name="connsiteX2" fmla="*/ 535028 w 1744338"/>
                  <a:gd name="connsiteY2" fmla="*/ 26568 h 2403337"/>
                  <a:gd name="connsiteX3" fmla="*/ 535028 w 1744338"/>
                  <a:gd name="connsiteY3" fmla="*/ 1082424 h 2403337"/>
                  <a:gd name="connsiteX4" fmla="*/ 532280 w 1744338"/>
                  <a:gd name="connsiteY4" fmla="*/ 1111740 h 2403337"/>
                  <a:gd name="connsiteX5" fmla="*/ 547854 w 1744338"/>
                  <a:gd name="connsiteY5" fmla="*/ 1193277 h 2403337"/>
                  <a:gd name="connsiteX6" fmla="*/ 561138 w 1744338"/>
                  <a:gd name="connsiteY6" fmla="*/ 1242291 h 2403337"/>
                  <a:gd name="connsiteX7" fmla="*/ 599158 w 1744338"/>
                  <a:gd name="connsiteY7" fmla="*/ 1193735 h 2403337"/>
                  <a:gd name="connsiteX8" fmla="*/ 632139 w 1744338"/>
                  <a:gd name="connsiteY8" fmla="*/ 1151593 h 2403337"/>
                  <a:gd name="connsiteX9" fmla="*/ 912924 w 1744338"/>
                  <a:gd name="connsiteY9" fmla="*/ 857230 h 2403337"/>
                  <a:gd name="connsiteX10" fmla="*/ 671991 w 1744338"/>
                  <a:gd name="connsiteY10" fmla="*/ 1178161 h 2403337"/>
                  <a:gd name="connsiteX11" fmla="*/ 663746 w 1744338"/>
                  <a:gd name="connsiteY11" fmla="*/ 1190529 h 2403337"/>
                  <a:gd name="connsiteX12" fmla="*/ 539609 w 1744338"/>
                  <a:gd name="connsiteY12" fmla="*/ 1352228 h 2403337"/>
                  <a:gd name="connsiteX13" fmla="*/ 530905 w 1744338"/>
                  <a:gd name="connsiteY13" fmla="*/ 1364596 h 2403337"/>
                  <a:gd name="connsiteX14" fmla="*/ 547396 w 1744338"/>
                  <a:gd name="connsiteY14" fmla="*/ 1361847 h 2403337"/>
                  <a:gd name="connsiteX15" fmla="*/ 655043 w 1744338"/>
                  <a:gd name="connsiteY15" fmla="*/ 1341692 h 2403337"/>
                  <a:gd name="connsiteX16" fmla="*/ 681153 w 1744338"/>
                  <a:gd name="connsiteY16" fmla="*/ 1326576 h 2403337"/>
                  <a:gd name="connsiteX17" fmla="*/ 1252827 w 1744338"/>
                  <a:gd name="connsiteY17" fmla="*/ 962867 h 2403337"/>
                  <a:gd name="connsiteX18" fmla="*/ 1734718 w 1744338"/>
                  <a:gd name="connsiteY18" fmla="*/ 1045778 h 2403337"/>
                  <a:gd name="connsiteX19" fmla="*/ 1744338 w 1744338"/>
                  <a:gd name="connsiteY19" fmla="*/ 1049443 h 2403337"/>
                  <a:gd name="connsiteX20" fmla="*/ 1744338 w 1744338"/>
                  <a:gd name="connsiteY20" fmla="*/ 1052649 h 2403337"/>
                  <a:gd name="connsiteX21" fmla="*/ 1743422 w 1744338"/>
                  <a:gd name="connsiteY21" fmla="*/ 1053565 h 2403337"/>
                  <a:gd name="connsiteX22" fmla="*/ 1742047 w 1744338"/>
                  <a:gd name="connsiteY22" fmla="*/ 1053107 h 2403337"/>
                  <a:gd name="connsiteX23" fmla="*/ 1724641 w 1744338"/>
                  <a:gd name="connsiteY23" fmla="*/ 1061352 h 2403337"/>
                  <a:gd name="connsiteX24" fmla="*/ 1357267 w 1744338"/>
                  <a:gd name="connsiteY24" fmla="*/ 1162586 h 2403337"/>
                  <a:gd name="connsiteX25" fmla="*/ 1068682 w 1744338"/>
                  <a:gd name="connsiteY25" fmla="*/ 1242291 h 2403337"/>
                  <a:gd name="connsiteX26" fmla="*/ 693979 w 1744338"/>
                  <a:gd name="connsiteY26" fmla="*/ 1345815 h 2403337"/>
                  <a:gd name="connsiteX27" fmla="*/ 676114 w 1744338"/>
                  <a:gd name="connsiteY27" fmla="*/ 1353144 h 2403337"/>
                  <a:gd name="connsiteX28" fmla="*/ 629849 w 1744338"/>
                  <a:gd name="connsiteY28" fmla="*/ 1360931 h 2403337"/>
                  <a:gd name="connsiteX29" fmla="*/ 527241 w 1744338"/>
                  <a:gd name="connsiteY29" fmla="*/ 1385667 h 2403337"/>
                  <a:gd name="connsiteX30" fmla="*/ 516705 w 1744338"/>
                  <a:gd name="connsiteY30" fmla="*/ 1393454 h 2403337"/>
                  <a:gd name="connsiteX31" fmla="*/ 429213 w 1744338"/>
                  <a:gd name="connsiteY31" fmla="*/ 1521257 h 2403337"/>
                  <a:gd name="connsiteX32" fmla="*/ 510292 w 1744338"/>
                  <a:gd name="connsiteY32" fmla="*/ 1509347 h 2403337"/>
                  <a:gd name="connsiteX33" fmla="*/ 522202 w 1744338"/>
                  <a:gd name="connsiteY33" fmla="*/ 1503850 h 2403337"/>
                  <a:gd name="connsiteX34" fmla="*/ 767270 w 1744338"/>
                  <a:gd name="connsiteY34" fmla="*/ 1387958 h 2403337"/>
                  <a:gd name="connsiteX35" fmla="*/ 1080592 w 1744338"/>
                  <a:gd name="connsiteY35" fmla="*/ 1444300 h 2403337"/>
                  <a:gd name="connsiteX36" fmla="*/ 1167167 w 1744338"/>
                  <a:gd name="connsiteY36" fmla="*/ 1506140 h 2403337"/>
                  <a:gd name="connsiteX37" fmla="*/ 1182742 w 1744338"/>
                  <a:gd name="connsiteY37" fmla="*/ 1521715 h 2403337"/>
                  <a:gd name="connsiteX38" fmla="*/ 1168999 w 1744338"/>
                  <a:gd name="connsiteY38" fmla="*/ 1523547 h 2403337"/>
                  <a:gd name="connsiteX39" fmla="*/ 1074637 w 1744338"/>
                  <a:gd name="connsiteY39" fmla="*/ 1525837 h 2403337"/>
                  <a:gd name="connsiteX40" fmla="*/ 1049443 w 1744338"/>
                  <a:gd name="connsiteY40" fmla="*/ 1527211 h 2403337"/>
                  <a:gd name="connsiteX41" fmla="*/ 821323 w 1744338"/>
                  <a:gd name="connsiteY41" fmla="*/ 1527211 h 2403337"/>
                  <a:gd name="connsiteX42" fmla="*/ 529531 w 1744338"/>
                  <a:gd name="connsiteY42" fmla="*/ 1524005 h 2403337"/>
                  <a:gd name="connsiteX43" fmla="*/ 516247 w 1744338"/>
                  <a:gd name="connsiteY43" fmla="*/ 1523547 h 2403337"/>
                  <a:gd name="connsiteX44" fmla="*/ 485556 w 1744338"/>
                  <a:gd name="connsiteY44" fmla="*/ 1525837 h 2403337"/>
                  <a:gd name="connsiteX45" fmla="*/ 416387 w 1744338"/>
                  <a:gd name="connsiteY45" fmla="*/ 1542786 h 2403337"/>
                  <a:gd name="connsiteX46" fmla="*/ 404935 w 1744338"/>
                  <a:gd name="connsiteY46" fmla="*/ 1553322 h 2403337"/>
                  <a:gd name="connsiteX47" fmla="*/ 259727 w 1744338"/>
                  <a:gd name="connsiteY47" fmla="*/ 1858397 h 2403337"/>
                  <a:gd name="connsiteX48" fmla="*/ 272095 w 1744338"/>
                  <a:gd name="connsiteY48" fmla="*/ 1875346 h 2403337"/>
                  <a:gd name="connsiteX49" fmla="*/ 298663 w 1744338"/>
                  <a:gd name="connsiteY49" fmla="*/ 1876262 h 2403337"/>
                  <a:gd name="connsiteX50" fmla="*/ 301869 w 1744338"/>
                  <a:gd name="connsiteY50" fmla="*/ 1877636 h 2403337"/>
                  <a:gd name="connsiteX51" fmla="*/ 250107 w 1744338"/>
                  <a:gd name="connsiteY51" fmla="*/ 1914740 h 2403337"/>
                  <a:gd name="connsiteX52" fmla="*/ 238197 w 1744338"/>
                  <a:gd name="connsiteY52" fmla="*/ 1930773 h 2403337"/>
                  <a:gd name="connsiteX53" fmla="*/ 206590 w 1744338"/>
                  <a:gd name="connsiteY53" fmla="*/ 2211113 h 2403337"/>
                  <a:gd name="connsiteX54" fmla="*/ 207965 w 1744338"/>
                  <a:gd name="connsiteY54" fmla="*/ 2215235 h 2403337"/>
                  <a:gd name="connsiteX55" fmla="*/ 244610 w 1744338"/>
                  <a:gd name="connsiteY55" fmla="*/ 2193248 h 2403337"/>
                  <a:gd name="connsiteX56" fmla="*/ 213003 w 1744338"/>
                  <a:gd name="connsiteY56" fmla="*/ 2275243 h 2403337"/>
                  <a:gd name="connsiteX57" fmla="*/ 207049 w 1744338"/>
                  <a:gd name="connsiteY57" fmla="*/ 2310056 h 2403337"/>
                  <a:gd name="connsiteX58" fmla="*/ 208423 w 1744338"/>
                  <a:gd name="connsiteY58" fmla="*/ 2393425 h 2403337"/>
                  <a:gd name="connsiteX59" fmla="*/ 197887 w 1744338"/>
                  <a:gd name="connsiteY59" fmla="*/ 2402587 h 2403337"/>
                  <a:gd name="connsiteX60" fmla="*/ 162616 w 1744338"/>
                  <a:gd name="connsiteY60" fmla="*/ 2401670 h 2403337"/>
                  <a:gd name="connsiteX61" fmla="*/ 158493 w 1744338"/>
                  <a:gd name="connsiteY61" fmla="*/ 2398922 h 2403337"/>
                  <a:gd name="connsiteX62" fmla="*/ 155744 w 1744338"/>
                  <a:gd name="connsiteY62" fmla="*/ 2387470 h 2403337"/>
                  <a:gd name="connsiteX63" fmla="*/ 152538 w 1744338"/>
                  <a:gd name="connsiteY63" fmla="*/ 2183628 h 2403337"/>
                  <a:gd name="connsiteX64" fmla="*/ 208881 w 1744338"/>
                  <a:gd name="connsiteY64" fmla="*/ 1846946 h 2403337"/>
                  <a:gd name="connsiteX65" fmla="*/ 301411 w 1744338"/>
                  <a:gd name="connsiteY65" fmla="*/ 1630736 h 2403337"/>
                  <a:gd name="connsiteX66" fmla="*/ 305076 w 1744338"/>
                  <a:gd name="connsiteY66" fmla="*/ 1595006 h 2403337"/>
                  <a:gd name="connsiteX67" fmla="*/ 290876 w 1744338"/>
                  <a:gd name="connsiteY67" fmla="*/ 1528128 h 2403337"/>
                  <a:gd name="connsiteX68" fmla="*/ 278508 w 1744338"/>
                  <a:gd name="connsiteY68" fmla="*/ 1505224 h 2403337"/>
                  <a:gd name="connsiteX69" fmla="*/ 127802 w 1744338"/>
                  <a:gd name="connsiteY69" fmla="*/ 1332989 h 2403337"/>
                  <a:gd name="connsiteX70" fmla="*/ 65046 w 1744338"/>
                  <a:gd name="connsiteY70" fmla="*/ 1218013 h 2403337"/>
                  <a:gd name="connsiteX71" fmla="*/ 0 w 1744338"/>
                  <a:gd name="connsiteY71" fmla="*/ 870336 h 2403337"/>
                  <a:gd name="connsiteX72" fmla="*/ 149790 w 1744338"/>
                  <a:gd name="connsiteY72" fmla="*/ 418678 h 2403337"/>
                  <a:gd name="connsiteX73" fmla="*/ 161699 w 1744338"/>
                  <a:gd name="connsiteY73" fmla="*/ 410890 h 2403337"/>
                  <a:gd name="connsiteX74" fmla="*/ 178190 w 1744338"/>
                  <a:gd name="connsiteY74" fmla="*/ 534570 h 2403337"/>
                  <a:gd name="connsiteX75" fmla="*/ 259269 w 1744338"/>
                  <a:gd name="connsiteY75" fmla="*/ 1182741 h 2403337"/>
                  <a:gd name="connsiteX76" fmla="*/ 297289 w 1744338"/>
                  <a:gd name="connsiteY76" fmla="*/ 1486901 h 2403337"/>
                  <a:gd name="connsiteX77" fmla="*/ 301869 w 1744338"/>
                  <a:gd name="connsiteY77" fmla="*/ 1502476 h 2403337"/>
                  <a:gd name="connsiteX78" fmla="*/ 310573 w 1744338"/>
                  <a:gd name="connsiteY78" fmla="*/ 1532250 h 2403337"/>
                  <a:gd name="connsiteX79" fmla="*/ 322483 w 1744338"/>
                  <a:gd name="connsiteY79" fmla="*/ 1587677 h 2403337"/>
                  <a:gd name="connsiteX80" fmla="*/ 352715 w 1744338"/>
                  <a:gd name="connsiteY80" fmla="*/ 1536831 h 2403337"/>
                  <a:gd name="connsiteX81" fmla="*/ 534570 w 1744338"/>
                  <a:gd name="connsiteY81" fmla="*/ 1275272 h 2403337"/>
                  <a:gd name="connsiteX82" fmla="*/ 542815 w 1744338"/>
                  <a:gd name="connsiteY82" fmla="*/ 1234045 h 2403337"/>
                  <a:gd name="connsiteX83" fmla="*/ 523576 w 1744338"/>
                  <a:gd name="connsiteY83" fmla="*/ 1148386 h 2403337"/>
                  <a:gd name="connsiteX84" fmla="*/ 490595 w 1744338"/>
                  <a:gd name="connsiteY84" fmla="*/ 1080133 h 2403337"/>
                  <a:gd name="connsiteX85" fmla="*/ 450743 w 1744338"/>
                  <a:gd name="connsiteY85" fmla="*/ 1026539 h 2403337"/>
                  <a:gd name="connsiteX86" fmla="*/ 306450 w 1744338"/>
                  <a:gd name="connsiteY86" fmla="*/ 553809 h 2403337"/>
                  <a:gd name="connsiteX87" fmla="*/ 522660 w 1744338"/>
                  <a:gd name="connsiteY87" fmla="*/ 9161 h 2403337"/>
                  <a:gd name="connsiteX88" fmla="*/ 527699 w 1744338"/>
                  <a:gd name="connsiteY88" fmla="*/ 2290 h 2403337"/>
                  <a:gd name="connsiteX89" fmla="*/ 529989 w 1744338"/>
                  <a:gd name="connsiteY89" fmla="*/ 0 h 2403337"/>
                  <a:gd name="connsiteX0" fmla="*/ 529989 w 1744338"/>
                  <a:gd name="connsiteY0" fmla="*/ 0 h 2403337"/>
                  <a:gd name="connsiteX1" fmla="*/ 533196 w 1744338"/>
                  <a:gd name="connsiteY1" fmla="*/ 5955 h 2403337"/>
                  <a:gd name="connsiteX2" fmla="*/ 535028 w 1744338"/>
                  <a:gd name="connsiteY2" fmla="*/ 26568 h 2403337"/>
                  <a:gd name="connsiteX3" fmla="*/ 535028 w 1744338"/>
                  <a:gd name="connsiteY3" fmla="*/ 1082424 h 2403337"/>
                  <a:gd name="connsiteX4" fmla="*/ 532280 w 1744338"/>
                  <a:gd name="connsiteY4" fmla="*/ 1111740 h 2403337"/>
                  <a:gd name="connsiteX5" fmla="*/ 547854 w 1744338"/>
                  <a:gd name="connsiteY5" fmla="*/ 1193277 h 2403337"/>
                  <a:gd name="connsiteX6" fmla="*/ 561138 w 1744338"/>
                  <a:gd name="connsiteY6" fmla="*/ 1242291 h 2403337"/>
                  <a:gd name="connsiteX7" fmla="*/ 599158 w 1744338"/>
                  <a:gd name="connsiteY7" fmla="*/ 1193735 h 2403337"/>
                  <a:gd name="connsiteX8" fmla="*/ 632139 w 1744338"/>
                  <a:gd name="connsiteY8" fmla="*/ 1151593 h 2403337"/>
                  <a:gd name="connsiteX9" fmla="*/ 912924 w 1744338"/>
                  <a:gd name="connsiteY9" fmla="*/ 857230 h 2403337"/>
                  <a:gd name="connsiteX10" fmla="*/ 671991 w 1744338"/>
                  <a:gd name="connsiteY10" fmla="*/ 1178161 h 2403337"/>
                  <a:gd name="connsiteX11" fmla="*/ 663746 w 1744338"/>
                  <a:gd name="connsiteY11" fmla="*/ 1190529 h 2403337"/>
                  <a:gd name="connsiteX12" fmla="*/ 539609 w 1744338"/>
                  <a:gd name="connsiteY12" fmla="*/ 1352228 h 2403337"/>
                  <a:gd name="connsiteX13" fmla="*/ 530905 w 1744338"/>
                  <a:gd name="connsiteY13" fmla="*/ 1364596 h 2403337"/>
                  <a:gd name="connsiteX14" fmla="*/ 547396 w 1744338"/>
                  <a:gd name="connsiteY14" fmla="*/ 1361847 h 2403337"/>
                  <a:gd name="connsiteX15" fmla="*/ 655043 w 1744338"/>
                  <a:gd name="connsiteY15" fmla="*/ 1341692 h 2403337"/>
                  <a:gd name="connsiteX16" fmla="*/ 681153 w 1744338"/>
                  <a:gd name="connsiteY16" fmla="*/ 1326576 h 2403337"/>
                  <a:gd name="connsiteX17" fmla="*/ 1252827 w 1744338"/>
                  <a:gd name="connsiteY17" fmla="*/ 962867 h 2403337"/>
                  <a:gd name="connsiteX18" fmla="*/ 1734718 w 1744338"/>
                  <a:gd name="connsiteY18" fmla="*/ 1045778 h 2403337"/>
                  <a:gd name="connsiteX19" fmla="*/ 1744338 w 1744338"/>
                  <a:gd name="connsiteY19" fmla="*/ 1049443 h 2403337"/>
                  <a:gd name="connsiteX20" fmla="*/ 1744338 w 1744338"/>
                  <a:gd name="connsiteY20" fmla="*/ 1052649 h 2403337"/>
                  <a:gd name="connsiteX21" fmla="*/ 1743422 w 1744338"/>
                  <a:gd name="connsiteY21" fmla="*/ 1053565 h 2403337"/>
                  <a:gd name="connsiteX22" fmla="*/ 1742047 w 1744338"/>
                  <a:gd name="connsiteY22" fmla="*/ 1053107 h 2403337"/>
                  <a:gd name="connsiteX23" fmla="*/ 1724641 w 1744338"/>
                  <a:gd name="connsiteY23" fmla="*/ 1061352 h 2403337"/>
                  <a:gd name="connsiteX24" fmla="*/ 1357267 w 1744338"/>
                  <a:gd name="connsiteY24" fmla="*/ 1162586 h 2403337"/>
                  <a:gd name="connsiteX25" fmla="*/ 1068682 w 1744338"/>
                  <a:gd name="connsiteY25" fmla="*/ 1242291 h 2403337"/>
                  <a:gd name="connsiteX26" fmla="*/ 693979 w 1744338"/>
                  <a:gd name="connsiteY26" fmla="*/ 1345815 h 2403337"/>
                  <a:gd name="connsiteX27" fmla="*/ 676114 w 1744338"/>
                  <a:gd name="connsiteY27" fmla="*/ 1353144 h 2403337"/>
                  <a:gd name="connsiteX28" fmla="*/ 629849 w 1744338"/>
                  <a:gd name="connsiteY28" fmla="*/ 1360931 h 2403337"/>
                  <a:gd name="connsiteX29" fmla="*/ 527241 w 1744338"/>
                  <a:gd name="connsiteY29" fmla="*/ 1385667 h 2403337"/>
                  <a:gd name="connsiteX30" fmla="*/ 516705 w 1744338"/>
                  <a:gd name="connsiteY30" fmla="*/ 1393454 h 2403337"/>
                  <a:gd name="connsiteX31" fmla="*/ 429213 w 1744338"/>
                  <a:gd name="connsiteY31" fmla="*/ 1521257 h 2403337"/>
                  <a:gd name="connsiteX32" fmla="*/ 510292 w 1744338"/>
                  <a:gd name="connsiteY32" fmla="*/ 1509347 h 2403337"/>
                  <a:gd name="connsiteX33" fmla="*/ 522202 w 1744338"/>
                  <a:gd name="connsiteY33" fmla="*/ 1503850 h 2403337"/>
                  <a:gd name="connsiteX34" fmla="*/ 767270 w 1744338"/>
                  <a:gd name="connsiteY34" fmla="*/ 1387958 h 2403337"/>
                  <a:gd name="connsiteX35" fmla="*/ 1167167 w 1744338"/>
                  <a:gd name="connsiteY35" fmla="*/ 1506140 h 2403337"/>
                  <a:gd name="connsiteX36" fmla="*/ 1182742 w 1744338"/>
                  <a:gd name="connsiteY36" fmla="*/ 1521715 h 2403337"/>
                  <a:gd name="connsiteX37" fmla="*/ 1168999 w 1744338"/>
                  <a:gd name="connsiteY37" fmla="*/ 1523547 h 2403337"/>
                  <a:gd name="connsiteX38" fmla="*/ 1074637 w 1744338"/>
                  <a:gd name="connsiteY38" fmla="*/ 1525837 h 2403337"/>
                  <a:gd name="connsiteX39" fmla="*/ 1049443 w 1744338"/>
                  <a:gd name="connsiteY39" fmla="*/ 1527211 h 2403337"/>
                  <a:gd name="connsiteX40" fmla="*/ 821323 w 1744338"/>
                  <a:gd name="connsiteY40" fmla="*/ 1527211 h 2403337"/>
                  <a:gd name="connsiteX41" fmla="*/ 529531 w 1744338"/>
                  <a:gd name="connsiteY41" fmla="*/ 1524005 h 2403337"/>
                  <a:gd name="connsiteX42" fmla="*/ 516247 w 1744338"/>
                  <a:gd name="connsiteY42" fmla="*/ 1523547 h 2403337"/>
                  <a:gd name="connsiteX43" fmla="*/ 485556 w 1744338"/>
                  <a:gd name="connsiteY43" fmla="*/ 1525837 h 2403337"/>
                  <a:gd name="connsiteX44" fmla="*/ 416387 w 1744338"/>
                  <a:gd name="connsiteY44" fmla="*/ 1542786 h 2403337"/>
                  <a:gd name="connsiteX45" fmla="*/ 404935 w 1744338"/>
                  <a:gd name="connsiteY45" fmla="*/ 1553322 h 2403337"/>
                  <a:gd name="connsiteX46" fmla="*/ 259727 w 1744338"/>
                  <a:gd name="connsiteY46" fmla="*/ 1858397 h 2403337"/>
                  <a:gd name="connsiteX47" fmla="*/ 272095 w 1744338"/>
                  <a:gd name="connsiteY47" fmla="*/ 1875346 h 2403337"/>
                  <a:gd name="connsiteX48" fmla="*/ 298663 w 1744338"/>
                  <a:gd name="connsiteY48" fmla="*/ 1876262 h 2403337"/>
                  <a:gd name="connsiteX49" fmla="*/ 301869 w 1744338"/>
                  <a:gd name="connsiteY49" fmla="*/ 1877636 h 2403337"/>
                  <a:gd name="connsiteX50" fmla="*/ 250107 w 1744338"/>
                  <a:gd name="connsiteY50" fmla="*/ 1914740 h 2403337"/>
                  <a:gd name="connsiteX51" fmla="*/ 238197 w 1744338"/>
                  <a:gd name="connsiteY51" fmla="*/ 1930773 h 2403337"/>
                  <a:gd name="connsiteX52" fmla="*/ 206590 w 1744338"/>
                  <a:gd name="connsiteY52" fmla="*/ 2211113 h 2403337"/>
                  <a:gd name="connsiteX53" fmla="*/ 207965 w 1744338"/>
                  <a:gd name="connsiteY53" fmla="*/ 2215235 h 2403337"/>
                  <a:gd name="connsiteX54" fmla="*/ 244610 w 1744338"/>
                  <a:gd name="connsiteY54" fmla="*/ 2193248 h 2403337"/>
                  <a:gd name="connsiteX55" fmla="*/ 213003 w 1744338"/>
                  <a:gd name="connsiteY55" fmla="*/ 2275243 h 2403337"/>
                  <a:gd name="connsiteX56" fmla="*/ 207049 w 1744338"/>
                  <a:gd name="connsiteY56" fmla="*/ 2310056 h 2403337"/>
                  <a:gd name="connsiteX57" fmla="*/ 208423 w 1744338"/>
                  <a:gd name="connsiteY57" fmla="*/ 2393425 h 2403337"/>
                  <a:gd name="connsiteX58" fmla="*/ 197887 w 1744338"/>
                  <a:gd name="connsiteY58" fmla="*/ 2402587 h 2403337"/>
                  <a:gd name="connsiteX59" fmla="*/ 162616 w 1744338"/>
                  <a:gd name="connsiteY59" fmla="*/ 2401670 h 2403337"/>
                  <a:gd name="connsiteX60" fmla="*/ 158493 w 1744338"/>
                  <a:gd name="connsiteY60" fmla="*/ 2398922 h 2403337"/>
                  <a:gd name="connsiteX61" fmla="*/ 155744 w 1744338"/>
                  <a:gd name="connsiteY61" fmla="*/ 2387470 h 2403337"/>
                  <a:gd name="connsiteX62" fmla="*/ 152538 w 1744338"/>
                  <a:gd name="connsiteY62" fmla="*/ 2183628 h 2403337"/>
                  <a:gd name="connsiteX63" fmla="*/ 208881 w 1744338"/>
                  <a:gd name="connsiteY63" fmla="*/ 1846946 h 2403337"/>
                  <a:gd name="connsiteX64" fmla="*/ 301411 w 1744338"/>
                  <a:gd name="connsiteY64" fmla="*/ 1630736 h 2403337"/>
                  <a:gd name="connsiteX65" fmla="*/ 305076 w 1744338"/>
                  <a:gd name="connsiteY65" fmla="*/ 1595006 h 2403337"/>
                  <a:gd name="connsiteX66" fmla="*/ 290876 w 1744338"/>
                  <a:gd name="connsiteY66" fmla="*/ 1528128 h 2403337"/>
                  <a:gd name="connsiteX67" fmla="*/ 278508 w 1744338"/>
                  <a:gd name="connsiteY67" fmla="*/ 1505224 h 2403337"/>
                  <a:gd name="connsiteX68" fmla="*/ 127802 w 1744338"/>
                  <a:gd name="connsiteY68" fmla="*/ 1332989 h 2403337"/>
                  <a:gd name="connsiteX69" fmla="*/ 65046 w 1744338"/>
                  <a:gd name="connsiteY69" fmla="*/ 1218013 h 2403337"/>
                  <a:gd name="connsiteX70" fmla="*/ 0 w 1744338"/>
                  <a:gd name="connsiteY70" fmla="*/ 870336 h 2403337"/>
                  <a:gd name="connsiteX71" fmla="*/ 149790 w 1744338"/>
                  <a:gd name="connsiteY71" fmla="*/ 418678 h 2403337"/>
                  <a:gd name="connsiteX72" fmla="*/ 161699 w 1744338"/>
                  <a:gd name="connsiteY72" fmla="*/ 410890 h 2403337"/>
                  <a:gd name="connsiteX73" fmla="*/ 178190 w 1744338"/>
                  <a:gd name="connsiteY73" fmla="*/ 534570 h 2403337"/>
                  <a:gd name="connsiteX74" fmla="*/ 259269 w 1744338"/>
                  <a:gd name="connsiteY74" fmla="*/ 1182741 h 2403337"/>
                  <a:gd name="connsiteX75" fmla="*/ 297289 w 1744338"/>
                  <a:gd name="connsiteY75" fmla="*/ 1486901 h 2403337"/>
                  <a:gd name="connsiteX76" fmla="*/ 301869 w 1744338"/>
                  <a:gd name="connsiteY76" fmla="*/ 1502476 h 2403337"/>
                  <a:gd name="connsiteX77" fmla="*/ 310573 w 1744338"/>
                  <a:gd name="connsiteY77" fmla="*/ 1532250 h 2403337"/>
                  <a:gd name="connsiteX78" fmla="*/ 322483 w 1744338"/>
                  <a:gd name="connsiteY78" fmla="*/ 1587677 h 2403337"/>
                  <a:gd name="connsiteX79" fmla="*/ 352715 w 1744338"/>
                  <a:gd name="connsiteY79" fmla="*/ 1536831 h 2403337"/>
                  <a:gd name="connsiteX80" fmla="*/ 534570 w 1744338"/>
                  <a:gd name="connsiteY80" fmla="*/ 1275272 h 2403337"/>
                  <a:gd name="connsiteX81" fmla="*/ 542815 w 1744338"/>
                  <a:gd name="connsiteY81" fmla="*/ 1234045 h 2403337"/>
                  <a:gd name="connsiteX82" fmla="*/ 523576 w 1744338"/>
                  <a:gd name="connsiteY82" fmla="*/ 1148386 h 2403337"/>
                  <a:gd name="connsiteX83" fmla="*/ 490595 w 1744338"/>
                  <a:gd name="connsiteY83" fmla="*/ 1080133 h 2403337"/>
                  <a:gd name="connsiteX84" fmla="*/ 450743 w 1744338"/>
                  <a:gd name="connsiteY84" fmla="*/ 1026539 h 2403337"/>
                  <a:gd name="connsiteX85" fmla="*/ 306450 w 1744338"/>
                  <a:gd name="connsiteY85" fmla="*/ 553809 h 2403337"/>
                  <a:gd name="connsiteX86" fmla="*/ 522660 w 1744338"/>
                  <a:gd name="connsiteY86" fmla="*/ 9161 h 2403337"/>
                  <a:gd name="connsiteX87" fmla="*/ 527699 w 1744338"/>
                  <a:gd name="connsiteY87" fmla="*/ 2290 h 2403337"/>
                  <a:gd name="connsiteX88" fmla="*/ 529989 w 1744338"/>
                  <a:gd name="connsiteY88" fmla="*/ 0 h 2403337"/>
                  <a:gd name="connsiteX0" fmla="*/ 529989 w 1744338"/>
                  <a:gd name="connsiteY0" fmla="*/ 0 h 2403337"/>
                  <a:gd name="connsiteX1" fmla="*/ 533196 w 1744338"/>
                  <a:gd name="connsiteY1" fmla="*/ 5955 h 2403337"/>
                  <a:gd name="connsiteX2" fmla="*/ 535028 w 1744338"/>
                  <a:gd name="connsiteY2" fmla="*/ 26568 h 2403337"/>
                  <a:gd name="connsiteX3" fmla="*/ 535028 w 1744338"/>
                  <a:gd name="connsiteY3" fmla="*/ 1082424 h 2403337"/>
                  <a:gd name="connsiteX4" fmla="*/ 532280 w 1744338"/>
                  <a:gd name="connsiteY4" fmla="*/ 1111740 h 2403337"/>
                  <a:gd name="connsiteX5" fmla="*/ 547854 w 1744338"/>
                  <a:gd name="connsiteY5" fmla="*/ 1193277 h 2403337"/>
                  <a:gd name="connsiteX6" fmla="*/ 561138 w 1744338"/>
                  <a:gd name="connsiteY6" fmla="*/ 1242291 h 2403337"/>
                  <a:gd name="connsiteX7" fmla="*/ 599158 w 1744338"/>
                  <a:gd name="connsiteY7" fmla="*/ 1193735 h 2403337"/>
                  <a:gd name="connsiteX8" fmla="*/ 632139 w 1744338"/>
                  <a:gd name="connsiteY8" fmla="*/ 1151593 h 2403337"/>
                  <a:gd name="connsiteX9" fmla="*/ 912924 w 1744338"/>
                  <a:gd name="connsiteY9" fmla="*/ 857230 h 2403337"/>
                  <a:gd name="connsiteX10" fmla="*/ 671991 w 1744338"/>
                  <a:gd name="connsiteY10" fmla="*/ 1178161 h 2403337"/>
                  <a:gd name="connsiteX11" fmla="*/ 663746 w 1744338"/>
                  <a:gd name="connsiteY11" fmla="*/ 1190529 h 2403337"/>
                  <a:gd name="connsiteX12" fmla="*/ 539609 w 1744338"/>
                  <a:gd name="connsiteY12" fmla="*/ 1352228 h 2403337"/>
                  <a:gd name="connsiteX13" fmla="*/ 530905 w 1744338"/>
                  <a:gd name="connsiteY13" fmla="*/ 1364596 h 2403337"/>
                  <a:gd name="connsiteX14" fmla="*/ 547396 w 1744338"/>
                  <a:gd name="connsiteY14" fmla="*/ 1361847 h 2403337"/>
                  <a:gd name="connsiteX15" fmla="*/ 655043 w 1744338"/>
                  <a:gd name="connsiteY15" fmla="*/ 1341692 h 2403337"/>
                  <a:gd name="connsiteX16" fmla="*/ 681153 w 1744338"/>
                  <a:gd name="connsiteY16" fmla="*/ 1326576 h 2403337"/>
                  <a:gd name="connsiteX17" fmla="*/ 1252827 w 1744338"/>
                  <a:gd name="connsiteY17" fmla="*/ 962867 h 2403337"/>
                  <a:gd name="connsiteX18" fmla="*/ 1734718 w 1744338"/>
                  <a:gd name="connsiteY18" fmla="*/ 1045778 h 2403337"/>
                  <a:gd name="connsiteX19" fmla="*/ 1744338 w 1744338"/>
                  <a:gd name="connsiteY19" fmla="*/ 1049443 h 2403337"/>
                  <a:gd name="connsiteX20" fmla="*/ 1744338 w 1744338"/>
                  <a:gd name="connsiteY20" fmla="*/ 1052649 h 2403337"/>
                  <a:gd name="connsiteX21" fmla="*/ 1743422 w 1744338"/>
                  <a:gd name="connsiteY21" fmla="*/ 1053565 h 2403337"/>
                  <a:gd name="connsiteX22" fmla="*/ 1742047 w 1744338"/>
                  <a:gd name="connsiteY22" fmla="*/ 1053107 h 2403337"/>
                  <a:gd name="connsiteX23" fmla="*/ 1724641 w 1744338"/>
                  <a:gd name="connsiteY23" fmla="*/ 1061352 h 2403337"/>
                  <a:gd name="connsiteX24" fmla="*/ 1357267 w 1744338"/>
                  <a:gd name="connsiteY24" fmla="*/ 1162586 h 2403337"/>
                  <a:gd name="connsiteX25" fmla="*/ 1068682 w 1744338"/>
                  <a:gd name="connsiteY25" fmla="*/ 1242291 h 2403337"/>
                  <a:gd name="connsiteX26" fmla="*/ 693979 w 1744338"/>
                  <a:gd name="connsiteY26" fmla="*/ 1345815 h 2403337"/>
                  <a:gd name="connsiteX27" fmla="*/ 676114 w 1744338"/>
                  <a:gd name="connsiteY27" fmla="*/ 1353144 h 2403337"/>
                  <a:gd name="connsiteX28" fmla="*/ 629849 w 1744338"/>
                  <a:gd name="connsiteY28" fmla="*/ 1360931 h 2403337"/>
                  <a:gd name="connsiteX29" fmla="*/ 527241 w 1744338"/>
                  <a:gd name="connsiteY29" fmla="*/ 1385667 h 2403337"/>
                  <a:gd name="connsiteX30" fmla="*/ 516705 w 1744338"/>
                  <a:gd name="connsiteY30" fmla="*/ 1393454 h 2403337"/>
                  <a:gd name="connsiteX31" fmla="*/ 429213 w 1744338"/>
                  <a:gd name="connsiteY31" fmla="*/ 1521257 h 2403337"/>
                  <a:gd name="connsiteX32" fmla="*/ 510292 w 1744338"/>
                  <a:gd name="connsiteY32" fmla="*/ 1509347 h 2403337"/>
                  <a:gd name="connsiteX33" fmla="*/ 522202 w 1744338"/>
                  <a:gd name="connsiteY33" fmla="*/ 1503850 h 2403337"/>
                  <a:gd name="connsiteX34" fmla="*/ 767270 w 1744338"/>
                  <a:gd name="connsiteY34" fmla="*/ 1387958 h 2403337"/>
                  <a:gd name="connsiteX35" fmla="*/ 1167167 w 1744338"/>
                  <a:gd name="connsiteY35" fmla="*/ 1506140 h 2403337"/>
                  <a:gd name="connsiteX36" fmla="*/ 1182742 w 1744338"/>
                  <a:gd name="connsiteY36" fmla="*/ 1521715 h 2403337"/>
                  <a:gd name="connsiteX37" fmla="*/ 1168999 w 1744338"/>
                  <a:gd name="connsiteY37" fmla="*/ 1523547 h 2403337"/>
                  <a:gd name="connsiteX38" fmla="*/ 1074637 w 1744338"/>
                  <a:gd name="connsiteY38" fmla="*/ 1525837 h 2403337"/>
                  <a:gd name="connsiteX39" fmla="*/ 821323 w 1744338"/>
                  <a:gd name="connsiteY39" fmla="*/ 1527211 h 2403337"/>
                  <a:gd name="connsiteX40" fmla="*/ 529531 w 1744338"/>
                  <a:gd name="connsiteY40" fmla="*/ 1524005 h 2403337"/>
                  <a:gd name="connsiteX41" fmla="*/ 516247 w 1744338"/>
                  <a:gd name="connsiteY41" fmla="*/ 1523547 h 2403337"/>
                  <a:gd name="connsiteX42" fmla="*/ 485556 w 1744338"/>
                  <a:gd name="connsiteY42" fmla="*/ 1525837 h 2403337"/>
                  <a:gd name="connsiteX43" fmla="*/ 416387 w 1744338"/>
                  <a:gd name="connsiteY43" fmla="*/ 1542786 h 2403337"/>
                  <a:gd name="connsiteX44" fmla="*/ 404935 w 1744338"/>
                  <a:gd name="connsiteY44" fmla="*/ 1553322 h 2403337"/>
                  <a:gd name="connsiteX45" fmla="*/ 259727 w 1744338"/>
                  <a:gd name="connsiteY45" fmla="*/ 1858397 h 2403337"/>
                  <a:gd name="connsiteX46" fmla="*/ 272095 w 1744338"/>
                  <a:gd name="connsiteY46" fmla="*/ 1875346 h 2403337"/>
                  <a:gd name="connsiteX47" fmla="*/ 298663 w 1744338"/>
                  <a:gd name="connsiteY47" fmla="*/ 1876262 h 2403337"/>
                  <a:gd name="connsiteX48" fmla="*/ 301869 w 1744338"/>
                  <a:gd name="connsiteY48" fmla="*/ 1877636 h 2403337"/>
                  <a:gd name="connsiteX49" fmla="*/ 250107 w 1744338"/>
                  <a:gd name="connsiteY49" fmla="*/ 1914740 h 2403337"/>
                  <a:gd name="connsiteX50" fmla="*/ 238197 w 1744338"/>
                  <a:gd name="connsiteY50" fmla="*/ 1930773 h 2403337"/>
                  <a:gd name="connsiteX51" fmla="*/ 206590 w 1744338"/>
                  <a:gd name="connsiteY51" fmla="*/ 2211113 h 2403337"/>
                  <a:gd name="connsiteX52" fmla="*/ 207965 w 1744338"/>
                  <a:gd name="connsiteY52" fmla="*/ 2215235 h 2403337"/>
                  <a:gd name="connsiteX53" fmla="*/ 244610 w 1744338"/>
                  <a:gd name="connsiteY53" fmla="*/ 2193248 h 2403337"/>
                  <a:gd name="connsiteX54" fmla="*/ 213003 w 1744338"/>
                  <a:gd name="connsiteY54" fmla="*/ 2275243 h 2403337"/>
                  <a:gd name="connsiteX55" fmla="*/ 207049 w 1744338"/>
                  <a:gd name="connsiteY55" fmla="*/ 2310056 h 2403337"/>
                  <a:gd name="connsiteX56" fmla="*/ 208423 w 1744338"/>
                  <a:gd name="connsiteY56" fmla="*/ 2393425 h 2403337"/>
                  <a:gd name="connsiteX57" fmla="*/ 197887 w 1744338"/>
                  <a:gd name="connsiteY57" fmla="*/ 2402587 h 2403337"/>
                  <a:gd name="connsiteX58" fmla="*/ 162616 w 1744338"/>
                  <a:gd name="connsiteY58" fmla="*/ 2401670 h 2403337"/>
                  <a:gd name="connsiteX59" fmla="*/ 158493 w 1744338"/>
                  <a:gd name="connsiteY59" fmla="*/ 2398922 h 2403337"/>
                  <a:gd name="connsiteX60" fmla="*/ 155744 w 1744338"/>
                  <a:gd name="connsiteY60" fmla="*/ 2387470 h 2403337"/>
                  <a:gd name="connsiteX61" fmla="*/ 152538 w 1744338"/>
                  <a:gd name="connsiteY61" fmla="*/ 2183628 h 2403337"/>
                  <a:gd name="connsiteX62" fmla="*/ 208881 w 1744338"/>
                  <a:gd name="connsiteY62" fmla="*/ 1846946 h 2403337"/>
                  <a:gd name="connsiteX63" fmla="*/ 301411 w 1744338"/>
                  <a:gd name="connsiteY63" fmla="*/ 1630736 h 2403337"/>
                  <a:gd name="connsiteX64" fmla="*/ 305076 w 1744338"/>
                  <a:gd name="connsiteY64" fmla="*/ 1595006 h 2403337"/>
                  <a:gd name="connsiteX65" fmla="*/ 290876 w 1744338"/>
                  <a:gd name="connsiteY65" fmla="*/ 1528128 h 2403337"/>
                  <a:gd name="connsiteX66" fmla="*/ 278508 w 1744338"/>
                  <a:gd name="connsiteY66" fmla="*/ 1505224 h 2403337"/>
                  <a:gd name="connsiteX67" fmla="*/ 127802 w 1744338"/>
                  <a:gd name="connsiteY67" fmla="*/ 1332989 h 2403337"/>
                  <a:gd name="connsiteX68" fmla="*/ 65046 w 1744338"/>
                  <a:gd name="connsiteY68" fmla="*/ 1218013 h 2403337"/>
                  <a:gd name="connsiteX69" fmla="*/ 0 w 1744338"/>
                  <a:gd name="connsiteY69" fmla="*/ 870336 h 2403337"/>
                  <a:gd name="connsiteX70" fmla="*/ 149790 w 1744338"/>
                  <a:gd name="connsiteY70" fmla="*/ 418678 h 2403337"/>
                  <a:gd name="connsiteX71" fmla="*/ 161699 w 1744338"/>
                  <a:gd name="connsiteY71" fmla="*/ 410890 h 2403337"/>
                  <a:gd name="connsiteX72" fmla="*/ 178190 w 1744338"/>
                  <a:gd name="connsiteY72" fmla="*/ 534570 h 2403337"/>
                  <a:gd name="connsiteX73" fmla="*/ 259269 w 1744338"/>
                  <a:gd name="connsiteY73" fmla="*/ 1182741 h 2403337"/>
                  <a:gd name="connsiteX74" fmla="*/ 297289 w 1744338"/>
                  <a:gd name="connsiteY74" fmla="*/ 1486901 h 2403337"/>
                  <a:gd name="connsiteX75" fmla="*/ 301869 w 1744338"/>
                  <a:gd name="connsiteY75" fmla="*/ 1502476 h 2403337"/>
                  <a:gd name="connsiteX76" fmla="*/ 310573 w 1744338"/>
                  <a:gd name="connsiteY76" fmla="*/ 1532250 h 2403337"/>
                  <a:gd name="connsiteX77" fmla="*/ 322483 w 1744338"/>
                  <a:gd name="connsiteY77" fmla="*/ 1587677 h 2403337"/>
                  <a:gd name="connsiteX78" fmla="*/ 352715 w 1744338"/>
                  <a:gd name="connsiteY78" fmla="*/ 1536831 h 2403337"/>
                  <a:gd name="connsiteX79" fmla="*/ 534570 w 1744338"/>
                  <a:gd name="connsiteY79" fmla="*/ 1275272 h 2403337"/>
                  <a:gd name="connsiteX80" fmla="*/ 542815 w 1744338"/>
                  <a:gd name="connsiteY80" fmla="*/ 1234045 h 2403337"/>
                  <a:gd name="connsiteX81" fmla="*/ 523576 w 1744338"/>
                  <a:gd name="connsiteY81" fmla="*/ 1148386 h 2403337"/>
                  <a:gd name="connsiteX82" fmla="*/ 490595 w 1744338"/>
                  <a:gd name="connsiteY82" fmla="*/ 1080133 h 2403337"/>
                  <a:gd name="connsiteX83" fmla="*/ 450743 w 1744338"/>
                  <a:gd name="connsiteY83" fmla="*/ 1026539 h 2403337"/>
                  <a:gd name="connsiteX84" fmla="*/ 306450 w 1744338"/>
                  <a:gd name="connsiteY84" fmla="*/ 553809 h 2403337"/>
                  <a:gd name="connsiteX85" fmla="*/ 522660 w 1744338"/>
                  <a:gd name="connsiteY85" fmla="*/ 9161 h 2403337"/>
                  <a:gd name="connsiteX86" fmla="*/ 527699 w 1744338"/>
                  <a:gd name="connsiteY86" fmla="*/ 2290 h 2403337"/>
                  <a:gd name="connsiteX87" fmla="*/ 529989 w 1744338"/>
                  <a:gd name="connsiteY87" fmla="*/ 0 h 2403337"/>
                  <a:gd name="connsiteX0" fmla="*/ 529989 w 1744338"/>
                  <a:gd name="connsiteY0" fmla="*/ 0 h 2403337"/>
                  <a:gd name="connsiteX1" fmla="*/ 533196 w 1744338"/>
                  <a:gd name="connsiteY1" fmla="*/ 5955 h 2403337"/>
                  <a:gd name="connsiteX2" fmla="*/ 535028 w 1744338"/>
                  <a:gd name="connsiteY2" fmla="*/ 26568 h 2403337"/>
                  <a:gd name="connsiteX3" fmla="*/ 535028 w 1744338"/>
                  <a:gd name="connsiteY3" fmla="*/ 1082424 h 2403337"/>
                  <a:gd name="connsiteX4" fmla="*/ 532280 w 1744338"/>
                  <a:gd name="connsiteY4" fmla="*/ 1111740 h 2403337"/>
                  <a:gd name="connsiteX5" fmla="*/ 547854 w 1744338"/>
                  <a:gd name="connsiteY5" fmla="*/ 1193277 h 2403337"/>
                  <a:gd name="connsiteX6" fmla="*/ 561138 w 1744338"/>
                  <a:gd name="connsiteY6" fmla="*/ 1242291 h 2403337"/>
                  <a:gd name="connsiteX7" fmla="*/ 599158 w 1744338"/>
                  <a:gd name="connsiteY7" fmla="*/ 1193735 h 2403337"/>
                  <a:gd name="connsiteX8" fmla="*/ 632139 w 1744338"/>
                  <a:gd name="connsiteY8" fmla="*/ 1151593 h 2403337"/>
                  <a:gd name="connsiteX9" fmla="*/ 912924 w 1744338"/>
                  <a:gd name="connsiteY9" fmla="*/ 857230 h 2403337"/>
                  <a:gd name="connsiteX10" fmla="*/ 671991 w 1744338"/>
                  <a:gd name="connsiteY10" fmla="*/ 1178161 h 2403337"/>
                  <a:gd name="connsiteX11" fmla="*/ 663746 w 1744338"/>
                  <a:gd name="connsiteY11" fmla="*/ 1190529 h 2403337"/>
                  <a:gd name="connsiteX12" fmla="*/ 539609 w 1744338"/>
                  <a:gd name="connsiteY12" fmla="*/ 1352228 h 2403337"/>
                  <a:gd name="connsiteX13" fmla="*/ 530905 w 1744338"/>
                  <a:gd name="connsiteY13" fmla="*/ 1364596 h 2403337"/>
                  <a:gd name="connsiteX14" fmla="*/ 547396 w 1744338"/>
                  <a:gd name="connsiteY14" fmla="*/ 1361847 h 2403337"/>
                  <a:gd name="connsiteX15" fmla="*/ 655043 w 1744338"/>
                  <a:gd name="connsiteY15" fmla="*/ 1341692 h 2403337"/>
                  <a:gd name="connsiteX16" fmla="*/ 681153 w 1744338"/>
                  <a:gd name="connsiteY16" fmla="*/ 1326576 h 2403337"/>
                  <a:gd name="connsiteX17" fmla="*/ 1252827 w 1744338"/>
                  <a:gd name="connsiteY17" fmla="*/ 962867 h 2403337"/>
                  <a:gd name="connsiteX18" fmla="*/ 1734718 w 1744338"/>
                  <a:gd name="connsiteY18" fmla="*/ 1045778 h 2403337"/>
                  <a:gd name="connsiteX19" fmla="*/ 1744338 w 1744338"/>
                  <a:gd name="connsiteY19" fmla="*/ 1049443 h 2403337"/>
                  <a:gd name="connsiteX20" fmla="*/ 1744338 w 1744338"/>
                  <a:gd name="connsiteY20" fmla="*/ 1052649 h 2403337"/>
                  <a:gd name="connsiteX21" fmla="*/ 1743422 w 1744338"/>
                  <a:gd name="connsiteY21" fmla="*/ 1053565 h 2403337"/>
                  <a:gd name="connsiteX22" fmla="*/ 1742047 w 1744338"/>
                  <a:gd name="connsiteY22" fmla="*/ 1053107 h 2403337"/>
                  <a:gd name="connsiteX23" fmla="*/ 1724641 w 1744338"/>
                  <a:gd name="connsiteY23" fmla="*/ 1061352 h 2403337"/>
                  <a:gd name="connsiteX24" fmla="*/ 1357267 w 1744338"/>
                  <a:gd name="connsiteY24" fmla="*/ 1162586 h 2403337"/>
                  <a:gd name="connsiteX25" fmla="*/ 1068682 w 1744338"/>
                  <a:gd name="connsiteY25" fmla="*/ 1242291 h 2403337"/>
                  <a:gd name="connsiteX26" fmla="*/ 693979 w 1744338"/>
                  <a:gd name="connsiteY26" fmla="*/ 1345815 h 2403337"/>
                  <a:gd name="connsiteX27" fmla="*/ 676114 w 1744338"/>
                  <a:gd name="connsiteY27" fmla="*/ 1353144 h 2403337"/>
                  <a:gd name="connsiteX28" fmla="*/ 629849 w 1744338"/>
                  <a:gd name="connsiteY28" fmla="*/ 1360931 h 2403337"/>
                  <a:gd name="connsiteX29" fmla="*/ 527241 w 1744338"/>
                  <a:gd name="connsiteY29" fmla="*/ 1385667 h 2403337"/>
                  <a:gd name="connsiteX30" fmla="*/ 516705 w 1744338"/>
                  <a:gd name="connsiteY30" fmla="*/ 1393454 h 2403337"/>
                  <a:gd name="connsiteX31" fmla="*/ 429213 w 1744338"/>
                  <a:gd name="connsiteY31" fmla="*/ 1521257 h 2403337"/>
                  <a:gd name="connsiteX32" fmla="*/ 510292 w 1744338"/>
                  <a:gd name="connsiteY32" fmla="*/ 1509347 h 2403337"/>
                  <a:gd name="connsiteX33" fmla="*/ 522202 w 1744338"/>
                  <a:gd name="connsiteY33" fmla="*/ 1503850 h 2403337"/>
                  <a:gd name="connsiteX34" fmla="*/ 767270 w 1744338"/>
                  <a:gd name="connsiteY34" fmla="*/ 1387958 h 2403337"/>
                  <a:gd name="connsiteX35" fmla="*/ 1167167 w 1744338"/>
                  <a:gd name="connsiteY35" fmla="*/ 1506140 h 2403337"/>
                  <a:gd name="connsiteX36" fmla="*/ 1182742 w 1744338"/>
                  <a:gd name="connsiteY36" fmla="*/ 1521715 h 2403337"/>
                  <a:gd name="connsiteX37" fmla="*/ 1168999 w 1744338"/>
                  <a:gd name="connsiteY37" fmla="*/ 1523547 h 2403337"/>
                  <a:gd name="connsiteX38" fmla="*/ 821323 w 1744338"/>
                  <a:gd name="connsiteY38" fmla="*/ 1527211 h 2403337"/>
                  <a:gd name="connsiteX39" fmla="*/ 529531 w 1744338"/>
                  <a:gd name="connsiteY39" fmla="*/ 1524005 h 2403337"/>
                  <a:gd name="connsiteX40" fmla="*/ 516247 w 1744338"/>
                  <a:gd name="connsiteY40" fmla="*/ 1523547 h 2403337"/>
                  <a:gd name="connsiteX41" fmla="*/ 485556 w 1744338"/>
                  <a:gd name="connsiteY41" fmla="*/ 1525837 h 2403337"/>
                  <a:gd name="connsiteX42" fmla="*/ 416387 w 1744338"/>
                  <a:gd name="connsiteY42" fmla="*/ 1542786 h 2403337"/>
                  <a:gd name="connsiteX43" fmla="*/ 404935 w 1744338"/>
                  <a:gd name="connsiteY43" fmla="*/ 1553322 h 2403337"/>
                  <a:gd name="connsiteX44" fmla="*/ 259727 w 1744338"/>
                  <a:gd name="connsiteY44" fmla="*/ 1858397 h 2403337"/>
                  <a:gd name="connsiteX45" fmla="*/ 272095 w 1744338"/>
                  <a:gd name="connsiteY45" fmla="*/ 1875346 h 2403337"/>
                  <a:gd name="connsiteX46" fmla="*/ 298663 w 1744338"/>
                  <a:gd name="connsiteY46" fmla="*/ 1876262 h 2403337"/>
                  <a:gd name="connsiteX47" fmla="*/ 301869 w 1744338"/>
                  <a:gd name="connsiteY47" fmla="*/ 1877636 h 2403337"/>
                  <a:gd name="connsiteX48" fmla="*/ 250107 w 1744338"/>
                  <a:gd name="connsiteY48" fmla="*/ 1914740 h 2403337"/>
                  <a:gd name="connsiteX49" fmla="*/ 238197 w 1744338"/>
                  <a:gd name="connsiteY49" fmla="*/ 1930773 h 2403337"/>
                  <a:gd name="connsiteX50" fmla="*/ 206590 w 1744338"/>
                  <a:gd name="connsiteY50" fmla="*/ 2211113 h 2403337"/>
                  <a:gd name="connsiteX51" fmla="*/ 207965 w 1744338"/>
                  <a:gd name="connsiteY51" fmla="*/ 2215235 h 2403337"/>
                  <a:gd name="connsiteX52" fmla="*/ 244610 w 1744338"/>
                  <a:gd name="connsiteY52" fmla="*/ 2193248 h 2403337"/>
                  <a:gd name="connsiteX53" fmla="*/ 213003 w 1744338"/>
                  <a:gd name="connsiteY53" fmla="*/ 2275243 h 2403337"/>
                  <a:gd name="connsiteX54" fmla="*/ 207049 w 1744338"/>
                  <a:gd name="connsiteY54" fmla="*/ 2310056 h 2403337"/>
                  <a:gd name="connsiteX55" fmla="*/ 208423 w 1744338"/>
                  <a:gd name="connsiteY55" fmla="*/ 2393425 h 2403337"/>
                  <a:gd name="connsiteX56" fmla="*/ 197887 w 1744338"/>
                  <a:gd name="connsiteY56" fmla="*/ 2402587 h 2403337"/>
                  <a:gd name="connsiteX57" fmla="*/ 162616 w 1744338"/>
                  <a:gd name="connsiteY57" fmla="*/ 2401670 h 2403337"/>
                  <a:gd name="connsiteX58" fmla="*/ 158493 w 1744338"/>
                  <a:gd name="connsiteY58" fmla="*/ 2398922 h 2403337"/>
                  <a:gd name="connsiteX59" fmla="*/ 155744 w 1744338"/>
                  <a:gd name="connsiteY59" fmla="*/ 2387470 h 2403337"/>
                  <a:gd name="connsiteX60" fmla="*/ 152538 w 1744338"/>
                  <a:gd name="connsiteY60" fmla="*/ 2183628 h 2403337"/>
                  <a:gd name="connsiteX61" fmla="*/ 208881 w 1744338"/>
                  <a:gd name="connsiteY61" fmla="*/ 1846946 h 2403337"/>
                  <a:gd name="connsiteX62" fmla="*/ 301411 w 1744338"/>
                  <a:gd name="connsiteY62" fmla="*/ 1630736 h 2403337"/>
                  <a:gd name="connsiteX63" fmla="*/ 305076 w 1744338"/>
                  <a:gd name="connsiteY63" fmla="*/ 1595006 h 2403337"/>
                  <a:gd name="connsiteX64" fmla="*/ 290876 w 1744338"/>
                  <a:gd name="connsiteY64" fmla="*/ 1528128 h 2403337"/>
                  <a:gd name="connsiteX65" fmla="*/ 278508 w 1744338"/>
                  <a:gd name="connsiteY65" fmla="*/ 1505224 h 2403337"/>
                  <a:gd name="connsiteX66" fmla="*/ 127802 w 1744338"/>
                  <a:gd name="connsiteY66" fmla="*/ 1332989 h 2403337"/>
                  <a:gd name="connsiteX67" fmla="*/ 65046 w 1744338"/>
                  <a:gd name="connsiteY67" fmla="*/ 1218013 h 2403337"/>
                  <a:gd name="connsiteX68" fmla="*/ 0 w 1744338"/>
                  <a:gd name="connsiteY68" fmla="*/ 870336 h 2403337"/>
                  <a:gd name="connsiteX69" fmla="*/ 149790 w 1744338"/>
                  <a:gd name="connsiteY69" fmla="*/ 418678 h 2403337"/>
                  <a:gd name="connsiteX70" fmla="*/ 161699 w 1744338"/>
                  <a:gd name="connsiteY70" fmla="*/ 410890 h 2403337"/>
                  <a:gd name="connsiteX71" fmla="*/ 178190 w 1744338"/>
                  <a:gd name="connsiteY71" fmla="*/ 534570 h 2403337"/>
                  <a:gd name="connsiteX72" fmla="*/ 259269 w 1744338"/>
                  <a:gd name="connsiteY72" fmla="*/ 1182741 h 2403337"/>
                  <a:gd name="connsiteX73" fmla="*/ 297289 w 1744338"/>
                  <a:gd name="connsiteY73" fmla="*/ 1486901 h 2403337"/>
                  <a:gd name="connsiteX74" fmla="*/ 301869 w 1744338"/>
                  <a:gd name="connsiteY74" fmla="*/ 1502476 h 2403337"/>
                  <a:gd name="connsiteX75" fmla="*/ 310573 w 1744338"/>
                  <a:gd name="connsiteY75" fmla="*/ 1532250 h 2403337"/>
                  <a:gd name="connsiteX76" fmla="*/ 322483 w 1744338"/>
                  <a:gd name="connsiteY76" fmla="*/ 1587677 h 2403337"/>
                  <a:gd name="connsiteX77" fmla="*/ 352715 w 1744338"/>
                  <a:gd name="connsiteY77" fmla="*/ 1536831 h 2403337"/>
                  <a:gd name="connsiteX78" fmla="*/ 534570 w 1744338"/>
                  <a:gd name="connsiteY78" fmla="*/ 1275272 h 2403337"/>
                  <a:gd name="connsiteX79" fmla="*/ 542815 w 1744338"/>
                  <a:gd name="connsiteY79" fmla="*/ 1234045 h 2403337"/>
                  <a:gd name="connsiteX80" fmla="*/ 523576 w 1744338"/>
                  <a:gd name="connsiteY80" fmla="*/ 1148386 h 2403337"/>
                  <a:gd name="connsiteX81" fmla="*/ 490595 w 1744338"/>
                  <a:gd name="connsiteY81" fmla="*/ 1080133 h 2403337"/>
                  <a:gd name="connsiteX82" fmla="*/ 450743 w 1744338"/>
                  <a:gd name="connsiteY82" fmla="*/ 1026539 h 2403337"/>
                  <a:gd name="connsiteX83" fmla="*/ 306450 w 1744338"/>
                  <a:gd name="connsiteY83" fmla="*/ 553809 h 2403337"/>
                  <a:gd name="connsiteX84" fmla="*/ 522660 w 1744338"/>
                  <a:gd name="connsiteY84" fmla="*/ 9161 h 2403337"/>
                  <a:gd name="connsiteX85" fmla="*/ 527699 w 1744338"/>
                  <a:gd name="connsiteY85" fmla="*/ 2290 h 2403337"/>
                  <a:gd name="connsiteX86" fmla="*/ 529989 w 1744338"/>
                  <a:gd name="connsiteY86" fmla="*/ 0 h 2403337"/>
                  <a:gd name="connsiteX0" fmla="*/ 529989 w 1744338"/>
                  <a:gd name="connsiteY0" fmla="*/ 0 h 2403337"/>
                  <a:gd name="connsiteX1" fmla="*/ 533196 w 1744338"/>
                  <a:gd name="connsiteY1" fmla="*/ 5955 h 2403337"/>
                  <a:gd name="connsiteX2" fmla="*/ 535028 w 1744338"/>
                  <a:gd name="connsiteY2" fmla="*/ 26568 h 2403337"/>
                  <a:gd name="connsiteX3" fmla="*/ 535028 w 1744338"/>
                  <a:gd name="connsiteY3" fmla="*/ 1082424 h 2403337"/>
                  <a:gd name="connsiteX4" fmla="*/ 532280 w 1744338"/>
                  <a:gd name="connsiteY4" fmla="*/ 1111740 h 2403337"/>
                  <a:gd name="connsiteX5" fmla="*/ 547854 w 1744338"/>
                  <a:gd name="connsiteY5" fmla="*/ 1193277 h 2403337"/>
                  <a:gd name="connsiteX6" fmla="*/ 561138 w 1744338"/>
                  <a:gd name="connsiteY6" fmla="*/ 1242291 h 2403337"/>
                  <a:gd name="connsiteX7" fmla="*/ 599158 w 1744338"/>
                  <a:gd name="connsiteY7" fmla="*/ 1193735 h 2403337"/>
                  <a:gd name="connsiteX8" fmla="*/ 632139 w 1744338"/>
                  <a:gd name="connsiteY8" fmla="*/ 1151593 h 2403337"/>
                  <a:gd name="connsiteX9" fmla="*/ 912924 w 1744338"/>
                  <a:gd name="connsiteY9" fmla="*/ 857230 h 2403337"/>
                  <a:gd name="connsiteX10" fmla="*/ 671991 w 1744338"/>
                  <a:gd name="connsiteY10" fmla="*/ 1178161 h 2403337"/>
                  <a:gd name="connsiteX11" fmla="*/ 663746 w 1744338"/>
                  <a:gd name="connsiteY11" fmla="*/ 1190529 h 2403337"/>
                  <a:gd name="connsiteX12" fmla="*/ 539609 w 1744338"/>
                  <a:gd name="connsiteY12" fmla="*/ 1352228 h 2403337"/>
                  <a:gd name="connsiteX13" fmla="*/ 530905 w 1744338"/>
                  <a:gd name="connsiteY13" fmla="*/ 1364596 h 2403337"/>
                  <a:gd name="connsiteX14" fmla="*/ 547396 w 1744338"/>
                  <a:gd name="connsiteY14" fmla="*/ 1361847 h 2403337"/>
                  <a:gd name="connsiteX15" fmla="*/ 655043 w 1744338"/>
                  <a:gd name="connsiteY15" fmla="*/ 1341692 h 2403337"/>
                  <a:gd name="connsiteX16" fmla="*/ 681153 w 1744338"/>
                  <a:gd name="connsiteY16" fmla="*/ 1326576 h 2403337"/>
                  <a:gd name="connsiteX17" fmla="*/ 1252827 w 1744338"/>
                  <a:gd name="connsiteY17" fmla="*/ 962867 h 2403337"/>
                  <a:gd name="connsiteX18" fmla="*/ 1734718 w 1744338"/>
                  <a:gd name="connsiteY18" fmla="*/ 1045778 h 2403337"/>
                  <a:gd name="connsiteX19" fmla="*/ 1744338 w 1744338"/>
                  <a:gd name="connsiteY19" fmla="*/ 1049443 h 2403337"/>
                  <a:gd name="connsiteX20" fmla="*/ 1744338 w 1744338"/>
                  <a:gd name="connsiteY20" fmla="*/ 1052649 h 2403337"/>
                  <a:gd name="connsiteX21" fmla="*/ 1743422 w 1744338"/>
                  <a:gd name="connsiteY21" fmla="*/ 1053565 h 2403337"/>
                  <a:gd name="connsiteX22" fmla="*/ 1742047 w 1744338"/>
                  <a:gd name="connsiteY22" fmla="*/ 1053107 h 2403337"/>
                  <a:gd name="connsiteX23" fmla="*/ 1724641 w 1744338"/>
                  <a:gd name="connsiteY23" fmla="*/ 1061352 h 2403337"/>
                  <a:gd name="connsiteX24" fmla="*/ 1357267 w 1744338"/>
                  <a:gd name="connsiteY24" fmla="*/ 1162586 h 2403337"/>
                  <a:gd name="connsiteX25" fmla="*/ 1068682 w 1744338"/>
                  <a:gd name="connsiteY25" fmla="*/ 1242291 h 2403337"/>
                  <a:gd name="connsiteX26" fmla="*/ 693979 w 1744338"/>
                  <a:gd name="connsiteY26" fmla="*/ 1345815 h 2403337"/>
                  <a:gd name="connsiteX27" fmla="*/ 676114 w 1744338"/>
                  <a:gd name="connsiteY27" fmla="*/ 1353144 h 2403337"/>
                  <a:gd name="connsiteX28" fmla="*/ 629849 w 1744338"/>
                  <a:gd name="connsiteY28" fmla="*/ 1360931 h 2403337"/>
                  <a:gd name="connsiteX29" fmla="*/ 527241 w 1744338"/>
                  <a:gd name="connsiteY29" fmla="*/ 1385667 h 2403337"/>
                  <a:gd name="connsiteX30" fmla="*/ 516705 w 1744338"/>
                  <a:gd name="connsiteY30" fmla="*/ 1393454 h 2403337"/>
                  <a:gd name="connsiteX31" fmla="*/ 429213 w 1744338"/>
                  <a:gd name="connsiteY31" fmla="*/ 1521257 h 2403337"/>
                  <a:gd name="connsiteX32" fmla="*/ 510292 w 1744338"/>
                  <a:gd name="connsiteY32" fmla="*/ 1509347 h 2403337"/>
                  <a:gd name="connsiteX33" fmla="*/ 522202 w 1744338"/>
                  <a:gd name="connsiteY33" fmla="*/ 1503850 h 2403337"/>
                  <a:gd name="connsiteX34" fmla="*/ 767270 w 1744338"/>
                  <a:gd name="connsiteY34" fmla="*/ 1387958 h 2403337"/>
                  <a:gd name="connsiteX35" fmla="*/ 1167167 w 1744338"/>
                  <a:gd name="connsiteY35" fmla="*/ 1506140 h 2403337"/>
                  <a:gd name="connsiteX36" fmla="*/ 1182742 w 1744338"/>
                  <a:gd name="connsiteY36" fmla="*/ 1521715 h 2403337"/>
                  <a:gd name="connsiteX37" fmla="*/ 821323 w 1744338"/>
                  <a:gd name="connsiteY37" fmla="*/ 1527211 h 2403337"/>
                  <a:gd name="connsiteX38" fmla="*/ 529531 w 1744338"/>
                  <a:gd name="connsiteY38" fmla="*/ 1524005 h 2403337"/>
                  <a:gd name="connsiteX39" fmla="*/ 516247 w 1744338"/>
                  <a:gd name="connsiteY39" fmla="*/ 1523547 h 2403337"/>
                  <a:gd name="connsiteX40" fmla="*/ 485556 w 1744338"/>
                  <a:gd name="connsiteY40" fmla="*/ 1525837 h 2403337"/>
                  <a:gd name="connsiteX41" fmla="*/ 416387 w 1744338"/>
                  <a:gd name="connsiteY41" fmla="*/ 1542786 h 2403337"/>
                  <a:gd name="connsiteX42" fmla="*/ 404935 w 1744338"/>
                  <a:gd name="connsiteY42" fmla="*/ 1553322 h 2403337"/>
                  <a:gd name="connsiteX43" fmla="*/ 259727 w 1744338"/>
                  <a:gd name="connsiteY43" fmla="*/ 1858397 h 2403337"/>
                  <a:gd name="connsiteX44" fmla="*/ 272095 w 1744338"/>
                  <a:gd name="connsiteY44" fmla="*/ 1875346 h 2403337"/>
                  <a:gd name="connsiteX45" fmla="*/ 298663 w 1744338"/>
                  <a:gd name="connsiteY45" fmla="*/ 1876262 h 2403337"/>
                  <a:gd name="connsiteX46" fmla="*/ 301869 w 1744338"/>
                  <a:gd name="connsiteY46" fmla="*/ 1877636 h 2403337"/>
                  <a:gd name="connsiteX47" fmla="*/ 250107 w 1744338"/>
                  <a:gd name="connsiteY47" fmla="*/ 1914740 h 2403337"/>
                  <a:gd name="connsiteX48" fmla="*/ 238197 w 1744338"/>
                  <a:gd name="connsiteY48" fmla="*/ 1930773 h 2403337"/>
                  <a:gd name="connsiteX49" fmla="*/ 206590 w 1744338"/>
                  <a:gd name="connsiteY49" fmla="*/ 2211113 h 2403337"/>
                  <a:gd name="connsiteX50" fmla="*/ 207965 w 1744338"/>
                  <a:gd name="connsiteY50" fmla="*/ 2215235 h 2403337"/>
                  <a:gd name="connsiteX51" fmla="*/ 244610 w 1744338"/>
                  <a:gd name="connsiteY51" fmla="*/ 2193248 h 2403337"/>
                  <a:gd name="connsiteX52" fmla="*/ 213003 w 1744338"/>
                  <a:gd name="connsiteY52" fmla="*/ 2275243 h 2403337"/>
                  <a:gd name="connsiteX53" fmla="*/ 207049 w 1744338"/>
                  <a:gd name="connsiteY53" fmla="*/ 2310056 h 2403337"/>
                  <a:gd name="connsiteX54" fmla="*/ 208423 w 1744338"/>
                  <a:gd name="connsiteY54" fmla="*/ 2393425 h 2403337"/>
                  <a:gd name="connsiteX55" fmla="*/ 197887 w 1744338"/>
                  <a:gd name="connsiteY55" fmla="*/ 2402587 h 2403337"/>
                  <a:gd name="connsiteX56" fmla="*/ 162616 w 1744338"/>
                  <a:gd name="connsiteY56" fmla="*/ 2401670 h 2403337"/>
                  <a:gd name="connsiteX57" fmla="*/ 158493 w 1744338"/>
                  <a:gd name="connsiteY57" fmla="*/ 2398922 h 2403337"/>
                  <a:gd name="connsiteX58" fmla="*/ 155744 w 1744338"/>
                  <a:gd name="connsiteY58" fmla="*/ 2387470 h 2403337"/>
                  <a:gd name="connsiteX59" fmla="*/ 152538 w 1744338"/>
                  <a:gd name="connsiteY59" fmla="*/ 2183628 h 2403337"/>
                  <a:gd name="connsiteX60" fmla="*/ 208881 w 1744338"/>
                  <a:gd name="connsiteY60" fmla="*/ 1846946 h 2403337"/>
                  <a:gd name="connsiteX61" fmla="*/ 301411 w 1744338"/>
                  <a:gd name="connsiteY61" fmla="*/ 1630736 h 2403337"/>
                  <a:gd name="connsiteX62" fmla="*/ 305076 w 1744338"/>
                  <a:gd name="connsiteY62" fmla="*/ 1595006 h 2403337"/>
                  <a:gd name="connsiteX63" fmla="*/ 290876 w 1744338"/>
                  <a:gd name="connsiteY63" fmla="*/ 1528128 h 2403337"/>
                  <a:gd name="connsiteX64" fmla="*/ 278508 w 1744338"/>
                  <a:gd name="connsiteY64" fmla="*/ 1505224 h 2403337"/>
                  <a:gd name="connsiteX65" fmla="*/ 127802 w 1744338"/>
                  <a:gd name="connsiteY65" fmla="*/ 1332989 h 2403337"/>
                  <a:gd name="connsiteX66" fmla="*/ 65046 w 1744338"/>
                  <a:gd name="connsiteY66" fmla="*/ 1218013 h 2403337"/>
                  <a:gd name="connsiteX67" fmla="*/ 0 w 1744338"/>
                  <a:gd name="connsiteY67" fmla="*/ 870336 h 2403337"/>
                  <a:gd name="connsiteX68" fmla="*/ 149790 w 1744338"/>
                  <a:gd name="connsiteY68" fmla="*/ 418678 h 2403337"/>
                  <a:gd name="connsiteX69" fmla="*/ 161699 w 1744338"/>
                  <a:gd name="connsiteY69" fmla="*/ 410890 h 2403337"/>
                  <a:gd name="connsiteX70" fmla="*/ 178190 w 1744338"/>
                  <a:gd name="connsiteY70" fmla="*/ 534570 h 2403337"/>
                  <a:gd name="connsiteX71" fmla="*/ 259269 w 1744338"/>
                  <a:gd name="connsiteY71" fmla="*/ 1182741 h 2403337"/>
                  <a:gd name="connsiteX72" fmla="*/ 297289 w 1744338"/>
                  <a:gd name="connsiteY72" fmla="*/ 1486901 h 2403337"/>
                  <a:gd name="connsiteX73" fmla="*/ 301869 w 1744338"/>
                  <a:gd name="connsiteY73" fmla="*/ 1502476 h 2403337"/>
                  <a:gd name="connsiteX74" fmla="*/ 310573 w 1744338"/>
                  <a:gd name="connsiteY74" fmla="*/ 1532250 h 2403337"/>
                  <a:gd name="connsiteX75" fmla="*/ 322483 w 1744338"/>
                  <a:gd name="connsiteY75" fmla="*/ 1587677 h 2403337"/>
                  <a:gd name="connsiteX76" fmla="*/ 352715 w 1744338"/>
                  <a:gd name="connsiteY76" fmla="*/ 1536831 h 2403337"/>
                  <a:gd name="connsiteX77" fmla="*/ 534570 w 1744338"/>
                  <a:gd name="connsiteY77" fmla="*/ 1275272 h 2403337"/>
                  <a:gd name="connsiteX78" fmla="*/ 542815 w 1744338"/>
                  <a:gd name="connsiteY78" fmla="*/ 1234045 h 2403337"/>
                  <a:gd name="connsiteX79" fmla="*/ 523576 w 1744338"/>
                  <a:gd name="connsiteY79" fmla="*/ 1148386 h 2403337"/>
                  <a:gd name="connsiteX80" fmla="*/ 490595 w 1744338"/>
                  <a:gd name="connsiteY80" fmla="*/ 1080133 h 2403337"/>
                  <a:gd name="connsiteX81" fmla="*/ 450743 w 1744338"/>
                  <a:gd name="connsiteY81" fmla="*/ 1026539 h 2403337"/>
                  <a:gd name="connsiteX82" fmla="*/ 306450 w 1744338"/>
                  <a:gd name="connsiteY82" fmla="*/ 553809 h 2403337"/>
                  <a:gd name="connsiteX83" fmla="*/ 522660 w 1744338"/>
                  <a:gd name="connsiteY83" fmla="*/ 9161 h 2403337"/>
                  <a:gd name="connsiteX84" fmla="*/ 527699 w 1744338"/>
                  <a:gd name="connsiteY84" fmla="*/ 2290 h 2403337"/>
                  <a:gd name="connsiteX85" fmla="*/ 529989 w 1744338"/>
                  <a:gd name="connsiteY85" fmla="*/ 0 h 2403337"/>
                  <a:gd name="connsiteX0" fmla="*/ 529989 w 1744338"/>
                  <a:gd name="connsiteY0" fmla="*/ 0 h 2403337"/>
                  <a:gd name="connsiteX1" fmla="*/ 533196 w 1744338"/>
                  <a:gd name="connsiteY1" fmla="*/ 5955 h 2403337"/>
                  <a:gd name="connsiteX2" fmla="*/ 535028 w 1744338"/>
                  <a:gd name="connsiteY2" fmla="*/ 26568 h 2403337"/>
                  <a:gd name="connsiteX3" fmla="*/ 535028 w 1744338"/>
                  <a:gd name="connsiteY3" fmla="*/ 1082424 h 2403337"/>
                  <a:gd name="connsiteX4" fmla="*/ 532280 w 1744338"/>
                  <a:gd name="connsiteY4" fmla="*/ 1111740 h 2403337"/>
                  <a:gd name="connsiteX5" fmla="*/ 547854 w 1744338"/>
                  <a:gd name="connsiteY5" fmla="*/ 1193277 h 2403337"/>
                  <a:gd name="connsiteX6" fmla="*/ 561138 w 1744338"/>
                  <a:gd name="connsiteY6" fmla="*/ 1242291 h 2403337"/>
                  <a:gd name="connsiteX7" fmla="*/ 599158 w 1744338"/>
                  <a:gd name="connsiteY7" fmla="*/ 1193735 h 2403337"/>
                  <a:gd name="connsiteX8" fmla="*/ 632139 w 1744338"/>
                  <a:gd name="connsiteY8" fmla="*/ 1151593 h 2403337"/>
                  <a:gd name="connsiteX9" fmla="*/ 912924 w 1744338"/>
                  <a:gd name="connsiteY9" fmla="*/ 857230 h 2403337"/>
                  <a:gd name="connsiteX10" fmla="*/ 671991 w 1744338"/>
                  <a:gd name="connsiteY10" fmla="*/ 1178161 h 2403337"/>
                  <a:gd name="connsiteX11" fmla="*/ 663746 w 1744338"/>
                  <a:gd name="connsiteY11" fmla="*/ 1190529 h 2403337"/>
                  <a:gd name="connsiteX12" fmla="*/ 539609 w 1744338"/>
                  <a:gd name="connsiteY12" fmla="*/ 1352228 h 2403337"/>
                  <a:gd name="connsiteX13" fmla="*/ 530905 w 1744338"/>
                  <a:gd name="connsiteY13" fmla="*/ 1364596 h 2403337"/>
                  <a:gd name="connsiteX14" fmla="*/ 547396 w 1744338"/>
                  <a:gd name="connsiteY14" fmla="*/ 1361847 h 2403337"/>
                  <a:gd name="connsiteX15" fmla="*/ 655043 w 1744338"/>
                  <a:gd name="connsiteY15" fmla="*/ 1341692 h 2403337"/>
                  <a:gd name="connsiteX16" fmla="*/ 681153 w 1744338"/>
                  <a:gd name="connsiteY16" fmla="*/ 1326576 h 2403337"/>
                  <a:gd name="connsiteX17" fmla="*/ 1252827 w 1744338"/>
                  <a:gd name="connsiteY17" fmla="*/ 962867 h 2403337"/>
                  <a:gd name="connsiteX18" fmla="*/ 1734718 w 1744338"/>
                  <a:gd name="connsiteY18" fmla="*/ 1045778 h 2403337"/>
                  <a:gd name="connsiteX19" fmla="*/ 1744338 w 1744338"/>
                  <a:gd name="connsiteY19" fmla="*/ 1049443 h 2403337"/>
                  <a:gd name="connsiteX20" fmla="*/ 1744338 w 1744338"/>
                  <a:gd name="connsiteY20" fmla="*/ 1052649 h 2403337"/>
                  <a:gd name="connsiteX21" fmla="*/ 1743422 w 1744338"/>
                  <a:gd name="connsiteY21" fmla="*/ 1053565 h 2403337"/>
                  <a:gd name="connsiteX22" fmla="*/ 1742047 w 1744338"/>
                  <a:gd name="connsiteY22" fmla="*/ 1053107 h 2403337"/>
                  <a:gd name="connsiteX23" fmla="*/ 1724641 w 1744338"/>
                  <a:gd name="connsiteY23" fmla="*/ 1061352 h 2403337"/>
                  <a:gd name="connsiteX24" fmla="*/ 1357267 w 1744338"/>
                  <a:gd name="connsiteY24" fmla="*/ 1162586 h 2403337"/>
                  <a:gd name="connsiteX25" fmla="*/ 1068682 w 1744338"/>
                  <a:gd name="connsiteY25" fmla="*/ 1242291 h 2403337"/>
                  <a:gd name="connsiteX26" fmla="*/ 693979 w 1744338"/>
                  <a:gd name="connsiteY26" fmla="*/ 1345815 h 2403337"/>
                  <a:gd name="connsiteX27" fmla="*/ 676114 w 1744338"/>
                  <a:gd name="connsiteY27" fmla="*/ 1353144 h 2403337"/>
                  <a:gd name="connsiteX28" fmla="*/ 629849 w 1744338"/>
                  <a:gd name="connsiteY28" fmla="*/ 1360931 h 2403337"/>
                  <a:gd name="connsiteX29" fmla="*/ 527241 w 1744338"/>
                  <a:gd name="connsiteY29" fmla="*/ 1385667 h 2403337"/>
                  <a:gd name="connsiteX30" fmla="*/ 516705 w 1744338"/>
                  <a:gd name="connsiteY30" fmla="*/ 1393454 h 2403337"/>
                  <a:gd name="connsiteX31" fmla="*/ 429213 w 1744338"/>
                  <a:gd name="connsiteY31" fmla="*/ 1521257 h 2403337"/>
                  <a:gd name="connsiteX32" fmla="*/ 510292 w 1744338"/>
                  <a:gd name="connsiteY32" fmla="*/ 1509347 h 2403337"/>
                  <a:gd name="connsiteX33" fmla="*/ 522202 w 1744338"/>
                  <a:gd name="connsiteY33" fmla="*/ 1503850 h 2403337"/>
                  <a:gd name="connsiteX34" fmla="*/ 767270 w 1744338"/>
                  <a:gd name="connsiteY34" fmla="*/ 1387958 h 2403337"/>
                  <a:gd name="connsiteX35" fmla="*/ 1167167 w 1744338"/>
                  <a:gd name="connsiteY35" fmla="*/ 1506140 h 2403337"/>
                  <a:gd name="connsiteX36" fmla="*/ 821323 w 1744338"/>
                  <a:gd name="connsiteY36" fmla="*/ 1527211 h 2403337"/>
                  <a:gd name="connsiteX37" fmla="*/ 529531 w 1744338"/>
                  <a:gd name="connsiteY37" fmla="*/ 1524005 h 2403337"/>
                  <a:gd name="connsiteX38" fmla="*/ 516247 w 1744338"/>
                  <a:gd name="connsiteY38" fmla="*/ 1523547 h 2403337"/>
                  <a:gd name="connsiteX39" fmla="*/ 485556 w 1744338"/>
                  <a:gd name="connsiteY39" fmla="*/ 1525837 h 2403337"/>
                  <a:gd name="connsiteX40" fmla="*/ 416387 w 1744338"/>
                  <a:gd name="connsiteY40" fmla="*/ 1542786 h 2403337"/>
                  <a:gd name="connsiteX41" fmla="*/ 404935 w 1744338"/>
                  <a:gd name="connsiteY41" fmla="*/ 1553322 h 2403337"/>
                  <a:gd name="connsiteX42" fmla="*/ 259727 w 1744338"/>
                  <a:gd name="connsiteY42" fmla="*/ 1858397 h 2403337"/>
                  <a:gd name="connsiteX43" fmla="*/ 272095 w 1744338"/>
                  <a:gd name="connsiteY43" fmla="*/ 1875346 h 2403337"/>
                  <a:gd name="connsiteX44" fmla="*/ 298663 w 1744338"/>
                  <a:gd name="connsiteY44" fmla="*/ 1876262 h 2403337"/>
                  <a:gd name="connsiteX45" fmla="*/ 301869 w 1744338"/>
                  <a:gd name="connsiteY45" fmla="*/ 1877636 h 2403337"/>
                  <a:gd name="connsiteX46" fmla="*/ 250107 w 1744338"/>
                  <a:gd name="connsiteY46" fmla="*/ 1914740 h 2403337"/>
                  <a:gd name="connsiteX47" fmla="*/ 238197 w 1744338"/>
                  <a:gd name="connsiteY47" fmla="*/ 1930773 h 2403337"/>
                  <a:gd name="connsiteX48" fmla="*/ 206590 w 1744338"/>
                  <a:gd name="connsiteY48" fmla="*/ 2211113 h 2403337"/>
                  <a:gd name="connsiteX49" fmla="*/ 207965 w 1744338"/>
                  <a:gd name="connsiteY49" fmla="*/ 2215235 h 2403337"/>
                  <a:gd name="connsiteX50" fmla="*/ 244610 w 1744338"/>
                  <a:gd name="connsiteY50" fmla="*/ 2193248 h 2403337"/>
                  <a:gd name="connsiteX51" fmla="*/ 213003 w 1744338"/>
                  <a:gd name="connsiteY51" fmla="*/ 2275243 h 2403337"/>
                  <a:gd name="connsiteX52" fmla="*/ 207049 w 1744338"/>
                  <a:gd name="connsiteY52" fmla="*/ 2310056 h 2403337"/>
                  <a:gd name="connsiteX53" fmla="*/ 208423 w 1744338"/>
                  <a:gd name="connsiteY53" fmla="*/ 2393425 h 2403337"/>
                  <a:gd name="connsiteX54" fmla="*/ 197887 w 1744338"/>
                  <a:gd name="connsiteY54" fmla="*/ 2402587 h 2403337"/>
                  <a:gd name="connsiteX55" fmla="*/ 162616 w 1744338"/>
                  <a:gd name="connsiteY55" fmla="*/ 2401670 h 2403337"/>
                  <a:gd name="connsiteX56" fmla="*/ 158493 w 1744338"/>
                  <a:gd name="connsiteY56" fmla="*/ 2398922 h 2403337"/>
                  <a:gd name="connsiteX57" fmla="*/ 155744 w 1744338"/>
                  <a:gd name="connsiteY57" fmla="*/ 2387470 h 2403337"/>
                  <a:gd name="connsiteX58" fmla="*/ 152538 w 1744338"/>
                  <a:gd name="connsiteY58" fmla="*/ 2183628 h 2403337"/>
                  <a:gd name="connsiteX59" fmla="*/ 208881 w 1744338"/>
                  <a:gd name="connsiteY59" fmla="*/ 1846946 h 2403337"/>
                  <a:gd name="connsiteX60" fmla="*/ 301411 w 1744338"/>
                  <a:gd name="connsiteY60" fmla="*/ 1630736 h 2403337"/>
                  <a:gd name="connsiteX61" fmla="*/ 305076 w 1744338"/>
                  <a:gd name="connsiteY61" fmla="*/ 1595006 h 2403337"/>
                  <a:gd name="connsiteX62" fmla="*/ 290876 w 1744338"/>
                  <a:gd name="connsiteY62" fmla="*/ 1528128 h 2403337"/>
                  <a:gd name="connsiteX63" fmla="*/ 278508 w 1744338"/>
                  <a:gd name="connsiteY63" fmla="*/ 1505224 h 2403337"/>
                  <a:gd name="connsiteX64" fmla="*/ 127802 w 1744338"/>
                  <a:gd name="connsiteY64" fmla="*/ 1332989 h 2403337"/>
                  <a:gd name="connsiteX65" fmla="*/ 65046 w 1744338"/>
                  <a:gd name="connsiteY65" fmla="*/ 1218013 h 2403337"/>
                  <a:gd name="connsiteX66" fmla="*/ 0 w 1744338"/>
                  <a:gd name="connsiteY66" fmla="*/ 870336 h 2403337"/>
                  <a:gd name="connsiteX67" fmla="*/ 149790 w 1744338"/>
                  <a:gd name="connsiteY67" fmla="*/ 418678 h 2403337"/>
                  <a:gd name="connsiteX68" fmla="*/ 161699 w 1744338"/>
                  <a:gd name="connsiteY68" fmla="*/ 410890 h 2403337"/>
                  <a:gd name="connsiteX69" fmla="*/ 178190 w 1744338"/>
                  <a:gd name="connsiteY69" fmla="*/ 534570 h 2403337"/>
                  <a:gd name="connsiteX70" fmla="*/ 259269 w 1744338"/>
                  <a:gd name="connsiteY70" fmla="*/ 1182741 h 2403337"/>
                  <a:gd name="connsiteX71" fmla="*/ 297289 w 1744338"/>
                  <a:gd name="connsiteY71" fmla="*/ 1486901 h 2403337"/>
                  <a:gd name="connsiteX72" fmla="*/ 301869 w 1744338"/>
                  <a:gd name="connsiteY72" fmla="*/ 1502476 h 2403337"/>
                  <a:gd name="connsiteX73" fmla="*/ 310573 w 1744338"/>
                  <a:gd name="connsiteY73" fmla="*/ 1532250 h 2403337"/>
                  <a:gd name="connsiteX74" fmla="*/ 322483 w 1744338"/>
                  <a:gd name="connsiteY74" fmla="*/ 1587677 h 2403337"/>
                  <a:gd name="connsiteX75" fmla="*/ 352715 w 1744338"/>
                  <a:gd name="connsiteY75" fmla="*/ 1536831 h 2403337"/>
                  <a:gd name="connsiteX76" fmla="*/ 534570 w 1744338"/>
                  <a:gd name="connsiteY76" fmla="*/ 1275272 h 2403337"/>
                  <a:gd name="connsiteX77" fmla="*/ 542815 w 1744338"/>
                  <a:gd name="connsiteY77" fmla="*/ 1234045 h 2403337"/>
                  <a:gd name="connsiteX78" fmla="*/ 523576 w 1744338"/>
                  <a:gd name="connsiteY78" fmla="*/ 1148386 h 2403337"/>
                  <a:gd name="connsiteX79" fmla="*/ 490595 w 1744338"/>
                  <a:gd name="connsiteY79" fmla="*/ 1080133 h 2403337"/>
                  <a:gd name="connsiteX80" fmla="*/ 450743 w 1744338"/>
                  <a:gd name="connsiteY80" fmla="*/ 1026539 h 2403337"/>
                  <a:gd name="connsiteX81" fmla="*/ 306450 w 1744338"/>
                  <a:gd name="connsiteY81" fmla="*/ 553809 h 2403337"/>
                  <a:gd name="connsiteX82" fmla="*/ 522660 w 1744338"/>
                  <a:gd name="connsiteY82" fmla="*/ 9161 h 2403337"/>
                  <a:gd name="connsiteX83" fmla="*/ 527699 w 1744338"/>
                  <a:gd name="connsiteY83" fmla="*/ 2290 h 2403337"/>
                  <a:gd name="connsiteX84" fmla="*/ 529989 w 1744338"/>
                  <a:gd name="connsiteY84" fmla="*/ 0 h 2403337"/>
                  <a:gd name="connsiteX0" fmla="*/ 529989 w 1744338"/>
                  <a:gd name="connsiteY0" fmla="*/ 0 h 2403337"/>
                  <a:gd name="connsiteX1" fmla="*/ 533196 w 1744338"/>
                  <a:gd name="connsiteY1" fmla="*/ 5955 h 2403337"/>
                  <a:gd name="connsiteX2" fmla="*/ 535028 w 1744338"/>
                  <a:gd name="connsiteY2" fmla="*/ 26568 h 2403337"/>
                  <a:gd name="connsiteX3" fmla="*/ 535028 w 1744338"/>
                  <a:gd name="connsiteY3" fmla="*/ 1082424 h 2403337"/>
                  <a:gd name="connsiteX4" fmla="*/ 532280 w 1744338"/>
                  <a:gd name="connsiteY4" fmla="*/ 1111740 h 2403337"/>
                  <a:gd name="connsiteX5" fmla="*/ 547854 w 1744338"/>
                  <a:gd name="connsiteY5" fmla="*/ 1193277 h 2403337"/>
                  <a:gd name="connsiteX6" fmla="*/ 561138 w 1744338"/>
                  <a:gd name="connsiteY6" fmla="*/ 1242291 h 2403337"/>
                  <a:gd name="connsiteX7" fmla="*/ 599158 w 1744338"/>
                  <a:gd name="connsiteY7" fmla="*/ 1193735 h 2403337"/>
                  <a:gd name="connsiteX8" fmla="*/ 632139 w 1744338"/>
                  <a:gd name="connsiteY8" fmla="*/ 1151593 h 2403337"/>
                  <a:gd name="connsiteX9" fmla="*/ 912924 w 1744338"/>
                  <a:gd name="connsiteY9" fmla="*/ 857230 h 2403337"/>
                  <a:gd name="connsiteX10" fmla="*/ 671991 w 1744338"/>
                  <a:gd name="connsiteY10" fmla="*/ 1178161 h 2403337"/>
                  <a:gd name="connsiteX11" fmla="*/ 663746 w 1744338"/>
                  <a:gd name="connsiteY11" fmla="*/ 1190529 h 2403337"/>
                  <a:gd name="connsiteX12" fmla="*/ 539609 w 1744338"/>
                  <a:gd name="connsiteY12" fmla="*/ 1352228 h 2403337"/>
                  <a:gd name="connsiteX13" fmla="*/ 530905 w 1744338"/>
                  <a:gd name="connsiteY13" fmla="*/ 1364596 h 2403337"/>
                  <a:gd name="connsiteX14" fmla="*/ 547396 w 1744338"/>
                  <a:gd name="connsiteY14" fmla="*/ 1361847 h 2403337"/>
                  <a:gd name="connsiteX15" fmla="*/ 655043 w 1744338"/>
                  <a:gd name="connsiteY15" fmla="*/ 1341692 h 2403337"/>
                  <a:gd name="connsiteX16" fmla="*/ 681153 w 1744338"/>
                  <a:gd name="connsiteY16" fmla="*/ 1326576 h 2403337"/>
                  <a:gd name="connsiteX17" fmla="*/ 1252827 w 1744338"/>
                  <a:gd name="connsiteY17" fmla="*/ 962867 h 2403337"/>
                  <a:gd name="connsiteX18" fmla="*/ 1734718 w 1744338"/>
                  <a:gd name="connsiteY18" fmla="*/ 1045778 h 2403337"/>
                  <a:gd name="connsiteX19" fmla="*/ 1744338 w 1744338"/>
                  <a:gd name="connsiteY19" fmla="*/ 1049443 h 2403337"/>
                  <a:gd name="connsiteX20" fmla="*/ 1744338 w 1744338"/>
                  <a:gd name="connsiteY20" fmla="*/ 1052649 h 2403337"/>
                  <a:gd name="connsiteX21" fmla="*/ 1743422 w 1744338"/>
                  <a:gd name="connsiteY21" fmla="*/ 1053565 h 2403337"/>
                  <a:gd name="connsiteX22" fmla="*/ 1742047 w 1744338"/>
                  <a:gd name="connsiteY22" fmla="*/ 1053107 h 2403337"/>
                  <a:gd name="connsiteX23" fmla="*/ 1724641 w 1744338"/>
                  <a:gd name="connsiteY23" fmla="*/ 1061352 h 2403337"/>
                  <a:gd name="connsiteX24" fmla="*/ 1357267 w 1744338"/>
                  <a:gd name="connsiteY24" fmla="*/ 1162586 h 2403337"/>
                  <a:gd name="connsiteX25" fmla="*/ 1068682 w 1744338"/>
                  <a:gd name="connsiteY25" fmla="*/ 1242291 h 2403337"/>
                  <a:gd name="connsiteX26" fmla="*/ 693979 w 1744338"/>
                  <a:gd name="connsiteY26" fmla="*/ 1345815 h 2403337"/>
                  <a:gd name="connsiteX27" fmla="*/ 676114 w 1744338"/>
                  <a:gd name="connsiteY27" fmla="*/ 1353144 h 2403337"/>
                  <a:gd name="connsiteX28" fmla="*/ 629849 w 1744338"/>
                  <a:gd name="connsiteY28" fmla="*/ 1360931 h 2403337"/>
                  <a:gd name="connsiteX29" fmla="*/ 527241 w 1744338"/>
                  <a:gd name="connsiteY29" fmla="*/ 1385667 h 2403337"/>
                  <a:gd name="connsiteX30" fmla="*/ 516705 w 1744338"/>
                  <a:gd name="connsiteY30" fmla="*/ 1393454 h 2403337"/>
                  <a:gd name="connsiteX31" fmla="*/ 429213 w 1744338"/>
                  <a:gd name="connsiteY31" fmla="*/ 1521257 h 2403337"/>
                  <a:gd name="connsiteX32" fmla="*/ 510292 w 1744338"/>
                  <a:gd name="connsiteY32" fmla="*/ 1509347 h 2403337"/>
                  <a:gd name="connsiteX33" fmla="*/ 522202 w 1744338"/>
                  <a:gd name="connsiteY33" fmla="*/ 1503850 h 2403337"/>
                  <a:gd name="connsiteX34" fmla="*/ 1167167 w 1744338"/>
                  <a:gd name="connsiteY34" fmla="*/ 1506140 h 2403337"/>
                  <a:gd name="connsiteX35" fmla="*/ 821323 w 1744338"/>
                  <a:gd name="connsiteY35" fmla="*/ 1527211 h 2403337"/>
                  <a:gd name="connsiteX36" fmla="*/ 529531 w 1744338"/>
                  <a:gd name="connsiteY36" fmla="*/ 1524005 h 2403337"/>
                  <a:gd name="connsiteX37" fmla="*/ 516247 w 1744338"/>
                  <a:gd name="connsiteY37" fmla="*/ 1523547 h 2403337"/>
                  <a:gd name="connsiteX38" fmla="*/ 485556 w 1744338"/>
                  <a:gd name="connsiteY38" fmla="*/ 1525837 h 2403337"/>
                  <a:gd name="connsiteX39" fmla="*/ 416387 w 1744338"/>
                  <a:gd name="connsiteY39" fmla="*/ 1542786 h 2403337"/>
                  <a:gd name="connsiteX40" fmla="*/ 404935 w 1744338"/>
                  <a:gd name="connsiteY40" fmla="*/ 1553322 h 2403337"/>
                  <a:gd name="connsiteX41" fmla="*/ 259727 w 1744338"/>
                  <a:gd name="connsiteY41" fmla="*/ 1858397 h 2403337"/>
                  <a:gd name="connsiteX42" fmla="*/ 272095 w 1744338"/>
                  <a:gd name="connsiteY42" fmla="*/ 1875346 h 2403337"/>
                  <a:gd name="connsiteX43" fmla="*/ 298663 w 1744338"/>
                  <a:gd name="connsiteY43" fmla="*/ 1876262 h 2403337"/>
                  <a:gd name="connsiteX44" fmla="*/ 301869 w 1744338"/>
                  <a:gd name="connsiteY44" fmla="*/ 1877636 h 2403337"/>
                  <a:gd name="connsiteX45" fmla="*/ 250107 w 1744338"/>
                  <a:gd name="connsiteY45" fmla="*/ 1914740 h 2403337"/>
                  <a:gd name="connsiteX46" fmla="*/ 238197 w 1744338"/>
                  <a:gd name="connsiteY46" fmla="*/ 1930773 h 2403337"/>
                  <a:gd name="connsiteX47" fmla="*/ 206590 w 1744338"/>
                  <a:gd name="connsiteY47" fmla="*/ 2211113 h 2403337"/>
                  <a:gd name="connsiteX48" fmla="*/ 207965 w 1744338"/>
                  <a:gd name="connsiteY48" fmla="*/ 2215235 h 2403337"/>
                  <a:gd name="connsiteX49" fmla="*/ 244610 w 1744338"/>
                  <a:gd name="connsiteY49" fmla="*/ 2193248 h 2403337"/>
                  <a:gd name="connsiteX50" fmla="*/ 213003 w 1744338"/>
                  <a:gd name="connsiteY50" fmla="*/ 2275243 h 2403337"/>
                  <a:gd name="connsiteX51" fmla="*/ 207049 w 1744338"/>
                  <a:gd name="connsiteY51" fmla="*/ 2310056 h 2403337"/>
                  <a:gd name="connsiteX52" fmla="*/ 208423 w 1744338"/>
                  <a:gd name="connsiteY52" fmla="*/ 2393425 h 2403337"/>
                  <a:gd name="connsiteX53" fmla="*/ 197887 w 1744338"/>
                  <a:gd name="connsiteY53" fmla="*/ 2402587 h 2403337"/>
                  <a:gd name="connsiteX54" fmla="*/ 162616 w 1744338"/>
                  <a:gd name="connsiteY54" fmla="*/ 2401670 h 2403337"/>
                  <a:gd name="connsiteX55" fmla="*/ 158493 w 1744338"/>
                  <a:gd name="connsiteY55" fmla="*/ 2398922 h 2403337"/>
                  <a:gd name="connsiteX56" fmla="*/ 155744 w 1744338"/>
                  <a:gd name="connsiteY56" fmla="*/ 2387470 h 2403337"/>
                  <a:gd name="connsiteX57" fmla="*/ 152538 w 1744338"/>
                  <a:gd name="connsiteY57" fmla="*/ 2183628 h 2403337"/>
                  <a:gd name="connsiteX58" fmla="*/ 208881 w 1744338"/>
                  <a:gd name="connsiteY58" fmla="*/ 1846946 h 2403337"/>
                  <a:gd name="connsiteX59" fmla="*/ 301411 w 1744338"/>
                  <a:gd name="connsiteY59" fmla="*/ 1630736 h 2403337"/>
                  <a:gd name="connsiteX60" fmla="*/ 305076 w 1744338"/>
                  <a:gd name="connsiteY60" fmla="*/ 1595006 h 2403337"/>
                  <a:gd name="connsiteX61" fmla="*/ 290876 w 1744338"/>
                  <a:gd name="connsiteY61" fmla="*/ 1528128 h 2403337"/>
                  <a:gd name="connsiteX62" fmla="*/ 278508 w 1744338"/>
                  <a:gd name="connsiteY62" fmla="*/ 1505224 h 2403337"/>
                  <a:gd name="connsiteX63" fmla="*/ 127802 w 1744338"/>
                  <a:gd name="connsiteY63" fmla="*/ 1332989 h 2403337"/>
                  <a:gd name="connsiteX64" fmla="*/ 65046 w 1744338"/>
                  <a:gd name="connsiteY64" fmla="*/ 1218013 h 2403337"/>
                  <a:gd name="connsiteX65" fmla="*/ 0 w 1744338"/>
                  <a:gd name="connsiteY65" fmla="*/ 870336 h 2403337"/>
                  <a:gd name="connsiteX66" fmla="*/ 149790 w 1744338"/>
                  <a:gd name="connsiteY66" fmla="*/ 418678 h 2403337"/>
                  <a:gd name="connsiteX67" fmla="*/ 161699 w 1744338"/>
                  <a:gd name="connsiteY67" fmla="*/ 410890 h 2403337"/>
                  <a:gd name="connsiteX68" fmla="*/ 178190 w 1744338"/>
                  <a:gd name="connsiteY68" fmla="*/ 534570 h 2403337"/>
                  <a:gd name="connsiteX69" fmla="*/ 259269 w 1744338"/>
                  <a:gd name="connsiteY69" fmla="*/ 1182741 h 2403337"/>
                  <a:gd name="connsiteX70" fmla="*/ 297289 w 1744338"/>
                  <a:gd name="connsiteY70" fmla="*/ 1486901 h 2403337"/>
                  <a:gd name="connsiteX71" fmla="*/ 301869 w 1744338"/>
                  <a:gd name="connsiteY71" fmla="*/ 1502476 h 2403337"/>
                  <a:gd name="connsiteX72" fmla="*/ 310573 w 1744338"/>
                  <a:gd name="connsiteY72" fmla="*/ 1532250 h 2403337"/>
                  <a:gd name="connsiteX73" fmla="*/ 322483 w 1744338"/>
                  <a:gd name="connsiteY73" fmla="*/ 1587677 h 2403337"/>
                  <a:gd name="connsiteX74" fmla="*/ 352715 w 1744338"/>
                  <a:gd name="connsiteY74" fmla="*/ 1536831 h 2403337"/>
                  <a:gd name="connsiteX75" fmla="*/ 534570 w 1744338"/>
                  <a:gd name="connsiteY75" fmla="*/ 1275272 h 2403337"/>
                  <a:gd name="connsiteX76" fmla="*/ 542815 w 1744338"/>
                  <a:gd name="connsiteY76" fmla="*/ 1234045 h 2403337"/>
                  <a:gd name="connsiteX77" fmla="*/ 523576 w 1744338"/>
                  <a:gd name="connsiteY77" fmla="*/ 1148386 h 2403337"/>
                  <a:gd name="connsiteX78" fmla="*/ 490595 w 1744338"/>
                  <a:gd name="connsiteY78" fmla="*/ 1080133 h 2403337"/>
                  <a:gd name="connsiteX79" fmla="*/ 450743 w 1744338"/>
                  <a:gd name="connsiteY79" fmla="*/ 1026539 h 2403337"/>
                  <a:gd name="connsiteX80" fmla="*/ 306450 w 1744338"/>
                  <a:gd name="connsiteY80" fmla="*/ 553809 h 2403337"/>
                  <a:gd name="connsiteX81" fmla="*/ 522660 w 1744338"/>
                  <a:gd name="connsiteY81" fmla="*/ 9161 h 2403337"/>
                  <a:gd name="connsiteX82" fmla="*/ 527699 w 1744338"/>
                  <a:gd name="connsiteY82" fmla="*/ 2290 h 2403337"/>
                  <a:gd name="connsiteX83" fmla="*/ 529989 w 1744338"/>
                  <a:gd name="connsiteY83" fmla="*/ 0 h 2403337"/>
                  <a:gd name="connsiteX0" fmla="*/ 529989 w 1744338"/>
                  <a:gd name="connsiteY0" fmla="*/ 0 h 2403337"/>
                  <a:gd name="connsiteX1" fmla="*/ 533196 w 1744338"/>
                  <a:gd name="connsiteY1" fmla="*/ 5955 h 2403337"/>
                  <a:gd name="connsiteX2" fmla="*/ 535028 w 1744338"/>
                  <a:gd name="connsiteY2" fmla="*/ 26568 h 2403337"/>
                  <a:gd name="connsiteX3" fmla="*/ 535028 w 1744338"/>
                  <a:gd name="connsiteY3" fmla="*/ 1082424 h 2403337"/>
                  <a:gd name="connsiteX4" fmla="*/ 532280 w 1744338"/>
                  <a:gd name="connsiteY4" fmla="*/ 1111740 h 2403337"/>
                  <a:gd name="connsiteX5" fmla="*/ 547854 w 1744338"/>
                  <a:gd name="connsiteY5" fmla="*/ 1193277 h 2403337"/>
                  <a:gd name="connsiteX6" fmla="*/ 561138 w 1744338"/>
                  <a:gd name="connsiteY6" fmla="*/ 1242291 h 2403337"/>
                  <a:gd name="connsiteX7" fmla="*/ 599158 w 1744338"/>
                  <a:gd name="connsiteY7" fmla="*/ 1193735 h 2403337"/>
                  <a:gd name="connsiteX8" fmla="*/ 632139 w 1744338"/>
                  <a:gd name="connsiteY8" fmla="*/ 1151593 h 2403337"/>
                  <a:gd name="connsiteX9" fmla="*/ 912924 w 1744338"/>
                  <a:gd name="connsiteY9" fmla="*/ 857230 h 2403337"/>
                  <a:gd name="connsiteX10" fmla="*/ 671991 w 1744338"/>
                  <a:gd name="connsiteY10" fmla="*/ 1178161 h 2403337"/>
                  <a:gd name="connsiteX11" fmla="*/ 663746 w 1744338"/>
                  <a:gd name="connsiteY11" fmla="*/ 1190529 h 2403337"/>
                  <a:gd name="connsiteX12" fmla="*/ 539609 w 1744338"/>
                  <a:gd name="connsiteY12" fmla="*/ 1352228 h 2403337"/>
                  <a:gd name="connsiteX13" fmla="*/ 530905 w 1744338"/>
                  <a:gd name="connsiteY13" fmla="*/ 1364596 h 2403337"/>
                  <a:gd name="connsiteX14" fmla="*/ 547396 w 1744338"/>
                  <a:gd name="connsiteY14" fmla="*/ 1361847 h 2403337"/>
                  <a:gd name="connsiteX15" fmla="*/ 655043 w 1744338"/>
                  <a:gd name="connsiteY15" fmla="*/ 1341692 h 2403337"/>
                  <a:gd name="connsiteX16" fmla="*/ 681153 w 1744338"/>
                  <a:gd name="connsiteY16" fmla="*/ 1326576 h 2403337"/>
                  <a:gd name="connsiteX17" fmla="*/ 1252827 w 1744338"/>
                  <a:gd name="connsiteY17" fmla="*/ 962867 h 2403337"/>
                  <a:gd name="connsiteX18" fmla="*/ 1734718 w 1744338"/>
                  <a:gd name="connsiteY18" fmla="*/ 1045778 h 2403337"/>
                  <a:gd name="connsiteX19" fmla="*/ 1744338 w 1744338"/>
                  <a:gd name="connsiteY19" fmla="*/ 1049443 h 2403337"/>
                  <a:gd name="connsiteX20" fmla="*/ 1744338 w 1744338"/>
                  <a:gd name="connsiteY20" fmla="*/ 1052649 h 2403337"/>
                  <a:gd name="connsiteX21" fmla="*/ 1743422 w 1744338"/>
                  <a:gd name="connsiteY21" fmla="*/ 1053565 h 2403337"/>
                  <a:gd name="connsiteX22" fmla="*/ 1742047 w 1744338"/>
                  <a:gd name="connsiteY22" fmla="*/ 1053107 h 2403337"/>
                  <a:gd name="connsiteX23" fmla="*/ 1724641 w 1744338"/>
                  <a:gd name="connsiteY23" fmla="*/ 1061352 h 2403337"/>
                  <a:gd name="connsiteX24" fmla="*/ 1357267 w 1744338"/>
                  <a:gd name="connsiteY24" fmla="*/ 1162586 h 2403337"/>
                  <a:gd name="connsiteX25" fmla="*/ 1068682 w 1744338"/>
                  <a:gd name="connsiteY25" fmla="*/ 1242291 h 2403337"/>
                  <a:gd name="connsiteX26" fmla="*/ 693979 w 1744338"/>
                  <a:gd name="connsiteY26" fmla="*/ 1345815 h 2403337"/>
                  <a:gd name="connsiteX27" fmla="*/ 676114 w 1744338"/>
                  <a:gd name="connsiteY27" fmla="*/ 1353144 h 2403337"/>
                  <a:gd name="connsiteX28" fmla="*/ 629849 w 1744338"/>
                  <a:gd name="connsiteY28" fmla="*/ 1360931 h 2403337"/>
                  <a:gd name="connsiteX29" fmla="*/ 527241 w 1744338"/>
                  <a:gd name="connsiteY29" fmla="*/ 1385667 h 2403337"/>
                  <a:gd name="connsiteX30" fmla="*/ 516705 w 1744338"/>
                  <a:gd name="connsiteY30" fmla="*/ 1393454 h 2403337"/>
                  <a:gd name="connsiteX31" fmla="*/ 429213 w 1744338"/>
                  <a:gd name="connsiteY31" fmla="*/ 1521257 h 2403337"/>
                  <a:gd name="connsiteX32" fmla="*/ 510292 w 1744338"/>
                  <a:gd name="connsiteY32" fmla="*/ 1509347 h 2403337"/>
                  <a:gd name="connsiteX33" fmla="*/ 522202 w 1744338"/>
                  <a:gd name="connsiteY33" fmla="*/ 1503850 h 2403337"/>
                  <a:gd name="connsiteX34" fmla="*/ 1167167 w 1744338"/>
                  <a:gd name="connsiteY34" fmla="*/ 1506140 h 2403337"/>
                  <a:gd name="connsiteX35" fmla="*/ 529531 w 1744338"/>
                  <a:gd name="connsiteY35" fmla="*/ 1524005 h 2403337"/>
                  <a:gd name="connsiteX36" fmla="*/ 516247 w 1744338"/>
                  <a:gd name="connsiteY36" fmla="*/ 1523547 h 2403337"/>
                  <a:gd name="connsiteX37" fmla="*/ 485556 w 1744338"/>
                  <a:gd name="connsiteY37" fmla="*/ 1525837 h 2403337"/>
                  <a:gd name="connsiteX38" fmla="*/ 416387 w 1744338"/>
                  <a:gd name="connsiteY38" fmla="*/ 1542786 h 2403337"/>
                  <a:gd name="connsiteX39" fmla="*/ 404935 w 1744338"/>
                  <a:gd name="connsiteY39" fmla="*/ 1553322 h 2403337"/>
                  <a:gd name="connsiteX40" fmla="*/ 259727 w 1744338"/>
                  <a:gd name="connsiteY40" fmla="*/ 1858397 h 2403337"/>
                  <a:gd name="connsiteX41" fmla="*/ 272095 w 1744338"/>
                  <a:gd name="connsiteY41" fmla="*/ 1875346 h 2403337"/>
                  <a:gd name="connsiteX42" fmla="*/ 298663 w 1744338"/>
                  <a:gd name="connsiteY42" fmla="*/ 1876262 h 2403337"/>
                  <a:gd name="connsiteX43" fmla="*/ 301869 w 1744338"/>
                  <a:gd name="connsiteY43" fmla="*/ 1877636 h 2403337"/>
                  <a:gd name="connsiteX44" fmla="*/ 250107 w 1744338"/>
                  <a:gd name="connsiteY44" fmla="*/ 1914740 h 2403337"/>
                  <a:gd name="connsiteX45" fmla="*/ 238197 w 1744338"/>
                  <a:gd name="connsiteY45" fmla="*/ 1930773 h 2403337"/>
                  <a:gd name="connsiteX46" fmla="*/ 206590 w 1744338"/>
                  <a:gd name="connsiteY46" fmla="*/ 2211113 h 2403337"/>
                  <a:gd name="connsiteX47" fmla="*/ 207965 w 1744338"/>
                  <a:gd name="connsiteY47" fmla="*/ 2215235 h 2403337"/>
                  <a:gd name="connsiteX48" fmla="*/ 244610 w 1744338"/>
                  <a:gd name="connsiteY48" fmla="*/ 2193248 h 2403337"/>
                  <a:gd name="connsiteX49" fmla="*/ 213003 w 1744338"/>
                  <a:gd name="connsiteY49" fmla="*/ 2275243 h 2403337"/>
                  <a:gd name="connsiteX50" fmla="*/ 207049 w 1744338"/>
                  <a:gd name="connsiteY50" fmla="*/ 2310056 h 2403337"/>
                  <a:gd name="connsiteX51" fmla="*/ 208423 w 1744338"/>
                  <a:gd name="connsiteY51" fmla="*/ 2393425 h 2403337"/>
                  <a:gd name="connsiteX52" fmla="*/ 197887 w 1744338"/>
                  <a:gd name="connsiteY52" fmla="*/ 2402587 h 2403337"/>
                  <a:gd name="connsiteX53" fmla="*/ 162616 w 1744338"/>
                  <a:gd name="connsiteY53" fmla="*/ 2401670 h 2403337"/>
                  <a:gd name="connsiteX54" fmla="*/ 158493 w 1744338"/>
                  <a:gd name="connsiteY54" fmla="*/ 2398922 h 2403337"/>
                  <a:gd name="connsiteX55" fmla="*/ 155744 w 1744338"/>
                  <a:gd name="connsiteY55" fmla="*/ 2387470 h 2403337"/>
                  <a:gd name="connsiteX56" fmla="*/ 152538 w 1744338"/>
                  <a:gd name="connsiteY56" fmla="*/ 2183628 h 2403337"/>
                  <a:gd name="connsiteX57" fmla="*/ 208881 w 1744338"/>
                  <a:gd name="connsiteY57" fmla="*/ 1846946 h 2403337"/>
                  <a:gd name="connsiteX58" fmla="*/ 301411 w 1744338"/>
                  <a:gd name="connsiteY58" fmla="*/ 1630736 h 2403337"/>
                  <a:gd name="connsiteX59" fmla="*/ 305076 w 1744338"/>
                  <a:gd name="connsiteY59" fmla="*/ 1595006 h 2403337"/>
                  <a:gd name="connsiteX60" fmla="*/ 290876 w 1744338"/>
                  <a:gd name="connsiteY60" fmla="*/ 1528128 h 2403337"/>
                  <a:gd name="connsiteX61" fmla="*/ 278508 w 1744338"/>
                  <a:gd name="connsiteY61" fmla="*/ 1505224 h 2403337"/>
                  <a:gd name="connsiteX62" fmla="*/ 127802 w 1744338"/>
                  <a:gd name="connsiteY62" fmla="*/ 1332989 h 2403337"/>
                  <a:gd name="connsiteX63" fmla="*/ 65046 w 1744338"/>
                  <a:gd name="connsiteY63" fmla="*/ 1218013 h 2403337"/>
                  <a:gd name="connsiteX64" fmla="*/ 0 w 1744338"/>
                  <a:gd name="connsiteY64" fmla="*/ 870336 h 2403337"/>
                  <a:gd name="connsiteX65" fmla="*/ 149790 w 1744338"/>
                  <a:gd name="connsiteY65" fmla="*/ 418678 h 2403337"/>
                  <a:gd name="connsiteX66" fmla="*/ 161699 w 1744338"/>
                  <a:gd name="connsiteY66" fmla="*/ 410890 h 2403337"/>
                  <a:gd name="connsiteX67" fmla="*/ 178190 w 1744338"/>
                  <a:gd name="connsiteY67" fmla="*/ 534570 h 2403337"/>
                  <a:gd name="connsiteX68" fmla="*/ 259269 w 1744338"/>
                  <a:gd name="connsiteY68" fmla="*/ 1182741 h 2403337"/>
                  <a:gd name="connsiteX69" fmla="*/ 297289 w 1744338"/>
                  <a:gd name="connsiteY69" fmla="*/ 1486901 h 2403337"/>
                  <a:gd name="connsiteX70" fmla="*/ 301869 w 1744338"/>
                  <a:gd name="connsiteY70" fmla="*/ 1502476 h 2403337"/>
                  <a:gd name="connsiteX71" fmla="*/ 310573 w 1744338"/>
                  <a:gd name="connsiteY71" fmla="*/ 1532250 h 2403337"/>
                  <a:gd name="connsiteX72" fmla="*/ 322483 w 1744338"/>
                  <a:gd name="connsiteY72" fmla="*/ 1587677 h 2403337"/>
                  <a:gd name="connsiteX73" fmla="*/ 352715 w 1744338"/>
                  <a:gd name="connsiteY73" fmla="*/ 1536831 h 2403337"/>
                  <a:gd name="connsiteX74" fmla="*/ 534570 w 1744338"/>
                  <a:gd name="connsiteY74" fmla="*/ 1275272 h 2403337"/>
                  <a:gd name="connsiteX75" fmla="*/ 542815 w 1744338"/>
                  <a:gd name="connsiteY75" fmla="*/ 1234045 h 2403337"/>
                  <a:gd name="connsiteX76" fmla="*/ 523576 w 1744338"/>
                  <a:gd name="connsiteY76" fmla="*/ 1148386 h 2403337"/>
                  <a:gd name="connsiteX77" fmla="*/ 490595 w 1744338"/>
                  <a:gd name="connsiteY77" fmla="*/ 1080133 h 2403337"/>
                  <a:gd name="connsiteX78" fmla="*/ 450743 w 1744338"/>
                  <a:gd name="connsiteY78" fmla="*/ 1026539 h 2403337"/>
                  <a:gd name="connsiteX79" fmla="*/ 306450 w 1744338"/>
                  <a:gd name="connsiteY79" fmla="*/ 553809 h 2403337"/>
                  <a:gd name="connsiteX80" fmla="*/ 522660 w 1744338"/>
                  <a:gd name="connsiteY80" fmla="*/ 9161 h 2403337"/>
                  <a:gd name="connsiteX81" fmla="*/ 527699 w 1744338"/>
                  <a:gd name="connsiteY81" fmla="*/ 2290 h 2403337"/>
                  <a:gd name="connsiteX82" fmla="*/ 529989 w 1744338"/>
                  <a:gd name="connsiteY82" fmla="*/ 0 h 2403337"/>
                  <a:gd name="connsiteX0" fmla="*/ 529989 w 1744338"/>
                  <a:gd name="connsiteY0" fmla="*/ 0 h 2403337"/>
                  <a:gd name="connsiteX1" fmla="*/ 533196 w 1744338"/>
                  <a:gd name="connsiteY1" fmla="*/ 5955 h 2403337"/>
                  <a:gd name="connsiteX2" fmla="*/ 535028 w 1744338"/>
                  <a:gd name="connsiteY2" fmla="*/ 26568 h 2403337"/>
                  <a:gd name="connsiteX3" fmla="*/ 535028 w 1744338"/>
                  <a:gd name="connsiteY3" fmla="*/ 1082424 h 2403337"/>
                  <a:gd name="connsiteX4" fmla="*/ 532280 w 1744338"/>
                  <a:gd name="connsiteY4" fmla="*/ 1111740 h 2403337"/>
                  <a:gd name="connsiteX5" fmla="*/ 547854 w 1744338"/>
                  <a:gd name="connsiteY5" fmla="*/ 1193277 h 2403337"/>
                  <a:gd name="connsiteX6" fmla="*/ 561138 w 1744338"/>
                  <a:gd name="connsiteY6" fmla="*/ 1242291 h 2403337"/>
                  <a:gd name="connsiteX7" fmla="*/ 599158 w 1744338"/>
                  <a:gd name="connsiteY7" fmla="*/ 1193735 h 2403337"/>
                  <a:gd name="connsiteX8" fmla="*/ 632139 w 1744338"/>
                  <a:gd name="connsiteY8" fmla="*/ 1151593 h 2403337"/>
                  <a:gd name="connsiteX9" fmla="*/ 912924 w 1744338"/>
                  <a:gd name="connsiteY9" fmla="*/ 857230 h 2403337"/>
                  <a:gd name="connsiteX10" fmla="*/ 671991 w 1744338"/>
                  <a:gd name="connsiteY10" fmla="*/ 1178161 h 2403337"/>
                  <a:gd name="connsiteX11" fmla="*/ 663746 w 1744338"/>
                  <a:gd name="connsiteY11" fmla="*/ 1190529 h 2403337"/>
                  <a:gd name="connsiteX12" fmla="*/ 539609 w 1744338"/>
                  <a:gd name="connsiteY12" fmla="*/ 1352228 h 2403337"/>
                  <a:gd name="connsiteX13" fmla="*/ 530905 w 1744338"/>
                  <a:gd name="connsiteY13" fmla="*/ 1364596 h 2403337"/>
                  <a:gd name="connsiteX14" fmla="*/ 547396 w 1744338"/>
                  <a:gd name="connsiteY14" fmla="*/ 1361847 h 2403337"/>
                  <a:gd name="connsiteX15" fmla="*/ 655043 w 1744338"/>
                  <a:gd name="connsiteY15" fmla="*/ 1341692 h 2403337"/>
                  <a:gd name="connsiteX16" fmla="*/ 681153 w 1744338"/>
                  <a:gd name="connsiteY16" fmla="*/ 1326576 h 2403337"/>
                  <a:gd name="connsiteX17" fmla="*/ 1252827 w 1744338"/>
                  <a:gd name="connsiteY17" fmla="*/ 962867 h 2403337"/>
                  <a:gd name="connsiteX18" fmla="*/ 1734718 w 1744338"/>
                  <a:gd name="connsiteY18" fmla="*/ 1045778 h 2403337"/>
                  <a:gd name="connsiteX19" fmla="*/ 1744338 w 1744338"/>
                  <a:gd name="connsiteY19" fmla="*/ 1049443 h 2403337"/>
                  <a:gd name="connsiteX20" fmla="*/ 1744338 w 1744338"/>
                  <a:gd name="connsiteY20" fmla="*/ 1052649 h 2403337"/>
                  <a:gd name="connsiteX21" fmla="*/ 1743422 w 1744338"/>
                  <a:gd name="connsiteY21" fmla="*/ 1053565 h 2403337"/>
                  <a:gd name="connsiteX22" fmla="*/ 1742047 w 1744338"/>
                  <a:gd name="connsiteY22" fmla="*/ 1053107 h 2403337"/>
                  <a:gd name="connsiteX23" fmla="*/ 1724641 w 1744338"/>
                  <a:gd name="connsiteY23" fmla="*/ 1061352 h 2403337"/>
                  <a:gd name="connsiteX24" fmla="*/ 1357267 w 1744338"/>
                  <a:gd name="connsiteY24" fmla="*/ 1162586 h 2403337"/>
                  <a:gd name="connsiteX25" fmla="*/ 1068682 w 1744338"/>
                  <a:gd name="connsiteY25" fmla="*/ 1242291 h 2403337"/>
                  <a:gd name="connsiteX26" fmla="*/ 693979 w 1744338"/>
                  <a:gd name="connsiteY26" fmla="*/ 1345815 h 2403337"/>
                  <a:gd name="connsiteX27" fmla="*/ 676114 w 1744338"/>
                  <a:gd name="connsiteY27" fmla="*/ 1353144 h 2403337"/>
                  <a:gd name="connsiteX28" fmla="*/ 629849 w 1744338"/>
                  <a:gd name="connsiteY28" fmla="*/ 1360931 h 2403337"/>
                  <a:gd name="connsiteX29" fmla="*/ 527241 w 1744338"/>
                  <a:gd name="connsiteY29" fmla="*/ 1385667 h 2403337"/>
                  <a:gd name="connsiteX30" fmla="*/ 516705 w 1744338"/>
                  <a:gd name="connsiteY30" fmla="*/ 1393454 h 2403337"/>
                  <a:gd name="connsiteX31" fmla="*/ 429213 w 1744338"/>
                  <a:gd name="connsiteY31" fmla="*/ 1521257 h 2403337"/>
                  <a:gd name="connsiteX32" fmla="*/ 510292 w 1744338"/>
                  <a:gd name="connsiteY32" fmla="*/ 1509347 h 2403337"/>
                  <a:gd name="connsiteX33" fmla="*/ 522202 w 1744338"/>
                  <a:gd name="connsiteY33" fmla="*/ 1503850 h 2403337"/>
                  <a:gd name="connsiteX34" fmla="*/ 529531 w 1744338"/>
                  <a:gd name="connsiteY34" fmla="*/ 1524005 h 2403337"/>
                  <a:gd name="connsiteX35" fmla="*/ 516247 w 1744338"/>
                  <a:gd name="connsiteY35" fmla="*/ 1523547 h 2403337"/>
                  <a:gd name="connsiteX36" fmla="*/ 485556 w 1744338"/>
                  <a:gd name="connsiteY36" fmla="*/ 1525837 h 2403337"/>
                  <a:gd name="connsiteX37" fmla="*/ 416387 w 1744338"/>
                  <a:gd name="connsiteY37" fmla="*/ 1542786 h 2403337"/>
                  <a:gd name="connsiteX38" fmla="*/ 404935 w 1744338"/>
                  <a:gd name="connsiteY38" fmla="*/ 1553322 h 2403337"/>
                  <a:gd name="connsiteX39" fmla="*/ 259727 w 1744338"/>
                  <a:gd name="connsiteY39" fmla="*/ 1858397 h 2403337"/>
                  <a:gd name="connsiteX40" fmla="*/ 272095 w 1744338"/>
                  <a:gd name="connsiteY40" fmla="*/ 1875346 h 2403337"/>
                  <a:gd name="connsiteX41" fmla="*/ 298663 w 1744338"/>
                  <a:gd name="connsiteY41" fmla="*/ 1876262 h 2403337"/>
                  <a:gd name="connsiteX42" fmla="*/ 301869 w 1744338"/>
                  <a:gd name="connsiteY42" fmla="*/ 1877636 h 2403337"/>
                  <a:gd name="connsiteX43" fmla="*/ 250107 w 1744338"/>
                  <a:gd name="connsiteY43" fmla="*/ 1914740 h 2403337"/>
                  <a:gd name="connsiteX44" fmla="*/ 238197 w 1744338"/>
                  <a:gd name="connsiteY44" fmla="*/ 1930773 h 2403337"/>
                  <a:gd name="connsiteX45" fmla="*/ 206590 w 1744338"/>
                  <a:gd name="connsiteY45" fmla="*/ 2211113 h 2403337"/>
                  <a:gd name="connsiteX46" fmla="*/ 207965 w 1744338"/>
                  <a:gd name="connsiteY46" fmla="*/ 2215235 h 2403337"/>
                  <a:gd name="connsiteX47" fmla="*/ 244610 w 1744338"/>
                  <a:gd name="connsiteY47" fmla="*/ 2193248 h 2403337"/>
                  <a:gd name="connsiteX48" fmla="*/ 213003 w 1744338"/>
                  <a:gd name="connsiteY48" fmla="*/ 2275243 h 2403337"/>
                  <a:gd name="connsiteX49" fmla="*/ 207049 w 1744338"/>
                  <a:gd name="connsiteY49" fmla="*/ 2310056 h 2403337"/>
                  <a:gd name="connsiteX50" fmla="*/ 208423 w 1744338"/>
                  <a:gd name="connsiteY50" fmla="*/ 2393425 h 2403337"/>
                  <a:gd name="connsiteX51" fmla="*/ 197887 w 1744338"/>
                  <a:gd name="connsiteY51" fmla="*/ 2402587 h 2403337"/>
                  <a:gd name="connsiteX52" fmla="*/ 162616 w 1744338"/>
                  <a:gd name="connsiteY52" fmla="*/ 2401670 h 2403337"/>
                  <a:gd name="connsiteX53" fmla="*/ 158493 w 1744338"/>
                  <a:gd name="connsiteY53" fmla="*/ 2398922 h 2403337"/>
                  <a:gd name="connsiteX54" fmla="*/ 155744 w 1744338"/>
                  <a:gd name="connsiteY54" fmla="*/ 2387470 h 2403337"/>
                  <a:gd name="connsiteX55" fmla="*/ 152538 w 1744338"/>
                  <a:gd name="connsiteY55" fmla="*/ 2183628 h 2403337"/>
                  <a:gd name="connsiteX56" fmla="*/ 208881 w 1744338"/>
                  <a:gd name="connsiteY56" fmla="*/ 1846946 h 2403337"/>
                  <a:gd name="connsiteX57" fmla="*/ 301411 w 1744338"/>
                  <a:gd name="connsiteY57" fmla="*/ 1630736 h 2403337"/>
                  <a:gd name="connsiteX58" fmla="*/ 305076 w 1744338"/>
                  <a:gd name="connsiteY58" fmla="*/ 1595006 h 2403337"/>
                  <a:gd name="connsiteX59" fmla="*/ 290876 w 1744338"/>
                  <a:gd name="connsiteY59" fmla="*/ 1528128 h 2403337"/>
                  <a:gd name="connsiteX60" fmla="*/ 278508 w 1744338"/>
                  <a:gd name="connsiteY60" fmla="*/ 1505224 h 2403337"/>
                  <a:gd name="connsiteX61" fmla="*/ 127802 w 1744338"/>
                  <a:gd name="connsiteY61" fmla="*/ 1332989 h 2403337"/>
                  <a:gd name="connsiteX62" fmla="*/ 65046 w 1744338"/>
                  <a:gd name="connsiteY62" fmla="*/ 1218013 h 2403337"/>
                  <a:gd name="connsiteX63" fmla="*/ 0 w 1744338"/>
                  <a:gd name="connsiteY63" fmla="*/ 870336 h 2403337"/>
                  <a:gd name="connsiteX64" fmla="*/ 149790 w 1744338"/>
                  <a:gd name="connsiteY64" fmla="*/ 418678 h 2403337"/>
                  <a:gd name="connsiteX65" fmla="*/ 161699 w 1744338"/>
                  <a:gd name="connsiteY65" fmla="*/ 410890 h 2403337"/>
                  <a:gd name="connsiteX66" fmla="*/ 178190 w 1744338"/>
                  <a:gd name="connsiteY66" fmla="*/ 534570 h 2403337"/>
                  <a:gd name="connsiteX67" fmla="*/ 259269 w 1744338"/>
                  <a:gd name="connsiteY67" fmla="*/ 1182741 h 2403337"/>
                  <a:gd name="connsiteX68" fmla="*/ 297289 w 1744338"/>
                  <a:gd name="connsiteY68" fmla="*/ 1486901 h 2403337"/>
                  <a:gd name="connsiteX69" fmla="*/ 301869 w 1744338"/>
                  <a:gd name="connsiteY69" fmla="*/ 1502476 h 2403337"/>
                  <a:gd name="connsiteX70" fmla="*/ 310573 w 1744338"/>
                  <a:gd name="connsiteY70" fmla="*/ 1532250 h 2403337"/>
                  <a:gd name="connsiteX71" fmla="*/ 322483 w 1744338"/>
                  <a:gd name="connsiteY71" fmla="*/ 1587677 h 2403337"/>
                  <a:gd name="connsiteX72" fmla="*/ 352715 w 1744338"/>
                  <a:gd name="connsiteY72" fmla="*/ 1536831 h 2403337"/>
                  <a:gd name="connsiteX73" fmla="*/ 534570 w 1744338"/>
                  <a:gd name="connsiteY73" fmla="*/ 1275272 h 2403337"/>
                  <a:gd name="connsiteX74" fmla="*/ 542815 w 1744338"/>
                  <a:gd name="connsiteY74" fmla="*/ 1234045 h 2403337"/>
                  <a:gd name="connsiteX75" fmla="*/ 523576 w 1744338"/>
                  <a:gd name="connsiteY75" fmla="*/ 1148386 h 2403337"/>
                  <a:gd name="connsiteX76" fmla="*/ 490595 w 1744338"/>
                  <a:gd name="connsiteY76" fmla="*/ 1080133 h 2403337"/>
                  <a:gd name="connsiteX77" fmla="*/ 450743 w 1744338"/>
                  <a:gd name="connsiteY77" fmla="*/ 1026539 h 2403337"/>
                  <a:gd name="connsiteX78" fmla="*/ 306450 w 1744338"/>
                  <a:gd name="connsiteY78" fmla="*/ 553809 h 2403337"/>
                  <a:gd name="connsiteX79" fmla="*/ 522660 w 1744338"/>
                  <a:gd name="connsiteY79" fmla="*/ 9161 h 2403337"/>
                  <a:gd name="connsiteX80" fmla="*/ 527699 w 1744338"/>
                  <a:gd name="connsiteY80" fmla="*/ 2290 h 2403337"/>
                  <a:gd name="connsiteX81" fmla="*/ 529989 w 1744338"/>
                  <a:gd name="connsiteY81" fmla="*/ 0 h 2403337"/>
                  <a:gd name="connsiteX0" fmla="*/ 529989 w 1744338"/>
                  <a:gd name="connsiteY0" fmla="*/ 0 h 2403337"/>
                  <a:gd name="connsiteX1" fmla="*/ 533196 w 1744338"/>
                  <a:gd name="connsiteY1" fmla="*/ 5955 h 2403337"/>
                  <a:gd name="connsiteX2" fmla="*/ 535028 w 1744338"/>
                  <a:gd name="connsiteY2" fmla="*/ 26568 h 2403337"/>
                  <a:gd name="connsiteX3" fmla="*/ 535028 w 1744338"/>
                  <a:gd name="connsiteY3" fmla="*/ 1082424 h 2403337"/>
                  <a:gd name="connsiteX4" fmla="*/ 532280 w 1744338"/>
                  <a:gd name="connsiteY4" fmla="*/ 1111740 h 2403337"/>
                  <a:gd name="connsiteX5" fmla="*/ 547854 w 1744338"/>
                  <a:gd name="connsiteY5" fmla="*/ 1193277 h 2403337"/>
                  <a:gd name="connsiteX6" fmla="*/ 561138 w 1744338"/>
                  <a:gd name="connsiteY6" fmla="*/ 1242291 h 2403337"/>
                  <a:gd name="connsiteX7" fmla="*/ 599158 w 1744338"/>
                  <a:gd name="connsiteY7" fmla="*/ 1193735 h 2403337"/>
                  <a:gd name="connsiteX8" fmla="*/ 632139 w 1744338"/>
                  <a:gd name="connsiteY8" fmla="*/ 1151593 h 2403337"/>
                  <a:gd name="connsiteX9" fmla="*/ 912924 w 1744338"/>
                  <a:gd name="connsiteY9" fmla="*/ 857230 h 2403337"/>
                  <a:gd name="connsiteX10" fmla="*/ 671991 w 1744338"/>
                  <a:gd name="connsiteY10" fmla="*/ 1178161 h 2403337"/>
                  <a:gd name="connsiteX11" fmla="*/ 663746 w 1744338"/>
                  <a:gd name="connsiteY11" fmla="*/ 1190529 h 2403337"/>
                  <a:gd name="connsiteX12" fmla="*/ 539609 w 1744338"/>
                  <a:gd name="connsiteY12" fmla="*/ 1352228 h 2403337"/>
                  <a:gd name="connsiteX13" fmla="*/ 530905 w 1744338"/>
                  <a:gd name="connsiteY13" fmla="*/ 1364596 h 2403337"/>
                  <a:gd name="connsiteX14" fmla="*/ 547396 w 1744338"/>
                  <a:gd name="connsiteY14" fmla="*/ 1361847 h 2403337"/>
                  <a:gd name="connsiteX15" fmla="*/ 655043 w 1744338"/>
                  <a:gd name="connsiteY15" fmla="*/ 1341692 h 2403337"/>
                  <a:gd name="connsiteX16" fmla="*/ 681153 w 1744338"/>
                  <a:gd name="connsiteY16" fmla="*/ 1326576 h 2403337"/>
                  <a:gd name="connsiteX17" fmla="*/ 1252827 w 1744338"/>
                  <a:gd name="connsiteY17" fmla="*/ 962867 h 2403337"/>
                  <a:gd name="connsiteX18" fmla="*/ 1734718 w 1744338"/>
                  <a:gd name="connsiteY18" fmla="*/ 1045778 h 2403337"/>
                  <a:gd name="connsiteX19" fmla="*/ 1744338 w 1744338"/>
                  <a:gd name="connsiteY19" fmla="*/ 1049443 h 2403337"/>
                  <a:gd name="connsiteX20" fmla="*/ 1744338 w 1744338"/>
                  <a:gd name="connsiteY20" fmla="*/ 1052649 h 2403337"/>
                  <a:gd name="connsiteX21" fmla="*/ 1743422 w 1744338"/>
                  <a:gd name="connsiteY21" fmla="*/ 1053565 h 2403337"/>
                  <a:gd name="connsiteX22" fmla="*/ 1742047 w 1744338"/>
                  <a:gd name="connsiteY22" fmla="*/ 1053107 h 2403337"/>
                  <a:gd name="connsiteX23" fmla="*/ 1724641 w 1744338"/>
                  <a:gd name="connsiteY23" fmla="*/ 1061352 h 2403337"/>
                  <a:gd name="connsiteX24" fmla="*/ 1357267 w 1744338"/>
                  <a:gd name="connsiteY24" fmla="*/ 1162586 h 2403337"/>
                  <a:gd name="connsiteX25" fmla="*/ 1068682 w 1744338"/>
                  <a:gd name="connsiteY25" fmla="*/ 1242291 h 2403337"/>
                  <a:gd name="connsiteX26" fmla="*/ 693979 w 1744338"/>
                  <a:gd name="connsiteY26" fmla="*/ 1345815 h 2403337"/>
                  <a:gd name="connsiteX27" fmla="*/ 676114 w 1744338"/>
                  <a:gd name="connsiteY27" fmla="*/ 1353144 h 2403337"/>
                  <a:gd name="connsiteX28" fmla="*/ 629849 w 1744338"/>
                  <a:gd name="connsiteY28" fmla="*/ 1360931 h 2403337"/>
                  <a:gd name="connsiteX29" fmla="*/ 527241 w 1744338"/>
                  <a:gd name="connsiteY29" fmla="*/ 1385667 h 2403337"/>
                  <a:gd name="connsiteX30" fmla="*/ 516705 w 1744338"/>
                  <a:gd name="connsiteY30" fmla="*/ 1393454 h 2403337"/>
                  <a:gd name="connsiteX31" fmla="*/ 429213 w 1744338"/>
                  <a:gd name="connsiteY31" fmla="*/ 1521257 h 2403337"/>
                  <a:gd name="connsiteX32" fmla="*/ 510292 w 1744338"/>
                  <a:gd name="connsiteY32" fmla="*/ 1509347 h 2403337"/>
                  <a:gd name="connsiteX33" fmla="*/ 522202 w 1744338"/>
                  <a:gd name="connsiteY33" fmla="*/ 1503850 h 2403337"/>
                  <a:gd name="connsiteX34" fmla="*/ 529531 w 1744338"/>
                  <a:gd name="connsiteY34" fmla="*/ 1524005 h 2403337"/>
                  <a:gd name="connsiteX35" fmla="*/ 516247 w 1744338"/>
                  <a:gd name="connsiteY35" fmla="*/ 1523547 h 2403337"/>
                  <a:gd name="connsiteX36" fmla="*/ 416387 w 1744338"/>
                  <a:gd name="connsiteY36" fmla="*/ 1542786 h 2403337"/>
                  <a:gd name="connsiteX37" fmla="*/ 404935 w 1744338"/>
                  <a:gd name="connsiteY37" fmla="*/ 1553322 h 2403337"/>
                  <a:gd name="connsiteX38" fmla="*/ 259727 w 1744338"/>
                  <a:gd name="connsiteY38" fmla="*/ 1858397 h 2403337"/>
                  <a:gd name="connsiteX39" fmla="*/ 272095 w 1744338"/>
                  <a:gd name="connsiteY39" fmla="*/ 1875346 h 2403337"/>
                  <a:gd name="connsiteX40" fmla="*/ 298663 w 1744338"/>
                  <a:gd name="connsiteY40" fmla="*/ 1876262 h 2403337"/>
                  <a:gd name="connsiteX41" fmla="*/ 301869 w 1744338"/>
                  <a:gd name="connsiteY41" fmla="*/ 1877636 h 2403337"/>
                  <a:gd name="connsiteX42" fmla="*/ 250107 w 1744338"/>
                  <a:gd name="connsiteY42" fmla="*/ 1914740 h 2403337"/>
                  <a:gd name="connsiteX43" fmla="*/ 238197 w 1744338"/>
                  <a:gd name="connsiteY43" fmla="*/ 1930773 h 2403337"/>
                  <a:gd name="connsiteX44" fmla="*/ 206590 w 1744338"/>
                  <a:gd name="connsiteY44" fmla="*/ 2211113 h 2403337"/>
                  <a:gd name="connsiteX45" fmla="*/ 207965 w 1744338"/>
                  <a:gd name="connsiteY45" fmla="*/ 2215235 h 2403337"/>
                  <a:gd name="connsiteX46" fmla="*/ 244610 w 1744338"/>
                  <a:gd name="connsiteY46" fmla="*/ 2193248 h 2403337"/>
                  <a:gd name="connsiteX47" fmla="*/ 213003 w 1744338"/>
                  <a:gd name="connsiteY47" fmla="*/ 2275243 h 2403337"/>
                  <a:gd name="connsiteX48" fmla="*/ 207049 w 1744338"/>
                  <a:gd name="connsiteY48" fmla="*/ 2310056 h 2403337"/>
                  <a:gd name="connsiteX49" fmla="*/ 208423 w 1744338"/>
                  <a:gd name="connsiteY49" fmla="*/ 2393425 h 2403337"/>
                  <a:gd name="connsiteX50" fmla="*/ 197887 w 1744338"/>
                  <a:gd name="connsiteY50" fmla="*/ 2402587 h 2403337"/>
                  <a:gd name="connsiteX51" fmla="*/ 162616 w 1744338"/>
                  <a:gd name="connsiteY51" fmla="*/ 2401670 h 2403337"/>
                  <a:gd name="connsiteX52" fmla="*/ 158493 w 1744338"/>
                  <a:gd name="connsiteY52" fmla="*/ 2398922 h 2403337"/>
                  <a:gd name="connsiteX53" fmla="*/ 155744 w 1744338"/>
                  <a:gd name="connsiteY53" fmla="*/ 2387470 h 2403337"/>
                  <a:gd name="connsiteX54" fmla="*/ 152538 w 1744338"/>
                  <a:gd name="connsiteY54" fmla="*/ 2183628 h 2403337"/>
                  <a:gd name="connsiteX55" fmla="*/ 208881 w 1744338"/>
                  <a:gd name="connsiteY55" fmla="*/ 1846946 h 2403337"/>
                  <a:gd name="connsiteX56" fmla="*/ 301411 w 1744338"/>
                  <a:gd name="connsiteY56" fmla="*/ 1630736 h 2403337"/>
                  <a:gd name="connsiteX57" fmla="*/ 305076 w 1744338"/>
                  <a:gd name="connsiteY57" fmla="*/ 1595006 h 2403337"/>
                  <a:gd name="connsiteX58" fmla="*/ 290876 w 1744338"/>
                  <a:gd name="connsiteY58" fmla="*/ 1528128 h 2403337"/>
                  <a:gd name="connsiteX59" fmla="*/ 278508 w 1744338"/>
                  <a:gd name="connsiteY59" fmla="*/ 1505224 h 2403337"/>
                  <a:gd name="connsiteX60" fmla="*/ 127802 w 1744338"/>
                  <a:gd name="connsiteY60" fmla="*/ 1332989 h 2403337"/>
                  <a:gd name="connsiteX61" fmla="*/ 65046 w 1744338"/>
                  <a:gd name="connsiteY61" fmla="*/ 1218013 h 2403337"/>
                  <a:gd name="connsiteX62" fmla="*/ 0 w 1744338"/>
                  <a:gd name="connsiteY62" fmla="*/ 870336 h 2403337"/>
                  <a:gd name="connsiteX63" fmla="*/ 149790 w 1744338"/>
                  <a:gd name="connsiteY63" fmla="*/ 418678 h 2403337"/>
                  <a:gd name="connsiteX64" fmla="*/ 161699 w 1744338"/>
                  <a:gd name="connsiteY64" fmla="*/ 410890 h 2403337"/>
                  <a:gd name="connsiteX65" fmla="*/ 178190 w 1744338"/>
                  <a:gd name="connsiteY65" fmla="*/ 534570 h 2403337"/>
                  <a:gd name="connsiteX66" fmla="*/ 259269 w 1744338"/>
                  <a:gd name="connsiteY66" fmla="*/ 1182741 h 2403337"/>
                  <a:gd name="connsiteX67" fmla="*/ 297289 w 1744338"/>
                  <a:gd name="connsiteY67" fmla="*/ 1486901 h 2403337"/>
                  <a:gd name="connsiteX68" fmla="*/ 301869 w 1744338"/>
                  <a:gd name="connsiteY68" fmla="*/ 1502476 h 2403337"/>
                  <a:gd name="connsiteX69" fmla="*/ 310573 w 1744338"/>
                  <a:gd name="connsiteY69" fmla="*/ 1532250 h 2403337"/>
                  <a:gd name="connsiteX70" fmla="*/ 322483 w 1744338"/>
                  <a:gd name="connsiteY70" fmla="*/ 1587677 h 2403337"/>
                  <a:gd name="connsiteX71" fmla="*/ 352715 w 1744338"/>
                  <a:gd name="connsiteY71" fmla="*/ 1536831 h 2403337"/>
                  <a:gd name="connsiteX72" fmla="*/ 534570 w 1744338"/>
                  <a:gd name="connsiteY72" fmla="*/ 1275272 h 2403337"/>
                  <a:gd name="connsiteX73" fmla="*/ 542815 w 1744338"/>
                  <a:gd name="connsiteY73" fmla="*/ 1234045 h 2403337"/>
                  <a:gd name="connsiteX74" fmla="*/ 523576 w 1744338"/>
                  <a:gd name="connsiteY74" fmla="*/ 1148386 h 2403337"/>
                  <a:gd name="connsiteX75" fmla="*/ 490595 w 1744338"/>
                  <a:gd name="connsiteY75" fmla="*/ 1080133 h 2403337"/>
                  <a:gd name="connsiteX76" fmla="*/ 450743 w 1744338"/>
                  <a:gd name="connsiteY76" fmla="*/ 1026539 h 2403337"/>
                  <a:gd name="connsiteX77" fmla="*/ 306450 w 1744338"/>
                  <a:gd name="connsiteY77" fmla="*/ 553809 h 2403337"/>
                  <a:gd name="connsiteX78" fmla="*/ 522660 w 1744338"/>
                  <a:gd name="connsiteY78" fmla="*/ 9161 h 2403337"/>
                  <a:gd name="connsiteX79" fmla="*/ 527699 w 1744338"/>
                  <a:gd name="connsiteY79" fmla="*/ 2290 h 2403337"/>
                  <a:gd name="connsiteX80" fmla="*/ 529989 w 1744338"/>
                  <a:gd name="connsiteY80" fmla="*/ 0 h 2403337"/>
                  <a:gd name="connsiteX0" fmla="*/ 529989 w 1744338"/>
                  <a:gd name="connsiteY0" fmla="*/ 0 h 2403337"/>
                  <a:gd name="connsiteX1" fmla="*/ 533196 w 1744338"/>
                  <a:gd name="connsiteY1" fmla="*/ 5955 h 2403337"/>
                  <a:gd name="connsiteX2" fmla="*/ 535028 w 1744338"/>
                  <a:gd name="connsiteY2" fmla="*/ 26568 h 2403337"/>
                  <a:gd name="connsiteX3" fmla="*/ 535028 w 1744338"/>
                  <a:gd name="connsiteY3" fmla="*/ 1082424 h 2403337"/>
                  <a:gd name="connsiteX4" fmla="*/ 532280 w 1744338"/>
                  <a:gd name="connsiteY4" fmla="*/ 1111740 h 2403337"/>
                  <a:gd name="connsiteX5" fmla="*/ 547854 w 1744338"/>
                  <a:gd name="connsiteY5" fmla="*/ 1193277 h 2403337"/>
                  <a:gd name="connsiteX6" fmla="*/ 561138 w 1744338"/>
                  <a:gd name="connsiteY6" fmla="*/ 1242291 h 2403337"/>
                  <a:gd name="connsiteX7" fmla="*/ 599158 w 1744338"/>
                  <a:gd name="connsiteY7" fmla="*/ 1193735 h 2403337"/>
                  <a:gd name="connsiteX8" fmla="*/ 632139 w 1744338"/>
                  <a:gd name="connsiteY8" fmla="*/ 1151593 h 2403337"/>
                  <a:gd name="connsiteX9" fmla="*/ 912924 w 1744338"/>
                  <a:gd name="connsiteY9" fmla="*/ 857230 h 2403337"/>
                  <a:gd name="connsiteX10" fmla="*/ 671991 w 1744338"/>
                  <a:gd name="connsiteY10" fmla="*/ 1178161 h 2403337"/>
                  <a:gd name="connsiteX11" fmla="*/ 663746 w 1744338"/>
                  <a:gd name="connsiteY11" fmla="*/ 1190529 h 2403337"/>
                  <a:gd name="connsiteX12" fmla="*/ 539609 w 1744338"/>
                  <a:gd name="connsiteY12" fmla="*/ 1352228 h 2403337"/>
                  <a:gd name="connsiteX13" fmla="*/ 530905 w 1744338"/>
                  <a:gd name="connsiteY13" fmla="*/ 1364596 h 2403337"/>
                  <a:gd name="connsiteX14" fmla="*/ 547396 w 1744338"/>
                  <a:gd name="connsiteY14" fmla="*/ 1361847 h 2403337"/>
                  <a:gd name="connsiteX15" fmla="*/ 655043 w 1744338"/>
                  <a:gd name="connsiteY15" fmla="*/ 1341692 h 2403337"/>
                  <a:gd name="connsiteX16" fmla="*/ 681153 w 1744338"/>
                  <a:gd name="connsiteY16" fmla="*/ 1326576 h 2403337"/>
                  <a:gd name="connsiteX17" fmla="*/ 1252827 w 1744338"/>
                  <a:gd name="connsiteY17" fmla="*/ 962867 h 2403337"/>
                  <a:gd name="connsiteX18" fmla="*/ 1734718 w 1744338"/>
                  <a:gd name="connsiteY18" fmla="*/ 1045778 h 2403337"/>
                  <a:gd name="connsiteX19" fmla="*/ 1744338 w 1744338"/>
                  <a:gd name="connsiteY19" fmla="*/ 1049443 h 2403337"/>
                  <a:gd name="connsiteX20" fmla="*/ 1744338 w 1744338"/>
                  <a:gd name="connsiteY20" fmla="*/ 1052649 h 2403337"/>
                  <a:gd name="connsiteX21" fmla="*/ 1743422 w 1744338"/>
                  <a:gd name="connsiteY21" fmla="*/ 1053565 h 2403337"/>
                  <a:gd name="connsiteX22" fmla="*/ 1742047 w 1744338"/>
                  <a:gd name="connsiteY22" fmla="*/ 1053107 h 2403337"/>
                  <a:gd name="connsiteX23" fmla="*/ 1724641 w 1744338"/>
                  <a:gd name="connsiteY23" fmla="*/ 1061352 h 2403337"/>
                  <a:gd name="connsiteX24" fmla="*/ 1357267 w 1744338"/>
                  <a:gd name="connsiteY24" fmla="*/ 1162586 h 2403337"/>
                  <a:gd name="connsiteX25" fmla="*/ 1068682 w 1744338"/>
                  <a:gd name="connsiteY25" fmla="*/ 1242291 h 2403337"/>
                  <a:gd name="connsiteX26" fmla="*/ 693979 w 1744338"/>
                  <a:gd name="connsiteY26" fmla="*/ 1345815 h 2403337"/>
                  <a:gd name="connsiteX27" fmla="*/ 676114 w 1744338"/>
                  <a:gd name="connsiteY27" fmla="*/ 1353144 h 2403337"/>
                  <a:gd name="connsiteX28" fmla="*/ 629849 w 1744338"/>
                  <a:gd name="connsiteY28" fmla="*/ 1360931 h 2403337"/>
                  <a:gd name="connsiteX29" fmla="*/ 527241 w 1744338"/>
                  <a:gd name="connsiteY29" fmla="*/ 1385667 h 2403337"/>
                  <a:gd name="connsiteX30" fmla="*/ 516705 w 1744338"/>
                  <a:gd name="connsiteY30" fmla="*/ 1393454 h 2403337"/>
                  <a:gd name="connsiteX31" fmla="*/ 429213 w 1744338"/>
                  <a:gd name="connsiteY31" fmla="*/ 1521257 h 2403337"/>
                  <a:gd name="connsiteX32" fmla="*/ 510292 w 1744338"/>
                  <a:gd name="connsiteY32" fmla="*/ 1509347 h 2403337"/>
                  <a:gd name="connsiteX33" fmla="*/ 522202 w 1744338"/>
                  <a:gd name="connsiteY33" fmla="*/ 1503850 h 2403337"/>
                  <a:gd name="connsiteX34" fmla="*/ 529531 w 1744338"/>
                  <a:gd name="connsiteY34" fmla="*/ 1524005 h 2403337"/>
                  <a:gd name="connsiteX35" fmla="*/ 416387 w 1744338"/>
                  <a:gd name="connsiteY35" fmla="*/ 1542786 h 2403337"/>
                  <a:gd name="connsiteX36" fmla="*/ 404935 w 1744338"/>
                  <a:gd name="connsiteY36" fmla="*/ 1553322 h 2403337"/>
                  <a:gd name="connsiteX37" fmla="*/ 259727 w 1744338"/>
                  <a:gd name="connsiteY37" fmla="*/ 1858397 h 2403337"/>
                  <a:gd name="connsiteX38" fmla="*/ 272095 w 1744338"/>
                  <a:gd name="connsiteY38" fmla="*/ 1875346 h 2403337"/>
                  <a:gd name="connsiteX39" fmla="*/ 298663 w 1744338"/>
                  <a:gd name="connsiteY39" fmla="*/ 1876262 h 2403337"/>
                  <a:gd name="connsiteX40" fmla="*/ 301869 w 1744338"/>
                  <a:gd name="connsiteY40" fmla="*/ 1877636 h 2403337"/>
                  <a:gd name="connsiteX41" fmla="*/ 250107 w 1744338"/>
                  <a:gd name="connsiteY41" fmla="*/ 1914740 h 2403337"/>
                  <a:gd name="connsiteX42" fmla="*/ 238197 w 1744338"/>
                  <a:gd name="connsiteY42" fmla="*/ 1930773 h 2403337"/>
                  <a:gd name="connsiteX43" fmla="*/ 206590 w 1744338"/>
                  <a:gd name="connsiteY43" fmla="*/ 2211113 h 2403337"/>
                  <a:gd name="connsiteX44" fmla="*/ 207965 w 1744338"/>
                  <a:gd name="connsiteY44" fmla="*/ 2215235 h 2403337"/>
                  <a:gd name="connsiteX45" fmla="*/ 244610 w 1744338"/>
                  <a:gd name="connsiteY45" fmla="*/ 2193248 h 2403337"/>
                  <a:gd name="connsiteX46" fmla="*/ 213003 w 1744338"/>
                  <a:gd name="connsiteY46" fmla="*/ 2275243 h 2403337"/>
                  <a:gd name="connsiteX47" fmla="*/ 207049 w 1744338"/>
                  <a:gd name="connsiteY47" fmla="*/ 2310056 h 2403337"/>
                  <a:gd name="connsiteX48" fmla="*/ 208423 w 1744338"/>
                  <a:gd name="connsiteY48" fmla="*/ 2393425 h 2403337"/>
                  <a:gd name="connsiteX49" fmla="*/ 197887 w 1744338"/>
                  <a:gd name="connsiteY49" fmla="*/ 2402587 h 2403337"/>
                  <a:gd name="connsiteX50" fmla="*/ 162616 w 1744338"/>
                  <a:gd name="connsiteY50" fmla="*/ 2401670 h 2403337"/>
                  <a:gd name="connsiteX51" fmla="*/ 158493 w 1744338"/>
                  <a:gd name="connsiteY51" fmla="*/ 2398922 h 2403337"/>
                  <a:gd name="connsiteX52" fmla="*/ 155744 w 1744338"/>
                  <a:gd name="connsiteY52" fmla="*/ 2387470 h 2403337"/>
                  <a:gd name="connsiteX53" fmla="*/ 152538 w 1744338"/>
                  <a:gd name="connsiteY53" fmla="*/ 2183628 h 2403337"/>
                  <a:gd name="connsiteX54" fmla="*/ 208881 w 1744338"/>
                  <a:gd name="connsiteY54" fmla="*/ 1846946 h 2403337"/>
                  <a:gd name="connsiteX55" fmla="*/ 301411 w 1744338"/>
                  <a:gd name="connsiteY55" fmla="*/ 1630736 h 2403337"/>
                  <a:gd name="connsiteX56" fmla="*/ 305076 w 1744338"/>
                  <a:gd name="connsiteY56" fmla="*/ 1595006 h 2403337"/>
                  <a:gd name="connsiteX57" fmla="*/ 290876 w 1744338"/>
                  <a:gd name="connsiteY57" fmla="*/ 1528128 h 2403337"/>
                  <a:gd name="connsiteX58" fmla="*/ 278508 w 1744338"/>
                  <a:gd name="connsiteY58" fmla="*/ 1505224 h 2403337"/>
                  <a:gd name="connsiteX59" fmla="*/ 127802 w 1744338"/>
                  <a:gd name="connsiteY59" fmla="*/ 1332989 h 2403337"/>
                  <a:gd name="connsiteX60" fmla="*/ 65046 w 1744338"/>
                  <a:gd name="connsiteY60" fmla="*/ 1218013 h 2403337"/>
                  <a:gd name="connsiteX61" fmla="*/ 0 w 1744338"/>
                  <a:gd name="connsiteY61" fmla="*/ 870336 h 2403337"/>
                  <a:gd name="connsiteX62" fmla="*/ 149790 w 1744338"/>
                  <a:gd name="connsiteY62" fmla="*/ 418678 h 2403337"/>
                  <a:gd name="connsiteX63" fmla="*/ 161699 w 1744338"/>
                  <a:gd name="connsiteY63" fmla="*/ 410890 h 2403337"/>
                  <a:gd name="connsiteX64" fmla="*/ 178190 w 1744338"/>
                  <a:gd name="connsiteY64" fmla="*/ 534570 h 2403337"/>
                  <a:gd name="connsiteX65" fmla="*/ 259269 w 1744338"/>
                  <a:gd name="connsiteY65" fmla="*/ 1182741 h 2403337"/>
                  <a:gd name="connsiteX66" fmla="*/ 297289 w 1744338"/>
                  <a:gd name="connsiteY66" fmla="*/ 1486901 h 2403337"/>
                  <a:gd name="connsiteX67" fmla="*/ 301869 w 1744338"/>
                  <a:gd name="connsiteY67" fmla="*/ 1502476 h 2403337"/>
                  <a:gd name="connsiteX68" fmla="*/ 310573 w 1744338"/>
                  <a:gd name="connsiteY68" fmla="*/ 1532250 h 2403337"/>
                  <a:gd name="connsiteX69" fmla="*/ 322483 w 1744338"/>
                  <a:gd name="connsiteY69" fmla="*/ 1587677 h 2403337"/>
                  <a:gd name="connsiteX70" fmla="*/ 352715 w 1744338"/>
                  <a:gd name="connsiteY70" fmla="*/ 1536831 h 2403337"/>
                  <a:gd name="connsiteX71" fmla="*/ 534570 w 1744338"/>
                  <a:gd name="connsiteY71" fmla="*/ 1275272 h 2403337"/>
                  <a:gd name="connsiteX72" fmla="*/ 542815 w 1744338"/>
                  <a:gd name="connsiteY72" fmla="*/ 1234045 h 2403337"/>
                  <a:gd name="connsiteX73" fmla="*/ 523576 w 1744338"/>
                  <a:gd name="connsiteY73" fmla="*/ 1148386 h 2403337"/>
                  <a:gd name="connsiteX74" fmla="*/ 490595 w 1744338"/>
                  <a:gd name="connsiteY74" fmla="*/ 1080133 h 2403337"/>
                  <a:gd name="connsiteX75" fmla="*/ 450743 w 1744338"/>
                  <a:gd name="connsiteY75" fmla="*/ 1026539 h 2403337"/>
                  <a:gd name="connsiteX76" fmla="*/ 306450 w 1744338"/>
                  <a:gd name="connsiteY76" fmla="*/ 553809 h 2403337"/>
                  <a:gd name="connsiteX77" fmla="*/ 522660 w 1744338"/>
                  <a:gd name="connsiteY77" fmla="*/ 9161 h 2403337"/>
                  <a:gd name="connsiteX78" fmla="*/ 527699 w 1744338"/>
                  <a:gd name="connsiteY78" fmla="*/ 2290 h 2403337"/>
                  <a:gd name="connsiteX79" fmla="*/ 529989 w 1744338"/>
                  <a:gd name="connsiteY79" fmla="*/ 0 h 2403337"/>
                  <a:gd name="connsiteX0" fmla="*/ 529989 w 1744338"/>
                  <a:gd name="connsiteY0" fmla="*/ 0 h 2403337"/>
                  <a:gd name="connsiteX1" fmla="*/ 533196 w 1744338"/>
                  <a:gd name="connsiteY1" fmla="*/ 5955 h 2403337"/>
                  <a:gd name="connsiteX2" fmla="*/ 535028 w 1744338"/>
                  <a:gd name="connsiteY2" fmla="*/ 26568 h 2403337"/>
                  <a:gd name="connsiteX3" fmla="*/ 535028 w 1744338"/>
                  <a:gd name="connsiteY3" fmla="*/ 1082424 h 2403337"/>
                  <a:gd name="connsiteX4" fmla="*/ 532280 w 1744338"/>
                  <a:gd name="connsiteY4" fmla="*/ 1111740 h 2403337"/>
                  <a:gd name="connsiteX5" fmla="*/ 547854 w 1744338"/>
                  <a:gd name="connsiteY5" fmla="*/ 1193277 h 2403337"/>
                  <a:gd name="connsiteX6" fmla="*/ 561138 w 1744338"/>
                  <a:gd name="connsiteY6" fmla="*/ 1242291 h 2403337"/>
                  <a:gd name="connsiteX7" fmla="*/ 599158 w 1744338"/>
                  <a:gd name="connsiteY7" fmla="*/ 1193735 h 2403337"/>
                  <a:gd name="connsiteX8" fmla="*/ 632139 w 1744338"/>
                  <a:gd name="connsiteY8" fmla="*/ 1151593 h 2403337"/>
                  <a:gd name="connsiteX9" fmla="*/ 912924 w 1744338"/>
                  <a:gd name="connsiteY9" fmla="*/ 857230 h 2403337"/>
                  <a:gd name="connsiteX10" fmla="*/ 671991 w 1744338"/>
                  <a:gd name="connsiteY10" fmla="*/ 1178161 h 2403337"/>
                  <a:gd name="connsiteX11" fmla="*/ 663746 w 1744338"/>
                  <a:gd name="connsiteY11" fmla="*/ 1190529 h 2403337"/>
                  <a:gd name="connsiteX12" fmla="*/ 539609 w 1744338"/>
                  <a:gd name="connsiteY12" fmla="*/ 1352228 h 2403337"/>
                  <a:gd name="connsiteX13" fmla="*/ 530905 w 1744338"/>
                  <a:gd name="connsiteY13" fmla="*/ 1364596 h 2403337"/>
                  <a:gd name="connsiteX14" fmla="*/ 547396 w 1744338"/>
                  <a:gd name="connsiteY14" fmla="*/ 1361847 h 2403337"/>
                  <a:gd name="connsiteX15" fmla="*/ 655043 w 1744338"/>
                  <a:gd name="connsiteY15" fmla="*/ 1341692 h 2403337"/>
                  <a:gd name="connsiteX16" fmla="*/ 681153 w 1744338"/>
                  <a:gd name="connsiteY16" fmla="*/ 1326576 h 2403337"/>
                  <a:gd name="connsiteX17" fmla="*/ 1252827 w 1744338"/>
                  <a:gd name="connsiteY17" fmla="*/ 962867 h 2403337"/>
                  <a:gd name="connsiteX18" fmla="*/ 1734718 w 1744338"/>
                  <a:gd name="connsiteY18" fmla="*/ 1045778 h 2403337"/>
                  <a:gd name="connsiteX19" fmla="*/ 1744338 w 1744338"/>
                  <a:gd name="connsiteY19" fmla="*/ 1049443 h 2403337"/>
                  <a:gd name="connsiteX20" fmla="*/ 1744338 w 1744338"/>
                  <a:gd name="connsiteY20" fmla="*/ 1052649 h 2403337"/>
                  <a:gd name="connsiteX21" fmla="*/ 1743422 w 1744338"/>
                  <a:gd name="connsiteY21" fmla="*/ 1053565 h 2403337"/>
                  <a:gd name="connsiteX22" fmla="*/ 1742047 w 1744338"/>
                  <a:gd name="connsiteY22" fmla="*/ 1053107 h 2403337"/>
                  <a:gd name="connsiteX23" fmla="*/ 1724641 w 1744338"/>
                  <a:gd name="connsiteY23" fmla="*/ 1061352 h 2403337"/>
                  <a:gd name="connsiteX24" fmla="*/ 1357267 w 1744338"/>
                  <a:gd name="connsiteY24" fmla="*/ 1162586 h 2403337"/>
                  <a:gd name="connsiteX25" fmla="*/ 1068682 w 1744338"/>
                  <a:gd name="connsiteY25" fmla="*/ 1242291 h 2403337"/>
                  <a:gd name="connsiteX26" fmla="*/ 693979 w 1744338"/>
                  <a:gd name="connsiteY26" fmla="*/ 1345815 h 2403337"/>
                  <a:gd name="connsiteX27" fmla="*/ 676114 w 1744338"/>
                  <a:gd name="connsiteY27" fmla="*/ 1353144 h 2403337"/>
                  <a:gd name="connsiteX28" fmla="*/ 629849 w 1744338"/>
                  <a:gd name="connsiteY28" fmla="*/ 1360931 h 2403337"/>
                  <a:gd name="connsiteX29" fmla="*/ 527241 w 1744338"/>
                  <a:gd name="connsiteY29" fmla="*/ 1385667 h 2403337"/>
                  <a:gd name="connsiteX30" fmla="*/ 516705 w 1744338"/>
                  <a:gd name="connsiteY30" fmla="*/ 1393454 h 2403337"/>
                  <a:gd name="connsiteX31" fmla="*/ 429213 w 1744338"/>
                  <a:gd name="connsiteY31" fmla="*/ 1521257 h 2403337"/>
                  <a:gd name="connsiteX32" fmla="*/ 510292 w 1744338"/>
                  <a:gd name="connsiteY32" fmla="*/ 1509347 h 2403337"/>
                  <a:gd name="connsiteX33" fmla="*/ 522202 w 1744338"/>
                  <a:gd name="connsiteY33" fmla="*/ 1503850 h 2403337"/>
                  <a:gd name="connsiteX34" fmla="*/ 416387 w 1744338"/>
                  <a:gd name="connsiteY34" fmla="*/ 1542786 h 2403337"/>
                  <a:gd name="connsiteX35" fmla="*/ 404935 w 1744338"/>
                  <a:gd name="connsiteY35" fmla="*/ 1553322 h 2403337"/>
                  <a:gd name="connsiteX36" fmla="*/ 259727 w 1744338"/>
                  <a:gd name="connsiteY36" fmla="*/ 1858397 h 2403337"/>
                  <a:gd name="connsiteX37" fmla="*/ 272095 w 1744338"/>
                  <a:gd name="connsiteY37" fmla="*/ 1875346 h 2403337"/>
                  <a:gd name="connsiteX38" fmla="*/ 298663 w 1744338"/>
                  <a:gd name="connsiteY38" fmla="*/ 1876262 h 2403337"/>
                  <a:gd name="connsiteX39" fmla="*/ 301869 w 1744338"/>
                  <a:gd name="connsiteY39" fmla="*/ 1877636 h 2403337"/>
                  <a:gd name="connsiteX40" fmla="*/ 250107 w 1744338"/>
                  <a:gd name="connsiteY40" fmla="*/ 1914740 h 2403337"/>
                  <a:gd name="connsiteX41" fmla="*/ 238197 w 1744338"/>
                  <a:gd name="connsiteY41" fmla="*/ 1930773 h 2403337"/>
                  <a:gd name="connsiteX42" fmla="*/ 206590 w 1744338"/>
                  <a:gd name="connsiteY42" fmla="*/ 2211113 h 2403337"/>
                  <a:gd name="connsiteX43" fmla="*/ 207965 w 1744338"/>
                  <a:gd name="connsiteY43" fmla="*/ 2215235 h 2403337"/>
                  <a:gd name="connsiteX44" fmla="*/ 244610 w 1744338"/>
                  <a:gd name="connsiteY44" fmla="*/ 2193248 h 2403337"/>
                  <a:gd name="connsiteX45" fmla="*/ 213003 w 1744338"/>
                  <a:gd name="connsiteY45" fmla="*/ 2275243 h 2403337"/>
                  <a:gd name="connsiteX46" fmla="*/ 207049 w 1744338"/>
                  <a:gd name="connsiteY46" fmla="*/ 2310056 h 2403337"/>
                  <a:gd name="connsiteX47" fmla="*/ 208423 w 1744338"/>
                  <a:gd name="connsiteY47" fmla="*/ 2393425 h 2403337"/>
                  <a:gd name="connsiteX48" fmla="*/ 197887 w 1744338"/>
                  <a:gd name="connsiteY48" fmla="*/ 2402587 h 2403337"/>
                  <a:gd name="connsiteX49" fmla="*/ 162616 w 1744338"/>
                  <a:gd name="connsiteY49" fmla="*/ 2401670 h 2403337"/>
                  <a:gd name="connsiteX50" fmla="*/ 158493 w 1744338"/>
                  <a:gd name="connsiteY50" fmla="*/ 2398922 h 2403337"/>
                  <a:gd name="connsiteX51" fmla="*/ 155744 w 1744338"/>
                  <a:gd name="connsiteY51" fmla="*/ 2387470 h 2403337"/>
                  <a:gd name="connsiteX52" fmla="*/ 152538 w 1744338"/>
                  <a:gd name="connsiteY52" fmla="*/ 2183628 h 2403337"/>
                  <a:gd name="connsiteX53" fmla="*/ 208881 w 1744338"/>
                  <a:gd name="connsiteY53" fmla="*/ 1846946 h 2403337"/>
                  <a:gd name="connsiteX54" fmla="*/ 301411 w 1744338"/>
                  <a:gd name="connsiteY54" fmla="*/ 1630736 h 2403337"/>
                  <a:gd name="connsiteX55" fmla="*/ 305076 w 1744338"/>
                  <a:gd name="connsiteY55" fmla="*/ 1595006 h 2403337"/>
                  <a:gd name="connsiteX56" fmla="*/ 290876 w 1744338"/>
                  <a:gd name="connsiteY56" fmla="*/ 1528128 h 2403337"/>
                  <a:gd name="connsiteX57" fmla="*/ 278508 w 1744338"/>
                  <a:gd name="connsiteY57" fmla="*/ 1505224 h 2403337"/>
                  <a:gd name="connsiteX58" fmla="*/ 127802 w 1744338"/>
                  <a:gd name="connsiteY58" fmla="*/ 1332989 h 2403337"/>
                  <a:gd name="connsiteX59" fmla="*/ 65046 w 1744338"/>
                  <a:gd name="connsiteY59" fmla="*/ 1218013 h 2403337"/>
                  <a:gd name="connsiteX60" fmla="*/ 0 w 1744338"/>
                  <a:gd name="connsiteY60" fmla="*/ 870336 h 2403337"/>
                  <a:gd name="connsiteX61" fmla="*/ 149790 w 1744338"/>
                  <a:gd name="connsiteY61" fmla="*/ 418678 h 2403337"/>
                  <a:gd name="connsiteX62" fmla="*/ 161699 w 1744338"/>
                  <a:gd name="connsiteY62" fmla="*/ 410890 h 2403337"/>
                  <a:gd name="connsiteX63" fmla="*/ 178190 w 1744338"/>
                  <a:gd name="connsiteY63" fmla="*/ 534570 h 2403337"/>
                  <a:gd name="connsiteX64" fmla="*/ 259269 w 1744338"/>
                  <a:gd name="connsiteY64" fmla="*/ 1182741 h 2403337"/>
                  <a:gd name="connsiteX65" fmla="*/ 297289 w 1744338"/>
                  <a:gd name="connsiteY65" fmla="*/ 1486901 h 2403337"/>
                  <a:gd name="connsiteX66" fmla="*/ 301869 w 1744338"/>
                  <a:gd name="connsiteY66" fmla="*/ 1502476 h 2403337"/>
                  <a:gd name="connsiteX67" fmla="*/ 310573 w 1744338"/>
                  <a:gd name="connsiteY67" fmla="*/ 1532250 h 2403337"/>
                  <a:gd name="connsiteX68" fmla="*/ 322483 w 1744338"/>
                  <a:gd name="connsiteY68" fmla="*/ 1587677 h 2403337"/>
                  <a:gd name="connsiteX69" fmla="*/ 352715 w 1744338"/>
                  <a:gd name="connsiteY69" fmla="*/ 1536831 h 2403337"/>
                  <a:gd name="connsiteX70" fmla="*/ 534570 w 1744338"/>
                  <a:gd name="connsiteY70" fmla="*/ 1275272 h 2403337"/>
                  <a:gd name="connsiteX71" fmla="*/ 542815 w 1744338"/>
                  <a:gd name="connsiteY71" fmla="*/ 1234045 h 2403337"/>
                  <a:gd name="connsiteX72" fmla="*/ 523576 w 1744338"/>
                  <a:gd name="connsiteY72" fmla="*/ 1148386 h 2403337"/>
                  <a:gd name="connsiteX73" fmla="*/ 490595 w 1744338"/>
                  <a:gd name="connsiteY73" fmla="*/ 1080133 h 2403337"/>
                  <a:gd name="connsiteX74" fmla="*/ 450743 w 1744338"/>
                  <a:gd name="connsiteY74" fmla="*/ 1026539 h 2403337"/>
                  <a:gd name="connsiteX75" fmla="*/ 306450 w 1744338"/>
                  <a:gd name="connsiteY75" fmla="*/ 553809 h 2403337"/>
                  <a:gd name="connsiteX76" fmla="*/ 522660 w 1744338"/>
                  <a:gd name="connsiteY76" fmla="*/ 9161 h 2403337"/>
                  <a:gd name="connsiteX77" fmla="*/ 527699 w 1744338"/>
                  <a:gd name="connsiteY77" fmla="*/ 2290 h 2403337"/>
                  <a:gd name="connsiteX78" fmla="*/ 529989 w 1744338"/>
                  <a:gd name="connsiteY78" fmla="*/ 0 h 2403337"/>
                  <a:gd name="connsiteX0" fmla="*/ 529989 w 1744338"/>
                  <a:gd name="connsiteY0" fmla="*/ 0 h 2403337"/>
                  <a:gd name="connsiteX1" fmla="*/ 533196 w 1744338"/>
                  <a:gd name="connsiteY1" fmla="*/ 5955 h 2403337"/>
                  <a:gd name="connsiteX2" fmla="*/ 535028 w 1744338"/>
                  <a:gd name="connsiteY2" fmla="*/ 26568 h 2403337"/>
                  <a:gd name="connsiteX3" fmla="*/ 535028 w 1744338"/>
                  <a:gd name="connsiteY3" fmla="*/ 1082424 h 2403337"/>
                  <a:gd name="connsiteX4" fmla="*/ 532280 w 1744338"/>
                  <a:gd name="connsiteY4" fmla="*/ 1111740 h 2403337"/>
                  <a:gd name="connsiteX5" fmla="*/ 547854 w 1744338"/>
                  <a:gd name="connsiteY5" fmla="*/ 1193277 h 2403337"/>
                  <a:gd name="connsiteX6" fmla="*/ 561138 w 1744338"/>
                  <a:gd name="connsiteY6" fmla="*/ 1242291 h 2403337"/>
                  <a:gd name="connsiteX7" fmla="*/ 599158 w 1744338"/>
                  <a:gd name="connsiteY7" fmla="*/ 1193735 h 2403337"/>
                  <a:gd name="connsiteX8" fmla="*/ 632139 w 1744338"/>
                  <a:gd name="connsiteY8" fmla="*/ 1151593 h 2403337"/>
                  <a:gd name="connsiteX9" fmla="*/ 912924 w 1744338"/>
                  <a:gd name="connsiteY9" fmla="*/ 857230 h 2403337"/>
                  <a:gd name="connsiteX10" fmla="*/ 671991 w 1744338"/>
                  <a:gd name="connsiteY10" fmla="*/ 1178161 h 2403337"/>
                  <a:gd name="connsiteX11" fmla="*/ 663746 w 1744338"/>
                  <a:gd name="connsiteY11" fmla="*/ 1190529 h 2403337"/>
                  <a:gd name="connsiteX12" fmla="*/ 539609 w 1744338"/>
                  <a:gd name="connsiteY12" fmla="*/ 1352228 h 2403337"/>
                  <a:gd name="connsiteX13" fmla="*/ 530905 w 1744338"/>
                  <a:gd name="connsiteY13" fmla="*/ 1364596 h 2403337"/>
                  <a:gd name="connsiteX14" fmla="*/ 547396 w 1744338"/>
                  <a:gd name="connsiteY14" fmla="*/ 1361847 h 2403337"/>
                  <a:gd name="connsiteX15" fmla="*/ 655043 w 1744338"/>
                  <a:gd name="connsiteY15" fmla="*/ 1341692 h 2403337"/>
                  <a:gd name="connsiteX16" fmla="*/ 681153 w 1744338"/>
                  <a:gd name="connsiteY16" fmla="*/ 1326576 h 2403337"/>
                  <a:gd name="connsiteX17" fmla="*/ 1252827 w 1744338"/>
                  <a:gd name="connsiteY17" fmla="*/ 962867 h 2403337"/>
                  <a:gd name="connsiteX18" fmla="*/ 1734718 w 1744338"/>
                  <a:gd name="connsiteY18" fmla="*/ 1045778 h 2403337"/>
                  <a:gd name="connsiteX19" fmla="*/ 1744338 w 1744338"/>
                  <a:gd name="connsiteY19" fmla="*/ 1049443 h 2403337"/>
                  <a:gd name="connsiteX20" fmla="*/ 1744338 w 1744338"/>
                  <a:gd name="connsiteY20" fmla="*/ 1052649 h 2403337"/>
                  <a:gd name="connsiteX21" fmla="*/ 1743422 w 1744338"/>
                  <a:gd name="connsiteY21" fmla="*/ 1053565 h 2403337"/>
                  <a:gd name="connsiteX22" fmla="*/ 1742047 w 1744338"/>
                  <a:gd name="connsiteY22" fmla="*/ 1053107 h 2403337"/>
                  <a:gd name="connsiteX23" fmla="*/ 1724641 w 1744338"/>
                  <a:gd name="connsiteY23" fmla="*/ 1061352 h 2403337"/>
                  <a:gd name="connsiteX24" fmla="*/ 1357267 w 1744338"/>
                  <a:gd name="connsiteY24" fmla="*/ 1162586 h 2403337"/>
                  <a:gd name="connsiteX25" fmla="*/ 1068682 w 1744338"/>
                  <a:gd name="connsiteY25" fmla="*/ 1242291 h 2403337"/>
                  <a:gd name="connsiteX26" fmla="*/ 693979 w 1744338"/>
                  <a:gd name="connsiteY26" fmla="*/ 1345815 h 2403337"/>
                  <a:gd name="connsiteX27" fmla="*/ 676114 w 1744338"/>
                  <a:gd name="connsiteY27" fmla="*/ 1353144 h 2403337"/>
                  <a:gd name="connsiteX28" fmla="*/ 629849 w 1744338"/>
                  <a:gd name="connsiteY28" fmla="*/ 1360931 h 2403337"/>
                  <a:gd name="connsiteX29" fmla="*/ 527241 w 1744338"/>
                  <a:gd name="connsiteY29" fmla="*/ 1385667 h 2403337"/>
                  <a:gd name="connsiteX30" fmla="*/ 516705 w 1744338"/>
                  <a:gd name="connsiteY30" fmla="*/ 1393454 h 2403337"/>
                  <a:gd name="connsiteX31" fmla="*/ 429213 w 1744338"/>
                  <a:gd name="connsiteY31" fmla="*/ 1521257 h 2403337"/>
                  <a:gd name="connsiteX32" fmla="*/ 510292 w 1744338"/>
                  <a:gd name="connsiteY32" fmla="*/ 1509347 h 2403337"/>
                  <a:gd name="connsiteX33" fmla="*/ 416387 w 1744338"/>
                  <a:gd name="connsiteY33" fmla="*/ 1542786 h 2403337"/>
                  <a:gd name="connsiteX34" fmla="*/ 404935 w 1744338"/>
                  <a:gd name="connsiteY34" fmla="*/ 1553322 h 2403337"/>
                  <a:gd name="connsiteX35" fmla="*/ 259727 w 1744338"/>
                  <a:gd name="connsiteY35" fmla="*/ 1858397 h 2403337"/>
                  <a:gd name="connsiteX36" fmla="*/ 272095 w 1744338"/>
                  <a:gd name="connsiteY36" fmla="*/ 1875346 h 2403337"/>
                  <a:gd name="connsiteX37" fmla="*/ 298663 w 1744338"/>
                  <a:gd name="connsiteY37" fmla="*/ 1876262 h 2403337"/>
                  <a:gd name="connsiteX38" fmla="*/ 301869 w 1744338"/>
                  <a:gd name="connsiteY38" fmla="*/ 1877636 h 2403337"/>
                  <a:gd name="connsiteX39" fmla="*/ 250107 w 1744338"/>
                  <a:gd name="connsiteY39" fmla="*/ 1914740 h 2403337"/>
                  <a:gd name="connsiteX40" fmla="*/ 238197 w 1744338"/>
                  <a:gd name="connsiteY40" fmla="*/ 1930773 h 2403337"/>
                  <a:gd name="connsiteX41" fmla="*/ 206590 w 1744338"/>
                  <a:gd name="connsiteY41" fmla="*/ 2211113 h 2403337"/>
                  <a:gd name="connsiteX42" fmla="*/ 207965 w 1744338"/>
                  <a:gd name="connsiteY42" fmla="*/ 2215235 h 2403337"/>
                  <a:gd name="connsiteX43" fmla="*/ 244610 w 1744338"/>
                  <a:gd name="connsiteY43" fmla="*/ 2193248 h 2403337"/>
                  <a:gd name="connsiteX44" fmla="*/ 213003 w 1744338"/>
                  <a:gd name="connsiteY44" fmla="*/ 2275243 h 2403337"/>
                  <a:gd name="connsiteX45" fmla="*/ 207049 w 1744338"/>
                  <a:gd name="connsiteY45" fmla="*/ 2310056 h 2403337"/>
                  <a:gd name="connsiteX46" fmla="*/ 208423 w 1744338"/>
                  <a:gd name="connsiteY46" fmla="*/ 2393425 h 2403337"/>
                  <a:gd name="connsiteX47" fmla="*/ 197887 w 1744338"/>
                  <a:gd name="connsiteY47" fmla="*/ 2402587 h 2403337"/>
                  <a:gd name="connsiteX48" fmla="*/ 162616 w 1744338"/>
                  <a:gd name="connsiteY48" fmla="*/ 2401670 h 2403337"/>
                  <a:gd name="connsiteX49" fmla="*/ 158493 w 1744338"/>
                  <a:gd name="connsiteY49" fmla="*/ 2398922 h 2403337"/>
                  <a:gd name="connsiteX50" fmla="*/ 155744 w 1744338"/>
                  <a:gd name="connsiteY50" fmla="*/ 2387470 h 2403337"/>
                  <a:gd name="connsiteX51" fmla="*/ 152538 w 1744338"/>
                  <a:gd name="connsiteY51" fmla="*/ 2183628 h 2403337"/>
                  <a:gd name="connsiteX52" fmla="*/ 208881 w 1744338"/>
                  <a:gd name="connsiteY52" fmla="*/ 1846946 h 2403337"/>
                  <a:gd name="connsiteX53" fmla="*/ 301411 w 1744338"/>
                  <a:gd name="connsiteY53" fmla="*/ 1630736 h 2403337"/>
                  <a:gd name="connsiteX54" fmla="*/ 305076 w 1744338"/>
                  <a:gd name="connsiteY54" fmla="*/ 1595006 h 2403337"/>
                  <a:gd name="connsiteX55" fmla="*/ 290876 w 1744338"/>
                  <a:gd name="connsiteY55" fmla="*/ 1528128 h 2403337"/>
                  <a:gd name="connsiteX56" fmla="*/ 278508 w 1744338"/>
                  <a:gd name="connsiteY56" fmla="*/ 1505224 h 2403337"/>
                  <a:gd name="connsiteX57" fmla="*/ 127802 w 1744338"/>
                  <a:gd name="connsiteY57" fmla="*/ 1332989 h 2403337"/>
                  <a:gd name="connsiteX58" fmla="*/ 65046 w 1744338"/>
                  <a:gd name="connsiteY58" fmla="*/ 1218013 h 2403337"/>
                  <a:gd name="connsiteX59" fmla="*/ 0 w 1744338"/>
                  <a:gd name="connsiteY59" fmla="*/ 870336 h 2403337"/>
                  <a:gd name="connsiteX60" fmla="*/ 149790 w 1744338"/>
                  <a:gd name="connsiteY60" fmla="*/ 418678 h 2403337"/>
                  <a:gd name="connsiteX61" fmla="*/ 161699 w 1744338"/>
                  <a:gd name="connsiteY61" fmla="*/ 410890 h 2403337"/>
                  <a:gd name="connsiteX62" fmla="*/ 178190 w 1744338"/>
                  <a:gd name="connsiteY62" fmla="*/ 534570 h 2403337"/>
                  <a:gd name="connsiteX63" fmla="*/ 259269 w 1744338"/>
                  <a:gd name="connsiteY63" fmla="*/ 1182741 h 2403337"/>
                  <a:gd name="connsiteX64" fmla="*/ 297289 w 1744338"/>
                  <a:gd name="connsiteY64" fmla="*/ 1486901 h 2403337"/>
                  <a:gd name="connsiteX65" fmla="*/ 301869 w 1744338"/>
                  <a:gd name="connsiteY65" fmla="*/ 1502476 h 2403337"/>
                  <a:gd name="connsiteX66" fmla="*/ 310573 w 1744338"/>
                  <a:gd name="connsiteY66" fmla="*/ 1532250 h 2403337"/>
                  <a:gd name="connsiteX67" fmla="*/ 322483 w 1744338"/>
                  <a:gd name="connsiteY67" fmla="*/ 1587677 h 2403337"/>
                  <a:gd name="connsiteX68" fmla="*/ 352715 w 1744338"/>
                  <a:gd name="connsiteY68" fmla="*/ 1536831 h 2403337"/>
                  <a:gd name="connsiteX69" fmla="*/ 534570 w 1744338"/>
                  <a:gd name="connsiteY69" fmla="*/ 1275272 h 2403337"/>
                  <a:gd name="connsiteX70" fmla="*/ 542815 w 1744338"/>
                  <a:gd name="connsiteY70" fmla="*/ 1234045 h 2403337"/>
                  <a:gd name="connsiteX71" fmla="*/ 523576 w 1744338"/>
                  <a:gd name="connsiteY71" fmla="*/ 1148386 h 2403337"/>
                  <a:gd name="connsiteX72" fmla="*/ 490595 w 1744338"/>
                  <a:gd name="connsiteY72" fmla="*/ 1080133 h 2403337"/>
                  <a:gd name="connsiteX73" fmla="*/ 450743 w 1744338"/>
                  <a:gd name="connsiteY73" fmla="*/ 1026539 h 2403337"/>
                  <a:gd name="connsiteX74" fmla="*/ 306450 w 1744338"/>
                  <a:gd name="connsiteY74" fmla="*/ 553809 h 2403337"/>
                  <a:gd name="connsiteX75" fmla="*/ 522660 w 1744338"/>
                  <a:gd name="connsiteY75" fmla="*/ 9161 h 2403337"/>
                  <a:gd name="connsiteX76" fmla="*/ 527699 w 1744338"/>
                  <a:gd name="connsiteY76" fmla="*/ 2290 h 2403337"/>
                  <a:gd name="connsiteX77" fmla="*/ 529989 w 1744338"/>
                  <a:gd name="connsiteY77" fmla="*/ 0 h 2403337"/>
                  <a:gd name="connsiteX0" fmla="*/ 529989 w 1744338"/>
                  <a:gd name="connsiteY0" fmla="*/ 0 h 2403337"/>
                  <a:gd name="connsiteX1" fmla="*/ 533196 w 1744338"/>
                  <a:gd name="connsiteY1" fmla="*/ 5955 h 2403337"/>
                  <a:gd name="connsiteX2" fmla="*/ 535028 w 1744338"/>
                  <a:gd name="connsiteY2" fmla="*/ 26568 h 2403337"/>
                  <a:gd name="connsiteX3" fmla="*/ 535028 w 1744338"/>
                  <a:gd name="connsiteY3" fmla="*/ 1082424 h 2403337"/>
                  <a:gd name="connsiteX4" fmla="*/ 532280 w 1744338"/>
                  <a:gd name="connsiteY4" fmla="*/ 1111740 h 2403337"/>
                  <a:gd name="connsiteX5" fmla="*/ 547854 w 1744338"/>
                  <a:gd name="connsiteY5" fmla="*/ 1193277 h 2403337"/>
                  <a:gd name="connsiteX6" fmla="*/ 561138 w 1744338"/>
                  <a:gd name="connsiteY6" fmla="*/ 1242291 h 2403337"/>
                  <a:gd name="connsiteX7" fmla="*/ 599158 w 1744338"/>
                  <a:gd name="connsiteY7" fmla="*/ 1193735 h 2403337"/>
                  <a:gd name="connsiteX8" fmla="*/ 632139 w 1744338"/>
                  <a:gd name="connsiteY8" fmla="*/ 1151593 h 2403337"/>
                  <a:gd name="connsiteX9" fmla="*/ 912924 w 1744338"/>
                  <a:gd name="connsiteY9" fmla="*/ 857230 h 2403337"/>
                  <a:gd name="connsiteX10" fmla="*/ 671991 w 1744338"/>
                  <a:gd name="connsiteY10" fmla="*/ 1178161 h 2403337"/>
                  <a:gd name="connsiteX11" fmla="*/ 663746 w 1744338"/>
                  <a:gd name="connsiteY11" fmla="*/ 1190529 h 2403337"/>
                  <a:gd name="connsiteX12" fmla="*/ 539609 w 1744338"/>
                  <a:gd name="connsiteY12" fmla="*/ 1352228 h 2403337"/>
                  <a:gd name="connsiteX13" fmla="*/ 530905 w 1744338"/>
                  <a:gd name="connsiteY13" fmla="*/ 1364596 h 2403337"/>
                  <a:gd name="connsiteX14" fmla="*/ 547396 w 1744338"/>
                  <a:gd name="connsiteY14" fmla="*/ 1361847 h 2403337"/>
                  <a:gd name="connsiteX15" fmla="*/ 655043 w 1744338"/>
                  <a:gd name="connsiteY15" fmla="*/ 1341692 h 2403337"/>
                  <a:gd name="connsiteX16" fmla="*/ 681153 w 1744338"/>
                  <a:gd name="connsiteY16" fmla="*/ 1326576 h 2403337"/>
                  <a:gd name="connsiteX17" fmla="*/ 1252827 w 1744338"/>
                  <a:gd name="connsiteY17" fmla="*/ 962867 h 2403337"/>
                  <a:gd name="connsiteX18" fmla="*/ 1734718 w 1744338"/>
                  <a:gd name="connsiteY18" fmla="*/ 1045778 h 2403337"/>
                  <a:gd name="connsiteX19" fmla="*/ 1744338 w 1744338"/>
                  <a:gd name="connsiteY19" fmla="*/ 1049443 h 2403337"/>
                  <a:gd name="connsiteX20" fmla="*/ 1744338 w 1744338"/>
                  <a:gd name="connsiteY20" fmla="*/ 1052649 h 2403337"/>
                  <a:gd name="connsiteX21" fmla="*/ 1743422 w 1744338"/>
                  <a:gd name="connsiteY21" fmla="*/ 1053565 h 2403337"/>
                  <a:gd name="connsiteX22" fmla="*/ 1742047 w 1744338"/>
                  <a:gd name="connsiteY22" fmla="*/ 1053107 h 2403337"/>
                  <a:gd name="connsiteX23" fmla="*/ 1724641 w 1744338"/>
                  <a:gd name="connsiteY23" fmla="*/ 1061352 h 2403337"/>
                  <a:gd name="connsiteX24" fmla="*/ 1357267 w 1744338"/>
                  <a:gd name="connsiteY24" fmla="*/ 1162586 h 2403337"/>
                  <a:gd name="connsiteX25" fmla="*/ 1068682 w 1744338"/>
                  <a:gd name="connsiteY25" fmla="*/ 1242291 h 2403337"/>
                  <a:gd name="connsiteX26" fmla="*/ 693979 w 1744338"/>
                  <a:gd name="connsiteY26" fmla="*/ 1345815 h 2403337"/>
                  <a:gd name="connsiteX27" fmla="*/ 676114 w 1744338"/>
                  <a:gd name="connsiteY27" fmla="*/ 1353144 h 2403337"/>
                  <a:gd name="connsiteX28" fmla="*/ 629849 w 1744338"/>
                  <a:gd name="connsiteY28" fmla="*/ 1360931 h 2403337"/>
                  <a:gd name="connsiteX29" fmla="*/ 527241 w 1744338"/>
                  <a:gd name="connsiteY29" fmla="*/ 1385667 h 2403337"/>
                  <a:gd name="connsiteX30" fmla="*/ 516705 w 1744338"/>
                  <a:gd name="connsiteY30" fmla="*/ 1393454 h 2403337"/>
                  <a:gd name="connsiteX31" fmla="*/ 429213 w 1744338"/>
                  <a:gd name="connsiteY31" fmla="*/ 1521257 h 2403337"/>
                  <a:gd name="connsiteX32" fmla="*/ 416387 w 1744338"/>
                  <a:gd name="connsiteY32" fmla="*/ 1542786 h 2403337"/>
                  <a:gd name="connsiteX33" fmla="*/ 404935 w 1744338"/>
                  <a:gd name="connsiteY33" fmla="*/ 1553322 h 2403337"/>
                  <a:gd name="connsiteX34" fmla="*/ 259727 w 1744338"/>
                  <a:gd name="connsiteY34" fmla="*/ 1858397 h 2403337"/>
                  <a:gd name="connsiteX35" fmla="*/ 272095 w 1744338"/>
                  <a:gd name="connsiteY35" fmla="*/ 1875346 h 2403337"/>
                  <a:gd name="connsiteX36" fmla="*/ 298663 w 1744338"/>
                  <a:gd name="connsiteY36" fmla="*/ 1876262 h 2403337"/>
                  <a:gd name="connsiteX37" fmla="*/ 301869 w 1744338"/>
                  <a:gd name="connsiteY37" fmla="*/ 1877636 h 2403337"/>
                  <a:gd name="connsiteX38" fmla="*/ 250107 w 1744338"/>
                  <a:gd name="connsiteY38" fmla="*/ 1914740 h 2403337"/>
                  <a:gd name="connsiteX39" fmla="*/ 238197 w 1744338"/>
                  <a:gd name="connsiteY39" fmla="*/ 1930773 h 2403337"/>
                  <a:gd name="connsiteX40" fmla="*/ 206590 w 1744338"/>
                  <a:gd name="connsiteY40" fmla="*/ 2211113 h 2403337"/>
                  <a:gd name="connsiteX41" fmla="*/ 207965 w 1744338"/>
                  <a:gd name="connsiteY41" fmla="*/ 2215235 h 2403337"/>
                  <a:gd name="connsiteX42" fmla="*/ 244610 w 1744338"/>
                  <a:gd name="connsiteY42" fmla="*/ 2193248 h 2403337"/>
                  <a:gd name="connsiteX43" fmla="*/ 213003 w 1744338"/>
                  <a:gd name="connsiteY43" fmla="*/ 2275243 h 2403337"/>
                  <a:gd name="connsiteX44" fmla="*/ 207049 w 1744338"/>
                  <a:gd name="connsiteY44" fmla="*/ 2310056 h 2403337"/>
                  <a:gd name="connsiteX45" fmla="*/ 208423 w 1744338"/>
                  <a:gd name="connsiteY45" fmla="*/ 2393425 h 2403337"/>
                  <a:gd name="connsiteX46" fmla="*/ 197887 w 1744338"/>
                  <a:gd name="connsiteY46" fmla="*/ 2402587 h 2403337"/>
                  <a:gd name="connsiteX47" fmla="*/ 162616 w 1744338"/>
                  <a:gd name="connsiteY47" fmla="*/ 2401670 h 2403337"/>
                  <a:gd name="connsiteX48" fmla="*/ 158493 w 1744338"/>
                  <a:gd name="connsiteY48" fmla="*/ 2398922 h 2403337"/>
                  <a:gd name="connsiteX49" fmla="*/ 155744 w 1744338"/>
                  <a:gd name="connsiteY49" fmla="*/ 2387470 h 2403337"/>
                  <a:gd name="connsiteX50" fmla="*/ 152538 w 1744338"/>
                  <a:gd name="connsiteY50" fmla="*/ 2183628 h 2403337"/>
                  <a:gd name="connsiteX51" fmla="*/ 208881 w 1744338"/>
                  <a:gd name="connsiteY51" fmla="*/ 1846946 h 2403337"/>
                  <a:gd name="connsiteX52" fmla="*/ 301411 w 1744338"/>
                  <a:gd name="connsiteY52" fmla="*/ 1630736 h 2403337"/>
                  <a:gd name="connsiteX53" fmla="*/ 305076 w 1744338"/>
                  <a:gd name="connsiteY53" fmla="*/ 1595006 h 2403337"/>
                  <a:gd name="connsiteX54" fmla="*/ 290876 w 1744338"/>
                  <a:gd name="connsiteY54" fmla="*/ 1528128 h 2403337"/>
                  <a:gd name="connsiteX55" fmla="*/ 278508 w 1744338"/>
                  <a:gd name="connsiteY55" fmla="*/ 1505224 h 2403337"/>
                  <a:gd name="connsiteX56" fmla="*/ 127802 w 1744338"/>
                  <a:gd name="connsiteY56" fmla="*/ 1332989 h 2403337"/>
                  <a:gd name="connsiteX57" fmla="*/ 65046 w 1744338"/>
                  <a:gd name="connsiteY57" fmla="*/ 1218013 h 2403337"/>
                  <a:gd name="connsiteX58" fmla="*/ 0 w 1744338"/>
                  <a:gd name="connsiteY58" fmla="*/ 870336 h 2403337"/>
                  <a:gd name="connsiteX59" fmla="*/ 149790 w 1744338"/>
                  <a:gd name="connsiteY59" fmla="*/ 418678 h 2403337"/>
                  <a:gd name="connsiteX60" fmla="*/ 161699 w 1744338"/>
                  <a:gd name="connsiteY60" fmla="*/ 410890 h 2403337"/>
                  <a:gd name="connsiteX61" fmla="*/ 178190 w 1744338"/>
                  <a:gd name="connsiteY61" fmla="*/ 534570 h 2403337"/>
                  <a:gd name="connsiteX62" fmla="*/ 259269 w 1744338"/>
                  <a:gd name="connsiteY62" fmla="*/ 1182741 h 2403337"/>
                  <a:gd name="connsiteX63" fmla="*/ 297289 w 1744338"/>
                  <a:gd name="connsiteY63" fmla="*/ 1486901 h 2403337"/>
                  <a:gd name="connsiteX64" fmla="*/ 301869 w 1744338"/>
                  <a:gd name="connsiteY64" fmla="*/ 1502476 h 2403337"/>
                  <a:gd name="connsiteX65" fmla="*/ 310573 w 1744338"/>
                  <a:gd name="connsiteY65" fmla="*/ 1532250 h 2403337"/>
                  <a:gd name="connsiteX66" fmla="*/ 322483 w 1744338"/>
                  <a:gd name="connsiteY66" fmla="*/ 1587677 h 2403337"/>
                  <a:gd name="connsiteX67" fmla="*/ 352715 w 1744338"/>
                  <a:gd name="connsiteY67" fmla="*/ 1536831 h 2403337"/>
                  <a:gd name="connsiteX68" fmla="*/ 534570 w 1744338"/>
                  <a:gd name="connsiteY68" fmla="*/ 1275272 h 2403337"/>
                  <a:gd name="connsiteX69" fmla="*/ 542815 w 1744338"/>
                  <a:gd name="connsiteY69" fmla="*/ 1234045 h 2403337"/>
                  <a:gd name="connsiteX70" fmla="*/ 523576 w 1744338"/>
                  <a:gd name="connsiteY70" fmla="*/ 1148386 h 2403337"/>
                  <a:gd name="connsiteX71" fmla="*/ 490595 w 1744338"/>
                  <a:gd name="connsiteY71" fmla="*/ 1080133 h 2403337"/>
                  <a:gd name="connsiteX72" fmla="*/ 450743 w 1744338"/>
                  <a:gd name="connsiteY72" fmla="*/ 1026539 h 2403337"/>
                  <a:gd name="connsiteX73" fmla="*/ 306450 w 1744338"/>
                  <a:gd name="connsiteY73" fmla="*/ 553809 h 2403337"/>
                  <a:gd name="connsiteX74" fmla="*/ 522660 w 1744338"/>
                  <a:gd name="connsiteY74" fmla="*/ 9161 h 2403337"/>
                  <a:gd name="connsiteX75" fmla="*/ 527699 w 1744338"/>
                  <a:gd name="connsiteY75" fmla="*/ 2290 h 2403337"/>
                  <a:gd name="connsiteX76" fmla="*/ 529989 w 1744338"/>
                  <a:gd name="connsiteY76" fmla="*/ 0 h 2403337"/>
                  <a:gd name="connsiteX0" fmla="*/ 529989 w 1744338"/>
                  <a:gd name="connsiteY0" fmla="*/ 0 h 2403337"/>
                  <a:gd name="connsiteX1" fmla="*/ 533196 w 1744338"/>
                  <a:gd name="connsiteY1" fmla="*/ 5955 h 2403337"/>
                  <a:gd name="connsiteX2" fmla="*/ 535028 w 1744338"/>
                  <a:gd name="connsiteY2" fmla="*/ 26568 h 2403337"/>
                  <a:gd name="connsiteX3" fmla="*/ 535028 w 1744338"/>
                  <a:gd name="connsiteY3" fmla="*/ 1082424 h 2403337"/>
                  <a:gd name="connsiteX4" fmla="*/ 532280 w 1744338"/>
                  <a:gd name="connsiteY4" fmla="*/ 1111740 h 2403337"/>
                  <a:gd name="connsiteX5" fmla="*/ 547854 w 1744338"/>
                  <a:gd name="connsiteY5" fmla="*/ 1193277 h 2403337"/>
                  <a:gd name="connsiteX6" fmla="*/ 561138 w 1744338"/>
                  <a:gd name="connsiteY6" fmla="*/ 1242291 h 2403337"/>
                  <a:gd name="connsiteX7" fmla="*/ 599158 w 1744338"/>
                  <a:gd name="connsiteY7" fmla="*/ 1193735 h 2403337"/>
                  <a:gd name="connsiteX8" fmla="*/ 632139 w 1744338"/>
                  <a:gd name="connsiteY8" fmla="*/ 1151593 h 2403337"/>
                  <a:gd name="connsiteX9" fmla="*/ 912924 w 1744338"/>
                  <a:gd name="connsiteY9" fmla="*/ 857230 h 2403337"/>
                  <a:gd name="connsiteX10" fmla="*/ 671991 w 1744338"/>
                  <a:gd name="connsiteY10" fmla="*/ 1178161 h 2403337"/>
                  <a:gd name="connsiteX11" fmla="*/ 663746 w 1744338"/>
                  <a:gd name="connsiteY11" fmla="*/ 1190529 h 2403337"/>
                  <a:gd name="connsiteX12" fmla="*/ 539609 w 1744338"/>
                  <a:gd name="connsiteY12" fmla="*/ 1352228 h 2403337"/>
                  <a:gd name="connsiteX13" fmla="*/ 530905 w 1744338"/>
                  <a:gd name="connsiteY13" fmla="*/ 1364596 h 2403337"/>
                  <a:gd name="connsiteX14" fmla="*/ 547396 w 1744338"/>
                  <a:gd name="connsiteY14" fmla="*/ 1361847 h 2403337"/>
                  <a:gd name="connsiteX15" fmla="*/ 655043 w 1744338"/>
                  <a:gd name="connsiteY15" fmla="*/ 1341692 h 2403337"/>
                  <a:gd name="connsiteX16" fmla="*/ 681153 w 1744338"/>
                  <a:gd name="connsiteY16" fmla="*/ 1326576 h 2403337"/>
                  <a:gd name="connsiteX17" fmla="*/ 1252827 w 1744338"/>
                  <a:gd name="connsiteY17" fmla="*/ 962867 h 2403337"/>
                  <a:gd name="connsiteX18" fmla="*/ 1734718 w 1744338"/>
                  <a:gd name="connsiteY18" fmla="*/ 1045778 h 2403337"/>
                  <a:gd name="connsiteX19" fmla="*/ 1744338 w 1744338"/>
                  <a:gd name="connsiteY19" fmla="*/ 1049443 h 2403337"/>
                  <a:gd name="connsiteX20" fmla="*/ 1744338 w 1744338"/>
                  <a:gd name="connsiteY20" fmla="*/ 1052649 h 2403337"/>
                  <a:gd name="connsiteX21" fmla="*/ 1743422 w 1744338"/>
                  <a:gd name="connsiteY21" fmla="*/ 1053565 h 2403337"/>
                  <a:gd name="connsiteX22" fmla="*/ 1742047 w 1744338"/>
                  <a:gd name="connsiteY22" fmla="*/ 1053107 h 2403337"/>
                  <a:gd name="connsiteX23" fmla="*/ 1724641 w 1744338"/>
                  <a:gd name="connsiteY23" fmla="*/ 1061352 h 2403337"/>
                  <a:gd name="connsiteX24" fmla="*/ 1357267 w 1744338"/>
                  <a:gd name="connsiteY24" fmla="*/ 1162586 h 2403337"/>
                  <a:gd name="connsiteX25" fmla="*/ 1068682 w 1744338"/>
                  <a:gd name="connsiteY25" fmla="*/ 1242291 h 2403337"/>
                  <a:gd name="connsiteX26" fmla="*/ 693979 w 1744338"/>
                  <a:gd name="connsiteY26" fmla="*/ 1345815 h 2403337"/>
                  <a:gd name="connsiteX27" fmla="*/ 676114 w 1744338"/>
                  <a:gd name="connsiteY27" fmla="*/ 1353144 h 2403337"/>
                  <a:gd name="connsiteX28" fmla="*/ 629849 w 1744338"/>
                  <a:gd name="connsiteY28" fmla="*/ 1360931 h 2403337"/>
                  <a:gd name="connsiteX29" fmla="*/ 527241 w 1744338"/>
                  <a:gd name="connsiteY29" fmla="*/ 1385667 h 2403337"/>
                  <a:gd name="connsiteX30" fmla="*/ 516705 w 1744338"/>
                  <a:gd name="connsiteY30" fmla="*/ 1393454 h 2403337"/>
                  <a:gd name="connsiteX31" fmla="*/ 429213 w 1744338"/>
                  <a:gd name="connsiteY31" fmla="*/ 1521257 h 2403337"/>
                  <a:gd name="connsiteX32" fmla="*/ 416387 w 1744338"/>
                  <a:gd name="connsiteY32" fmla="*/ 1542786 h 2403337"/>
                  <a:gd name="connsiteX33" fmla="*/ 259727 w 1744338"/>
                  <a:gd name="connsiteY33" fmla="*/ 1858397 h 2403337"/>
                  <a:gd name="connsiteX34" fmla="*/ 272095 w 1744338"/>
                  <a:gd name="connsiteY34" fmla="*/ 1875346 h 2403337"/>
                  <a:gd name="connsiteX35" fmla="*/ 298663 w 1744338"/>
                  <a:gd name="connsiteY35" fmla="*/ 1876262 h 2403337"/>
                  <a:gd name="connsiteX36" fmla="*/ 301869 w 1744338"/>
                  <a:gd name="connsiteY36" fmla="*/ 1877636 h 2403337"/>
                  <a:gd name="connsiteX37" fmla="*/ 250107 w 1744338"/>
                  <a:gd name="connsiteY37" fmla="*/ 1914740 h 2403337"/>
                  <a:gd name="connsiteX38" fmla="*/ 238197 w 1744338"/>
                  <a:gd name="connsiteY38" fmla="*/ 1930773 h 2403337"/>
                  <a:gd name="connsiteX39" fmla="*/ 206590 w 1744338"/>
                  <a:gd name="connsiteY39" fmla="*/ 2211113 h 2403337"/>
                  <a:gd name="connsiteX40" fmla="*/ 207965 w 1744338"/>
                  <a:gd name="connsiteY40" fmla="*/ 2215235 h 2403337"/>
                  <a:gd name="connsiteX41" fmla="*/ 244610 w 1744338"/>
                  <a:gd name="connsiteY41" fmla="*/ 2193248 h 2403337"/>
                  <a:gd name="connsiteX42" fmla="*/ 213003 w 1744338"/>
                  <a:gd name="connsiteY42" fmla="*/ 2275243 h 2403337"/>
                  <a:gd name="connsiteX43" fmla="*/ 207049 w 1744338"/>
                  <a:gd name="connsiteY43" fmla="*/ 2310056 h 2403337"/>
                  <a:gd name="connsiteX44" fmla="*/ 208423 w 1744338"/>
                  <a:gd name="connsiteY44" fmla="*/ 2393425 h 2403337"/>
                  <a:gd name="connsiteX45" fmla="*/ 197887 w 1744338"/>
                  <a:gd name="connsiteY45" fmla="*/ 2402587 h 2403337"/>
                  <a:gd name="connsiteX46" fmla="*/ 162616 w 1744338"/>
                  <a:gd name="connsiteY46" fmla="*/ 2401670 h 2403337"/>
                  <a:gd name="connsiteX47" fmla="*/ 158493 w 1744338"/>
                  <a:gd name="connsiteY47" fmla="*/ 2398922 h 2403337"/>
                  <a:gd name="connsiteX48" fmla="*/ 155744 w 1744338"/>
                  <a:gd name="connsiteY48" fmla="*/ 2387470 h 2403337"/>
                  <a:gd name="connsiteX49" fmla="*/ 152538 w 1744338"/>
                  <a:gd name="connsiteY49" fmla="*/ 2183628 h 2403337"/>
                  <a:gd name="connsiteX50" fmla="*/ 208881 w 1744338"/>
                  <a:gd name="connsiteY50" fmla="*/ 1846946 h 2403337"/>
                  <a:gd name="connsiteX51" fmla="*/ 301411 w 1744338"/>
                  <a:gd name="connsiteY51" fmla="*/ 1630736 h 2403337"/>
                  <a:gd name="connsiteX52" fmla="*/ 305076 w 1744338"/>
                  <a:gd name="connsiteY52" fmla="*/ 1595006 h 2403337"/>
                  <a:gd name="connsiteX53" fmla="*/ 290876 w 1744338"/>
                  <a:gd name="connsiteY53" fmla="*/ 1528128 h 2403337"/>
                  <a:gd name="connsiteX54" fmla="*/ 278508 w 1744338"/>
                  <a:gd name="connsiteY54" fmla="*/ 1505224 h 2403337"/>
                  <a:gd name="connsiteX55" fmla="*/ 127802 w 1744338"/>
                  <a:gd name="connsiteY55" fmla="*/ 1332989 h 2403337"/>
                  <a:gd name="connsiteX56" fmla="*/ 65046 w 1744338"/>
                  <a:gd name="connsiteY56" fmla="*/ 1218013 h 2403337"/>
                  <a:gd name="connsiteX57" fmla="*/ 0 w 1744338"/>
                  <a:gd name="connsiteY57" fmla="*/ 870336 h 2403337"/>
                  <a:gd name="connsiteX58" fmla="*/ 149790 w 1744338"/>
                  <a:gd name="connsiteY58" fmla="*/ 418678 h 2403337"/>
                  <a:gd name="connsiteX59" fmla="*/ 161699 w 1744338"/>
                  <a:gd name="connsiteY59" fmla="*/ 410890 h 2403337"/>
                  <a:gd name="connsiteX60" fmla="*/ 178190 w 1744338"/>
                  <a:gd name="connsiteY60" fmla="*/ 534570 h 2403337"/>
                  <a:gd name="connsiteX61" fmla="*/ 259269 w 1744338"/>
                  <a:gd name="connsiteY61" fmla="*/ 1182741 h 2403337"/>
                  <a:gd name="connsiteX62" fmla="*/ 297289 w 1744338"/>
                  <a:gd name="connsiteY62" fmla="*/ 1486901 h 2403337"/>
                  <a:gd name="connsiteX63" fmla="*/ 301869 w 1744338"/>
                  <a:gd name="connsiteY63" fmla="*/ 1502476 h 2403337"/>
                  <a:gd name="connsiteX64" fmla="*/ 310573 w 1744338"/>
                  <a:gd name="connsiteY64" fmla="*/ 1532250 h 2403337"/>
                  <a:gd name="connsiteX65" fmla="*/ 322483 w 1744338"/>
                  <a:gd name="connsiteY65" fmla="*/ 1587677 h 2403337"/>
                  <a:gd name="connsiteX66" fmla="*/ 352715 w 1744338"/>
                  <a:gd name="connsiteY66" fmla="*/ 1536831 h 2403337"/>
                  <a:gd name="connsiteX67" fmla="*/ 534570 w 1744338"/>
                  <a:gd name="connsiteY67" fmla="*/ 1275272 h 2403337"/>
                  <a:gd name="connsiteX68" fmla="*/ 542815 w 1744338"/>
                  <a:gd name="connsiteY68" fmla="*/ 1234045 h 2403337"/>
                  <a:gd name="connsiteX69" fmla="*/ 523576 w 1744338"/>
                  <a:gd name="connsiteY69" fmla="*/ 1148386 h 2403337"/>
                  <a:gd name="connsiteX70" fmla="*/ 490595 w 1744338"/>
                  <a:gd name="connsiteY70" fmla="*/ 1080133 h 2403337"/>
                  <a:gd name="connsiteX71" fmla="*/ 450743 w 1744338"/>
                  <a:gd name="connsiteY71" fmla="*/ 1026539 h 2403337"/>
                  <a:gd name="connsiteX72" fmla="*/ 306450 w 1744338"/>
                  <a:gd name="connsiteY72" fmla="*/ 553809 h 2403337"/>
                  <a:gd name="connsiteX73" fmla="*/ 522660 w 1744338"/>
                  <a:gd name="connsiteY73" fmla="*/ 9161 h 2403337"/>
                  <a:gd name="connsiteX74" fmla="*/ 527699 w 1744338"/>
                  <a:gd name="connsiteY74" fmla="*/ 2290 h 2403337"/>
                  <a:gd name="connsiteX75" fmla="*/ 529989 w 1744338"/>
                  <a:gd name="connsiteY75" fmla="*/ 0 h 2403337"/>
                  <a:gd name="connsiteX0" fmla="*/ 529989 w 1744338"/>
                  <a:gd name="connsiteY0" fmla="*/ 0 h 2403337"/>
                  <a:gd name="connsiteX1" fmla="*/ 533196 w 1744338"/>
                  <a:gd name="connsiteY1" fmla="*/ 5955 h 2403337"/>
                  <a:gd name="connsiteX2" fmla="*/ 535028 w 1744338"/>
                  <a:gd name="connsiteY2" fmla="*/ 26568 h 2403337"/>
                  <a:gd name="connsiteX3" fmla="*/ 535028 w 1744338"/>
                  <a:gd name="connsiteY3" fmla="*/ 1082424 h 2403337"/>
                  <a:gd name="connsiteX4" fmla="*/ 532280 w 1744338"/>
                  <a:gd name="connsiteY4" fmla="*/ 1111740 h 2403337"/>
                  <a:gd name="connsiteX5" fmla="*/ 547854 w 1744338"/>
                  <a:gd name="connsiteY5" fmla="*/ 1193277 h 2403337"/>
                  <a:gd name="connsiteX6" fmla="*/ 561138 w 1744338"/>
                  <a:gd name="connsiteY6" fmla="*/ 1242291 h 2403337"/>
                  <a:gd name="connsiteX7" fmla="*/ 599158 w 1744338"/>
                  <a:gd name="connsiteY7" fmla="*/ 1193735 h 2403337"/>
                  <a:gd name="connsiteX8" fmla="*/ 632139 w 1744338"/>
                  <a:gd name="connsiteY8" fmla="*/ 1151593 h 2403337"/>
                  <a:gd name="connsiteX9" fmla="*/ 912924 w 1744338"/>
                  <a:gd name="connsiteY9" fmla="*/ 857230 h 2403337"/>
                  <a:gd name="connsiteX10" fmla="*/ 671991 w 1744338"/>
                  <a:gd name="connsiteY10" fmla="*/ 1178161 h 2403337"/>
                  <a:gd name="connsiteX11" fmla="*/ 663746 w 1744338"/>
                  <a:gd name="connsiteY11" fmla="*/ 1190529 h 2403337"/>
                  <a:gd name="connsiteX12" fmla="*/ 539609 w 1744338"/>
                  <a:gd name="connsiteY12" fmla="*/ 1352228 h 2403337"/>
                  <a:gd name="connsiteX13" fmla="*/ 530905 w 1744338"/>
                  <a:gd name="connsiteY13" fmla="*/ 1364596 h 2403337"/>
                  <a:gd name="connsiteX14" fmla="*/ 547396 w 1744338"/>
                  <a:gd name="connsiteY14" fmla="*/ 1361847 h 2403337"/>
                  <a:gd name="connsiteX15" fmla="*/ 655043 w 1744338"/>
                  <a:gd name="connsiteY15" fmla="*/ 1341692 h 2403337"/>
                  <a:gd name="connsiteX16" fmla="*/ 681153 w 1744338"/>
                  <a:gd name="connsiteY16" fmla="*/ 1326576 h 2403337"/>
                  <a:gd name="connsiteX17" fmla="*/ 1252827 w 1744338"/>
                  <a:gd name="connsiteY17" fmla="*/ 962867 h 2403337"/>
                  <a:gd name="connsiteX18" fmla="*/ 1734718 w 1744338"/>
                  <a:gd name="connsiteY18" fmla="*/ 1045778 h 2403337"/>
                  <a:gd name="connsiteX19" fmla="*/ 1744338 w 1744338"/>
                  <a:gd name="connsiteY19" fmla="*/ 1049443 h 2403337"/>
                  <a:gd name="connsiteX20" fmla="*/ 1744338 w 1744338"/>
                  <a:gd name="connsiteY20" fmla="*/ 1052649 h 2403337"/>
                  <a:gd name="connsiteX21" fmla="*/ 1743422 w 1744338"/>
                  <a:gd name="connsiteY21" fmla="*/ 1053565 h 2403337"/>
                  <a:gd name="connsiteX22" fmla="*/ 1742047 w 1744338"/>
                  <a:gd name="connsiteY22" fmla="*/ 1053107 h 2403337"/>
                  <a:gd name="connsiteX23" fmla="*/ 1724641 w 1744338"/>
                  <a:gd name="connsiteY23" fmla="*/ 1061352 h 2403337"/>
                  <a:gd name="connsiteX24" fmla="*/ 1357267 w 1744338"/>
                  <a:gd name="connsiteY24" fmla="*/ 1162586 h 2403337"/>
                  <a:gd name="connsiteX25" fmla="*/ 1068682 w 1744338"/>
                  <a:gd name="connsiteY25" fmla="*/ 1242291 h 2403337"/>
                  <a:gd name="connsiteX26" fmla="*/ 693979 w 1744338"/>
                  <a:gd name="connsiteY26" fmla="*/ 1345815 h 2403337"/>
                  <a:gd name="connsiteX27" fmla="*/ 676114 w 1744338"/>
                  <a:gd name="connsiteY27" fmla="*/ 1353144 h 2403337"/>
                  <a:gd name="connsiteX28" fmla="*/ 629849 w 1744338"/>
                  <a:gd name="connsiteY28" fmla="*/ 1360931 h 2403337"/>
                  <a:gd name="connsiteX29" fmla="*/ 527241 w 1744338"/>
                  <a:gd name="connsiteY29" fmla="*/ 1385667 h 2403337"/>
                  <a:gd name="connsiteX30" fmla="*/ 516705 w 1744338"/>
                  <a:gd name="connsiteY30" fmla="*/ 1393454 h 2403337"/>
                  <a:gd name="connsiteX31" fmla="*/ 416387 w 1744338"/>
                  <a:gd name="connsiteY31" fmla="*/ 1542786 h 2403337"/>
                  <a:gd name="connsiteX32" fmla="*/ 259727 w 1744338"/>
                  <a:gd name="connsiteY32" fmla="*/ 1858397 h 2403337"/>
                  <a:gd name="connsiteX33" fmla="*/ 272095 w 1744338"/>
                  <a:gd name="connsiteY33" fmla="*/ 1875346 h 2403337"/>
                  <a:gd name="connsiteX34" fmla="*/ 298663 w 1744338"/>
                  <a:gd name="connsiteY34" fmla="*/ 1876262 h 2403337"/>
                  <a:gd name="connsiteX35" fmla="*/ 301869 w 1744338"/>
                  <a:gd name="connsiteY35" fmla="*/ 1877636 h 2403337"/>
                  <a:gd name="connsiteX36" fmla="*/ 250107 w 1744338"/>
                  <a:gd name="connsiteY36" fmla="*/ 1914740 h 2403337"/>
                  <a:gd name="connsiteX37" fmla="*/ 238197 w 1744338"/>
                  <a:gd name="connsiteY37" fmla="*/ 1930773 h 2403337"/>
                  <a:gd name="connsiteX38" fmla="*/ 206590 w 1744338"/>
                  <a:gd name="connsiteY38" fmla="*/ 2211113 h 2403337"/>
                  <a:gd name="connsiteX39" fmla="*/ 207965 w 1744338"/>
                  <a:gd name="connsiteY39" fmla="*/ 2215235 h 2403337"/>
                  <a:gd name="connsiteX40" fmla="*/ 244610 w 1744338"/>
                  <a:gd name="connsiteY40" fmla="*/ 2193248 h 2403337"/>
                  <a:gd name="connsiteX41" fmla="*/ 213003 w 1744338"/>
                  <a:gd name="connsiteY41" fmla="*/ 2275243 h 2403337"/>
                  <a:gd name="connsiteX42" fmla="*/ 207049 w 1744338"/>
                  <a:gd name="connsiteY42" fmla="*/ 2310056 h 2403337"/>
                  <a:gd name="connsiteX43" fmla="*/ 208423 w 1744338"/>
                  <a:gd name="connsiteY43" fmla="*/ 2393425 h 2403337"/>
                  <a:gd name="connsiteX44" fmla="*/ 197887 w 1744338"/>
                  <a:gd name="connsiteY44" fmla="*/ 2402587 h 2403337"/>
                  <a:gd name="connsiteX45" fmla="*/ 162616 w 1744338"/>
                  <a:gd name="connsiteY45" fmla="*/ 2401670 h 2403337"/>
                  <a:gd name="connsiteX46" fmla="*/ 158493 w 1744338"/>
                  <a:gd name="connsiteY46" fmla="*/ 2398922 h 2403337"/>
                  <a:gd name="connsiteX47" fmla="*/ 155744 w 1744338"/>
                  <a:gd name="connsiteY47" fmla="*/ 2387470 h 2403337"/>
                  <a:gd name="connsiteX48" fmla="*/ 152538 w 1744338"/>
                  <a:gd name="connsiteY48" fmla="*/ 2183628 h 2403337"/>
                  <a:gd name="connsiteX49" fmla="*/ 208881 w 1744338"/>
                  <a:gd name="connsiteY49" fmla="*/ 1846946 h 2403337"/>
                  <a:gd name="connsiteX50" fmla="*/ 301411 w 1744338"/>
                  <a:gd name="connsiteY50" fmla="*/ 1630736 h 2403337"/>
                  <a:gd name="connsiteX51" fmla="*/ 305076 w 1744338"/>
                  <a:gd name="connsiteY51" fmla="*/ 1595006 h 2403337"/>
                  <a:gd name="connsiteX52" fmla="*/ 290876 w 1744338"/>
                  <a:gd name="connsiteY52" fmla="*/ 1528128 h 2403337"/>
                  <a:gd name="connsiteX53" fmla="*/ 278508 w 1744338"/>
                  <a:gd name="connsiteY53" fmla="*/ 1505224 h 2403337"/>
                  <a:gd name="connsiteX54" fmla="*/ 127802 w 1744338"/>
                  <a:gd name="connsiteY54" fmla="*/ 1332989 h 2403337"/>
                  <a:gd name="connsiteX55" fmla="*/ 65046 w 1744338"/>
                  <a:gd name="connsiteY55" fmla="*/ 1218013 h 2403337"/>
                  <a:gd name="connsiteX56" fmla="*/ 0 w 1744338"/>
                  <a:gd name="connsiteY56" fmla="*/ 870336 h 2403337"/>
                  <a:gd name="connsiteX57" fmla="*/ 149790 w 1744338"/>
                  <a:gd name="connsiteY57" fmla="*/ 418678 h 2403337"/>
                  <a:gd name="connsiteX58" fmla="*/ 161699 w 1744338"/>
                  <a:gd name="connsiteY58" fmla="*/ 410890 h 2403337"/>
                  <a:gd name="connsiteX59" fmla="*/ 178190 w 1744338"/>
                  <a:gd name="connsiteY59" fmla="*/ 534570 h 2403337"/>
                  <a:gd name="connsiteX60" fmla="*/ 259269 w 1744338"/>
                  <a:gd name="connsiteY60" fmla="*/ 1182741 h 2403337"/>
                  <a:gd name="connsiteX61" fmla="*/ 297289 w 1744338"/>
                  <a:gd name="connsiteY61" fmla="*/ 1486901 h 2403337"/>
                  <a:gd name="connsiteX62" fmla="*/ 301869 w 1744338"/>
                  <a:gd name="connsiteY62" fmla="*/ 1502476 h 2403337"/>
                  <a:gd name="connsiteX63" fmla="*/ 310573 w 1744338"/>
                  <a:gd name="connsiteY63" fmla="*/ 1532250 h 2403337"/>
                  <a:gd name="connsiteX64" fmla="*/ 322483 w 1744338"/>
                  <a:gd name="connsiteY64" fmla="*/ 1587677 h 2403337"/>
                  <a:gd name="connsiteX65" fmla="*/ 352715 w 1744338"/>
                  <a:gd name="connsiteY65" fmla="*/ 1536831 h 2403337"/>
                  <a:gd name="connsiteX66" fmla="*/ 534570 w 1744338"/>
                  <a:gd name="connsiteY66" fmla="*/ 1275272 h 2403337"/>
                  <a:gd name="connsiteX67" fmla="*/ 542815 w 1744338"/>
                  <a:gd name="connsiteY67" fmla="*/ 1234045 h 2403337"/>
                  <a:gd name="connsiteX68" fmla="*/ 523576 w 1744338"/>
                  <a:gd name="connsiteY68" fmla="*/ 1148386 h 2403337"/>
                  <a:gd name="connsiteX69" fmla="*/ 490595 w 1744338"/>
                  <a:gd name="connsiteY69" fmla="*/ 1080133 h 2403337"/>
                  <a:gd name="connsiteX70" fmla="*/ 450743 w 1744338"/>
                  <a:gd name="connsiteY70" fmla="*/ 1026539 h 2403337"/>
                  <a:gd name="connsiteX71" fmla="*/ 306450 w 1744338"/>
                  <a:gd name="connsiteY71" fmla="*/ 553809 h 2403337"/>
                  <a:gd name="connsiteX72" fmla="*/ 522660 w 1744338"/>
                  <a:gd name="connsiteY72" fmla="*/ 9161 h 2403337"/>
                  <a:gd name="connsiteX73" fmla="*/ 527699 w 1744338"/>
                  <a:gd name="connsiteY73" fmla="*/ 2290 h 2403337"/>
                  <a:gd name="connsiteX74" fmla="*/ 529989 w 1744338"/>
                  <a:gd name="connsiteY74" fmla="*/ 0 h 24033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1744338" h="2403337">
                    <a:moveTo>
                      <a:pt x="529989" y="0"/>
                    </a:moveTo>
                    <a:cubicBezTo>
                      <a:pt x="530905" y="1832"/>
                      <a:pt x="531821" y="3665"/>
                      <a:pt x="533196" y="5955"/>
                    </a:cubicBezTo>
                    <a:cubicBezTo>
                      <a:pt x="534570" y="12826"/>
                      <a:pt x="535028" y="19697"/>
                      <a:pt x="535028" y="26568"/>
                    </a:cubicBezTo>
                    <a:lnTo>
                      <a:pt x="535028" y="1082424"/>
                    </a:lnTo>
                    <a:cubicBezTo>
                      <a:pt x="535028" y="1092501"/>
                      <a:pt x="534570" y="1102121"/>
                      <a:pt x="532280" y="1111740"/>
                    </a:cubicBezTo>
                    <a:cubicBezTo>
                      <a:pt x="538234" y="1138767"/>
                      <a:pt x="539609" y="1166709"/>
                      <a:pt x="547854" y="1193277"/>
                    </a:cubicBezTo>
                    <a:cubicBezTo>
                      <a:pt x="552893" y="1208851"/>
                      <a:pt x="556557" y="1224884"/>
                      <a:pt x="561138" y="1242291"/>
                    </a:cubicBezTo>
                    <a:lnTo>
                      <a:pt x="599158" y="1193735"/>
                    </a:lnTo>
                    <a:cubicBezTo>
                      <a:pt x="610152" y="1179535"/>
                      <a:pt x="621145" y="1165793"/>
                      <a:pt x="632139" y="1151593"/>
                    </a:cubicBezTo>
                    <a:cubicBezTo>
                      <a:pt x="639926" y="1141057"/>
                      <a:pt x="919500" y="844446"/>
                      <a:pt x="912924" y="857230"/>
                    </a:cubicBezTo>
                    <a:cubicBezTo>
                      <a:pt x="888715" y="904292"/>
                      <a:pt x="713521" y="1122611"/>
                      <a:pt x="671991" y="1178161"/>
                    </a:cubicBezTo>
                    <a:cubicBezTo>
                      <a:pt x="630461" y="1233711"/>
                      <a:pt x="666495" y="1186406"/>
                      <a:pt x="663746" y="1190529"/>
                    </a:cubicBezTo>
                    <a:lnTo>
                      <a:pt x="539609" y="1352228"/>
                    </a:lnTo>
                    <a:cubicBezTo>
                      <a:pt x="536402" y="1356351"/>
                      <a:pt x="534112" y="1360015"/>
                      <a:pt x="530905" y="1364596"/>
                    </a:cubicBezTo>
                    <a:cubicBezTo>
                      <a:pt x="537318" y="1366428"/>
                      <a:pt x="542357" y="1363680"/>
                      <a:pt x="547396" y="1361847"/>
                    </a:cubicBezTo>
                    <a:cubicBezTo>
                      <a:pt x="582209" y="1348563"/>
                      <a:pt x="618397" y="1343983"/>
                      <a:pt x="655043" y="1341692"/>
                    </a:cubicBezTo>
                    <a:cubicBezTo>
                      <a:pt x="666953" y="1340776"/>
                      <a:pt x="674282" y="1337112"/>
                      <a:pt x="681153" y="1326576"/>
                    </a:cubicBezTo>
                    <a:cubicBezTo>
                      <a:pt x="817658" y="1120902"/>
                      <a:pt x="1008216" y="998597"/>
                      <a:pt x="1252827" y="962867"/>
                    </a:cubicBezTo>
                    <a:cubicBezTo>
                      <a:pt x="1421855" y="938589"/>
                      <a:pt x="1582638" y="968364"/>
                      <a:pt x="1734718" y="1045778"/>
                    </a:cubicBezTo>
                    <a:cubicBezTo>
                      <a:pt x="1737925" y="1047152"/>
                      <a:pt x="1741131" y="1048068"/>
                      <a:pt x="1744338" y="1049443"/>
                    </a:cubicBezTo>
                    <a:lnTo>
                      <a:pt x="1744338" y="1052649"/>
                    </a:lnTo>
                    <a:lnTo>
                      <a:pt x="1743422" y="1053565"/>
                    </a:lnTo>
                    <a:lnTo>
                      <a:pt x="1742047" y="1053107"/>
                    </a:lnTo>
                    <a:cubicBezTo>
                      <a:pt x="1737008" y="1057230"/>
                      <a:pt x="1731054" y="1059520"/>
                      <a:pt x="1724641" y="1061352"/>
                    </a:cubicBezTo>
                    <a:lnTo>
                      <a:pt x="1357267" y="1162586"/>
                    </a:lnTo>
                    <a:lnTo>
                      <a:pt x="1068682" y="1242291"/>
                    </a:lnTo>
                    <a:lnTo>
                      <a:pt x="693979" y="1345815"/>
                    </a:lnTo>
                    <a:cubicBezTo>
                      <a:pt x="687566" y="1347647"/>
                      <a:pt x="681611" y="1349021"/>
                      <a:pt x="676114" y="1353144"/>
                    </a:cubicBezTo>
                    <a:cubicBezTo>
                      <a:pt x="661914" y="1361847"/>
                      <a:pt x="644965" y="1359557"/>
                      <a:pt x="629849" y="1360931"/>
                    </a:cubicBezTo>
                    <a:cubicBezTo>
                      <a:pt x="594119" y="1363680"/>
                      <a:pt x="561138" y="1376048"/>
                      <a:pt x="527241" y="1385667"/>
                    </a:cubicBezTo>
                    <a:cubicBezTo>
                      <a:pt x="522660" y="1387041"/>
                      <a:pt x="535181" y="1367268"/>
                      <a:pt x="516705" y="1393454"/>
                    </a:cubicBezTo>
                    <a:cubicBezTo>
                      <a:pt x="498229" y="1419640"/>
                      <a:pt x="459217" y="1465296"/>
                      <a:pt x="416387" y="1542786"/>
                    </a:cubicBezTo>
                    <a:cubicBezTo>
                      <a:pt x="388139" y="1598976"/>
                      <a:pt x="283776" y="1802970"/>
                      <a:pt x="259727" y="1858397"/>
                    </a:cubicBezTo>
                    <a:cubicBezTo>
                      <a:pt x="254230" y="1874888"/>
                      <a:pt x="254230" y="1874888"/>
                      <a:pt x="272095" y="1875346"/>
                    </a:cubicBezTo>
                    <a:cubicBezTo>
                      <a:pt x="280798" y="1875804"/>
                      <a:pt x="289960" y="1875804"/>
                      <a:pt x="298663" y="1876262"/>
                    </a:cubicBezTo>
                    <a:cubicBezTo>
                      <a:pt x="299121" y="1876262"/>
                      <a:pt x="299579" y="1876720"/>
                      <a:pt x="301869" y="1877636"/>
                    </a:cubicBezTo>
                    <a:lnTo>
                      <a:pt x="250107" y="1914740"/>
                    </a:lnTo>
                    <a:cubicBezTo>
                      <a:pt x="244152" y="1918863"/>
                      <a:pt x="240030" y="1923443"/>
                      <a:pt x="238197" y="1930773"/>
                    </a:cubicBezTo>
                    <a:cubicBezTo>
                      <a:pt x="215752" y="2022845"/>
                      <a:pt x="206132" y="2116292"/>
                      <a:pt x="206590" y="2211113"/>
                    </a:cubicBezTo>
                    <a:cubicBezTo>
                      <a:pt x="206590" y="2212029"/>
                      <a:pt x="207049" y="2212945"/>
                      <a:pt x="207965" y="2215235"/>
                    </a:cubicBezTo>
                    <a:lnTo>
                      <a:pt x="244610" y="2193248"/>
                    </a:lnTo>
                    <a:cubicBezTo>
                      <a:pt x="233159" y="2223022"/>
                      <a:pt x="223539" y="2249133"/>
                      <a:pt x="213003" y="2275243"/>
                    </a:cubicBezTo>
                    <a:cubicBezTo>
                      <a:pt x="208423" y="2286695"/>
                      <a:pt x="206590" y="2297688"/>
                      <a:pt x="207049" y="2310056"/>
                    </a:cubicBezTo>
                    <a:cubicBezTo>
                      <a:pt x="207965" y="2337999"/>
                      <a:pt x="207965" y="2365483"/>
                      <a:pt x="208423" y="2393425"/>
                    </a:cubicBezTo>
                    <a:cubicBezTo>
                      <a:pt x="208881" y="2401212"/>
                      <a:pt x="202926" y="2402129"/>
                      <a:pt x="197887" y="2402587"/>
                    </a:cubicBezTo>
                    <a:cubicBezTo>
                      <a:pt x="185977" y="2403045"/>
                      <a:pt x="174525" y="2404419"/>
                      <a:pt x="162616" y="2401670"/>
                    </a:cubicBezTo>
                    <a:cubicBezTo>
                      <a:pt x="161241" y="2401212"/>
                      <a:pt x="159867" y="2400296"/>
                      <a:pt x="158493" y="2398922"/>
                    </a:cubicBezTo>
                    <a:cubicBezTo>
                      <a:pt x="156203" y="2395258"/>
                      <a:pt x="155744" y="2391593"/>
                      <a:pt x="155744" y="2387470"/>
                    </a:cubicBezTo>
                    <a:cubicBezTo>
                      <a:pt x="154828" y="2319676"/>
                      <a:pt x="150706" y="2251423"/>
                      <a:pt x="152538" y="2183628"/>
                    </a:cubicBezTo>
                    <a:cubicBezTo>
                      <a:pt x="156203" y="2069110"/>
                      <a:pt x="172693" y="1956425"/>
                      <a:pt x="208881" y="1846946"/>
                    </a:cubicBezTo>
                    <a:cubicBezTo>
                      <a:pt x="233617" y="1772280"/>
                      <a:pt x="264766" y="1700363"/>
                      <a:pt x="301411" y="1630736"/>
                    </a:cubicBezTo>
                    <a:cubicBezTo>
                      <a:pt x="307824" y="1618826"/>
                      <a:pt x="309199" y="1607832"/>
                      <a:pt x="305076" y="1595006"/>
                    </a:cubicBezTo>
                    <a:cubicBezTo>
                      <a:pt x="298205" y="1573019"/>
                      <a:pt x="293624" y="1550573"/>
                      <a:pt x="290876" y="1528128"/>
                    </a:cubicBezTo>
                    <a:cubicBezTo>
                      <a:pt x="289501" y="1518508"/>
                      <a:pt x="285837" y="1511637"/>
                      <a:pt x="278508" y="1505224"/>
                    </a:cubicBezTo>
                    <a:cubicBezTo>
                      <a:pt x="219416" y="1455294"/>
                      <a:pt x="170403" y="1397577"/>
                      <a:pt x="127802" y="1332989"/>
                    </a:cubicBezTo>
                    <a:cubicBezTo>
                      <a:pt x="103524" y="1296343"/>
                      <a:pt x="82911" y="1257865"/>
                      <a:pt x="65046" y="1218013"/>
                    </a:cubicBezTo>
                    <a:cubicBezTo>
                      <a:pt x="47181" y="1175870"/>
                      <a:pt x="0" y="972944"/>
                      <a:pt x="0" y="870336"/>
                    </a:cubicBezTo>
                    <a:cubicBezTo>
                      <a:pt x="4123" y="704514"/>
                      <a:pt x="54511" y="554267"/>
                      <a:pt x="149790" y="418678"/>
                    </a:cubicBezTo>
                    <a:cubicBezTo>
                      <a:pt x="155286" y="411348"/>
                      <a:pt x="155286" y="411348"/>
                      <a:pt x="161699" y="410890"/>
                    </a:cubicBezTo>
                    <a:cubicBezTo>
                      <a:pt x="169028" y="452117"/>
                      <a:pt x="173151" y="493343"/>
                      <a:pt x="178190" y="534570"/>
                    </a:cubicBezTo>
                    <a:cubicBezTo>
                      <a:pt x="205216" y="750780"/>
                      <a:pt x="232701" y="966532"/>
                      <a:pt x="259269" y="1182741"/>
                    </a:cubicBezTo>
                    <a:cubicBezTo>
                      <a:pt x="271637" y="1283975"/>
                      <a:pt x="284463" y="1385667"/>
                      <a:pt x="297289" y="1486901"/>
                    </a:cubicBezTo>
                    <a:cubicBezTo>
                      <a:pt x="298205" y="1492398"/>
                      <a:pt x="298663" y="1497895"/>
                      <a:pt x="301869" y="1502476"/>
                    </a:cubicBezTo>
                    <a:cubicBezTo>
                      <a:pt x="308282" y="1511179"/>
                      <a:pt x="309199" y="1521715"/>
                      <a:pt x="310573" y="1532250"/>
                    </a:cubicBezTo>
                    <a:cubicBezTo>
                      <a:pt x="313321" y="1550573"/>
                      <a:pt x="317444" y="1568438"/>
                      <a:pt x="322483" y="1587677"/>
                    </a:cubicBezTo>
                    <a:cubicBezTo>
                      <a:pt x="334392" y="1570728"/>
                      <a:pt x="342638" y="1553322"/>
                      <a:pt x="352715" y="1536831"/>
                    </a:cubicBezTo>
                    <a:cubicBezTo>
                      <a:pt x="407684" y="1445675"/>
                      <a:pt x="469524" y="1359099"/>
                      <a:pt x="534570" y="1275272"/>
                    </a:cubicBezTo>
                    <a:cubicBezTo>
                      <a:pt x="544647" y="1261988"/>
                      <a:pt x="546938" y="1249162"/>
                      <a:pt x="542815" y="1234045"/>
                    </a:cubicBezTo>
                    <a:cubicBezTo>
                      <a:pt x="535028" y="1205645"/>
                      <a:pt x="523576" y="1177703"/>
                      <a:pt x="523576" y="1148386"/>
                    </a:cubicBezTo>
                    <a:cubicBezTo>
                      <a:pt x="523576" y="1118611"/>
                      <a:pt x="508002" y="1099830"/>
                      <a:pt x="490595" y="1080133"/>
                    </a:cubicBezTo>
                    <a:cubicBezTo>
                      <a:pt x="475937" y="1063643"/>
                      <a:pt x="461737" y="1046236"/>
                      <a:pt x="450743" y="1026539"/>
                    </a:cubicBezTo>
                    <a:cubicBezTo>
                      <a:pt x="371954" y="888201"/>
                      <a:pt x="307824" y="726044"/>
                      <a:pt x="306450" y="553809"/>
                    </a:cubicBezTo>
                    <a:cubicBezTo>
                      <a:pt x="309657" y="344928"/>
                      <a:pt x="382032" y="163532"/>
                      <a:pt x="522660" y="9161"/>
                    </a:cubicBezTo>
                    <a:cubicBezTo>
                      <a:pt x="524492" y="6871"/>
                      <a:pt x="525867" y="4581"/>
                      <a:pt x="527699" y="2290"/>
                    </a:cubicBezTo>
                    <a:cubicBezTo>
                      <a:pt x="527699" y="0"/>
                      <a:pt x="528615" y="0"/>
                      <a:pt x="529989" y="0"/>
                    </a:cubicBezTo>
                    <a:close/>
                  </a:path>
                </a:pathLst>
              </a:custGeom>
              <a:solidFill>
                <a:schemeClr val="accent3"/>
              </a:solidFill>
              <a:ln w="4572" cap="flat">
                <a:noFill/>
                <a:prstDash val="solid"/>
                <a:miter/>
              </a:ln>
            </p:spPr>
            <p:txBody>
              <a:bodyPr rtlCol="0" anchor="ctr"/>
              <a:lstStyle/>
              <a:p>
                <a:endParaRPr lang="en-US"/>
              </a:p>
            </p:txBody>
          </p:sp>
          <p:sp>
            <p:nvSpPr>
              <p:cNvPr id="374" name="Freeform: Shape 373">
                <a:extLst>
                  <a:ext uri="{FF2B5EF4-FFF2-40B4-BE49-F238E27FC236}">
                    <a16:creationId xmlns:a16="http://schemas.microsoft.com/office/drawing/2014/main" id="{7EA394D1-1411-41A2-A169-BD30723889F9}"/>
                  </a:ext>
                </a:extLst>
              </p:cNvPr>
              <p:cNvSpPr/>
              <p:nvPr/>
            </p:nvSpPr>
            <p:spPr>
              <a:xfrm>
                <a:off x="10701602" y="980510"/>
                <a:ext cx="297747" cy="1094792"/>
              </a:xfrm>
              <a:custGeom>
                <a:avLst/>
                <a:gdLst>
                  <a:gd name="connsiteX0" fmla="*/ 142932 w 297746"/>
                  <a:gd name="connsiteY0" fmla="*/ 1094334 h 1094791"/>
                  <a:gd name="connsiteX1" fmla="*/ 134229 w 297746"/>
                  <a:gd name="connsiteY1" fmla="*/ 1086546 h 1094791"/>
                  <a:gd name="connsiteX2" fmla="*/ 119112 w 297746"/>
                  <a:gd name="connsiteY2" fmla="*/ 957370 h 1094791"/>
                  <a:gd name="connsiteX3" fmla="*/ 102164 w 297746"/>
                  <a:gd name="connsiteY3" fmla="*/ 826820 h 1094791"/>
                  <a:gd name="connsiteX4" fmla="*/ 89338 w 297746"/>
                  <a:gd name="connsiteY4" fmla="*/ 722837 h 1094791"/>
                  <a:gd name="connsiteX5" fmla="*/ 75596 w 297746"/>
                  <a:gd name="connsiteY5" fmla="*/ 612900 h 1094791"/>
                  <a:gd name="connsiteX6" fmla="*/ 62770 w 297746"/>
                  <a:gd name="connsiteY6" fmla="*/ 507085 h 1094791"/>
                  <a:gd name="connsiteX7" fmla="*/ 49027 w 297746"/>
                  <a:gd name="connsiteY7" fmla="*/ 398522 h 1094791"/>
                  <a:gd name="connsiteX8" fmla="*/ 35743 w 297746"/>
                  <a:gd name="connsiteY8" fmla="*/ 291334 h 1094791"/>
                  <a:gd name="connsiteX9" fmla="*/ 25666 w 297746"/>
                  <a:gd name="connsiteY9" fmla="*/ 212087 h 1094791"/>
                  <a:gd name="connsiteX10" fmla="*/ 11924 w 297746"/>
                  <a:gd name="connsiteY10" fmla="*/ 100776 h 1094791"/>
                  <a:gd name="connsiteX11" fmla="*/ 1388 w 297746"/>
                  <a:gd name="connsiteY11" fmla="*/ 20155 h 1094791"/>
                  <a:gd name="connsiteX12" fmla="*/ 2762 w 297746"/>
                  <a:gd name="connsiteY12" fmla="*/ 0 h 1094791"/>
                  <a:gd name="connsiteX13" fmla="*/ 146597 w 297746"/>
                  <a:gd name="connsiteY13" fmla="*/ 154370 h 1094791"/>
                  <a:gd name="connsiteX14" fmla="*/ 255618 w 297746"/>
                  <a:gd name="connsiteY14" fmla="*/ 370580 h 1094791"/>
                  <a:gd name="connsiteX15" fmla="*/ 289973 w 297746"/>
                  <a:gd name="connsiteY15" fmla="*/ 532279 h 1094791"/>
                  <a:gd name="connsiteX16" fmla="*/ 295928 w 297746"/>
                  <a:gd name="connsiteY16" fmla="*/ 617939 h 1094791"/>
                  <a:gd name="connsiteX17" fmla="*/ 299135 w 297746"/>
                  <a:gd name="connsiteY17" fmla="*/ 663288 h 1094791"/>
                  <a:gd name="connsiteX18" fmla="*/ 221721 w 297746"/>
                  <a:gd name="connsiteY18" fmla="*/ 970196 h 1094791"/>
                  <a:gd name="connsiteX19" fmla="*/ 158507 w 297746"/>
                  <a:gd name="connsiteY19" fmla="*/ 1081508 h 1094791"/>
                  <a:gd name="connsiteX20" fmla="*/ 142932 w 297746"/>
                  <a:gd name="connsiteY20" fmla="*/ 1094334 h 10947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97746" h="1094791">
                    <a:moveTo>
                      <a:pt x="142932" y="1094334"/>
                    </a:moveTo>
                    <a:cubicBezTo>
                      <a:pt x="135145" y="1097082"/>
                      <a:pt x="134687" y="1090669"/>
                      <a:pt x="134229" y="1086546"/>
                    </a:cubicBezTo>
                    <a:cubicBezTo>
                      <a:pt x="129190" y="1043488"/>
                      <a:pt x="124151" y="1000429"/>
                      <a:pt x="119112" y="957370"/>
                    </a:cubicBezTo>
                    <a:cubicBezTo>
                      <a:pt x="113616" y="913853"/>
                      <a:pt x="107661" y="870336"/>
                      <a:pt x="102164" y="826820"/>
                    </a:cubicBezTo>
                    <a:cubicBezTo>
                      <a:pt x="97583" y="792006"/>
                      <a:pt x="93918" y="757193"/>
                      <a:pt x="89338" y="722837"/>
                    </a:cubicBezTo>
                    <a:cubicBezTo>
                      <a:pt x="84757" y="686192"/>
                      <a:pt x="80176" y="649546"/>
                      <a:pt x="75596" y="612900"/>
                    </a:cubicBezTo>
                    <a:cubicBezTo>
                      <a:pt x="71015" y="577629"/>
                      <a:pt x="66892" y="542357"/>
                      <a:pt x="62770" y="507085"/>
                    </a:cubicBezTo>
                    <a:cubicBezTo>
                      <a:pt x="58189" y="470898"/>
                      <a:pt x="53608" y="434710"/>
                      <a:pt x="49027" y="398522"/>
                    </a:cubicBezTo>
                    <a:cubicBezTo>
                      <a:pt x="44447" y="362793"/>
                      <a:pt x="40324" y="327063"/>
                      <a:pt x="35743" y="291334"/>
                    </a:cubicBezTo>
                    <a:cubicBezTo>
                      <a:pt x="32537" y="264766"/>
                      <a:pt x="28872" y="238655"/>
                      <a:pt x="25666" y="212087"/>
                    </a:cubicBezTo>
                    <a:cubicBezTo>
                      <a:pt x="21085" y="174983"/>
                      <a:pt x="16504" y="137880"/>
                      <a:pt x="11924" y="100776"/>
                    </a:cubicBezTo>
                    <a:cubicBezTo>
                      <a:pt x="8717" y="73750"/>
                      <a:pt x="5053" y="47181"/>
                      <a:pt x="1388" y="20155"/>
                    </a:cubicBezTo>
                    <a:cubicBezTo>
                      <a:pt x="472" y="13284"/>
                      <a:pt x="-1819" y="6413"/>
                      <a:pt x="2762" y="0"/>
                    </a:cubicBezTo>
                    <a:cubicBezTo>
                      <a:pt x="58189" y="44433"/>
                      <a:pt x="105370" y="96653"/>
                      <a:pt x="146597" y="154370"/>
                    </a:cubicBezTo>
                    <a:cubicBezTo>
                      <a:pt x="193778" y="220791"/>
                      <a:pt x="229966" y="293166"/>
                      <a:pt x="255618" y="370580"/>
                    </a:cubicBezTo>
                    <a:cubicBezTo>
                      <a:pt x="273025" y="423258"/>
                      <a:pt x="284476" y="476853"/>
                      <a:pt x="289973" y="532279"/>
                    </a:cubicBezTo>
                    <a:cubicBezTo>
                      <a:pt x="292722" y="560680"/>
                      <a:pt x="295928" y="589080"/>
                      <a:pt x="295928" y="617939"/>
                    </a:cubicBezTo>
                    <a:cubicBezTo>
                      <a:pt x="302799" y="632597"/>
                      <a:pt x="300051" y="648630"/>
                      <a:pt x="299135" y="663288"/>
                    </a:cubicBezTo>
                    <a:cubicBezTo>
                      <a:pt x="292722" y="770477"/>
                      <a:pt x="268444" y="873085"/>
                      <a:pt x="221721" y="970196"/>
                    </a:cubicBezTo>
                    <a:cubicBezTo>
                      <a:pt x="202940" y="1008674"/>
                      <a:pt x="183242" y="1046236"/>
                      <a:pt x="158507" y="1081508"/>
                    </a:cubicBezTo>
                    <a:cubicBezTo>
                      <a:pt x="153926" y="1087004"/>
                      <a:pt x="151636" y="1094334"/>
                      <a:pt x="142932" y="1094334"/>
                    </a:cubicBezTo>
                    <a:close/>
                  </a:path>
                </a:pathLst>
              </a:custGeom>
              <a:solidFill>
                <a:schemeClr val="accent3">
                  <a:lumMod val="75000"/>
                </a:schemeClr>
              </a:solidFill>
              <a:ln w="4572" cap="flat">
                <a:noFill/>
                <a:prstDash val="solid"/>
                <a:miter/>
              </a:ln>
            </p:spPr>
            <p:txBody>
              <a:bodyPr rtlCol="0" anchor="ctr"/>
              <a:lstStyle/>
              <a:p>
                <a:endParaRPr lang="en-US"/>
              </a:p>
            </p:txBody>
          </p:sp>
          <p:sp>
            <p:nvSpPr>
              <p:cNvPr id="380" name="Freeform: Shape 379">
                <a:extLst>
                  <a:ext uri="{FF2B5EF4-FFF2-40B4-BE49-F238E27FC236}">
                    <a16:creationId xmlns:a16="http://schemas.microsoft.com/office/drawing/2014/main" id="{34B73730-65E7-400B-B818-C7801AF3089A}"/>
                  </a:ext>
                </a:extLst>
              </p:cNvPr>
              <p:cNvSpPr/>
              <p:nvPr/>
            </p:nvSpPr>
            <p:spPr>
              <a:xfrm>
                <a:off x="11073556" y="577865"/>
                <a:ext cx="219874" cy="1103953"/>
              </a:xfrm>
              <a:custGeom>
                <a:avLst/>
                <a:gdLst>
                  <a:gd name="connsiteX0" fmla="*/ 2764 w 219874"/>
                  <a:gd name="connsiteY0" fmla="*/ 1105785 h 1103953"/>
                  <a:gd name="connsiteX1" fmla="*/ 473 w 219874"/>
                  <a:gd name="connsiteY1" fmla="*/ 1090211 h 1103953"/>
                  <a:gd name="connsiteX2" fmla="*/ 473 w 219874"/>
                  <a:gd name="connsiteY2" fmla="*/ 16949 h 1103953"/>
                  <a:gd name="connsiteX3" fmla="*/ 3680 w 219874"/>
                  <a:gd name="connsiteY3" fmla="*/ 0 h 1103953"/>
                  <a:gd name="connsiteX4" fmla="*/ 143392 w 219874"/>
                  <a:gd name="connsiteY4" fmla="*/ 203842 h 1103953"/>
                  <a:gd name="connsiteX5" fmla="*/ 220348 w 219874"/>
                  <a:gd name="connsiteY5" fmla="*/ 604197 h 1103953"/>
                  <a:gd name="connsiteX6" fmla="*/ 2764 w 219874"/>
                  <a:gd name="connsiteY6" fmla="*/ 1105785 h 1103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9874" h="1103953">
                    <a:moveTo>
                      <a:pt x="2764" y="1105785"/>
                    </a:moveTo>
                    <a:cubicBezTo>
                      <a:pt x="-1359" y="1101205"/>
                      <a:pt x="473" y="1095250"/>
                      <a:pt x="473" y="1090211"/>
                    </a:cubicBezTo>
                    <a:cubicBezTo>
                      <a:pt x="473" y="732457"/>
                      <a:pt x="473" y="374703"/>
                      <a:pt x="473" y="16949"/>
                    </a:cubicBezTo>
                    <a:cubicBezTo>
                      <a:pt x="473" y="11452"/>
                      <a:pt x="-1817" y="5039"/>
                      <a:pt x="3680" y="0"/>
                    </a:cubicBezTo>
                    <a:cubicBezTo>
                      <a:pt x="61855" y="60007"/>
                      <a:pt x="107662" y="128718"/>
                      <a:pt x="143392" y="203842"/>
                    </a:cubicBezTo>
                    <a:cubicBezTo>
                      <a:pt x="203857" y="330728"/>
                      <a:pt x="229967" y="464485"/>
                      <a:pt x="220348" y="604197"/>
                    </a:cubicBezTo>
                    <a:cubicBezTo>
                      <a:pt x="207064" y="797045"/>
                      <a:pt x="134230" y="964241"/>
                      <a:pt x="2764" y="1105785"/>
                    </a:cubicBezTo>
                    <a:close/>
                  </a:path>
                </a:pathLst>
              </a:custGeom>
              <a:solidFill>
                <a:schemeClr val="accent3">
                  <a:lumMod val="75000"/>
                </a:schemeClr>
              </a:solidFill>
              <a:ln w="4572" cap="flat">
                <a:noFill/>
                <a:prstDash val="solid"/>
                <a:miter/>
              </a:ln>
            </p:spPr>
            <p:txBody>
              <a:bodyPr rtlCol="0" anchor="ctr"/>
              <a:lstStyle/>
              <a:p>
                <a:endParaRPr lang="en-US"/>
              </a:p>
            </p:txBody>
          </p:sp>
        </p:grpSp>
        <p:grpSp>
          <p:nvGrpSpPr>
            <p:cNvPr id="390" name="Group 389">
              <a:extLst>
                <a:ext uri="{FF2B5EF4-FFF2-40B4-BE49-F238E27FC236}">
                  <a16:creationId xmlns:a16="http://schemas.microsoft.com/office/drawing/2014/main" id="{6978D052-0CE7-4F6F-9184-47E15896698B}"/>
                </a:ext>
              </a:extLst>
            </p:cNvPr>
            <p:cNvGrpSpPr/>
            <p:nvPr/>
          </p:nvGrpSpPr>
          <p:grpSpPr>
            <a:xfrm rot="10538332" flipV="1">
              <a:off x="8220786" y="2561066"/>
              <a:ext cx="1306480" cy="1525341"/>
              <a:chOff x="8739710" y="248266"/>
              <a:chExt cx="765266" cy="893463"/>
            </a:xfrm>
          </p:grpSpPr>
          <p:sp>
            <p:nvSpPr>
              <p:cNvPr id="389" name="Freeform: Shape 388">
                <a:extLst>
                  <a:ext uri="{FF2B5EF4-FFF2-40B4-BE49-F238E27FC236}">
                    <a16:creationId xmlns:a16="http://schemas.microsoft.com/office/drawing/2014/main" id="{0D49E8B3-E161-450B-9F5C-E79CDAD07584}"/>
                  </a:ext>
                </a:extLst>
              </p:cNvPr>
              <p:cNvSpPr/>
              <p:nvPr/>
            </p:nvSpPr>
            <p:spPr>
              <a:xfrm>
                <a:off x="8739710" y="248266"/>
                <a:ext cx="765266" cy="893463"/>
              </a:xfrm>
              <a:custGeom>
                <a:avLst/>
                <a:gdLst>
                  <a:gd name="connsiteX0" fmla="*/ 10284 w 765266"/>
                  <a:gd name="connsiteY0" fmla="*/ 1505 h 893463"/>
                  <a:gd name="connsiteX1" fmla="*/ 59298 w 765266"/>
                  <a:gd name="connsiteY1" fmla="*/ 62886 h 893463"/>
                  <a:gd name="connsiteX2" fmla="*/ 254895 w 765266"/>
                  <a:gd name="connsiteY2" fmla="*/ 299251 h 893463"/>
                  <a:gd name="connsiteX3" fmla="*/ 466066 w 765266"/>
                  <a:gd name="connsiteY3" fmla="*/ 553481 h 893463"/>
                  <a:gd name="connsiteX4" fmla="*/ 672199 w 765266"/>
                  <a:gd name="connsiteY4" fmla="*/ 802215 h 893463"/>
                  <a:gd name="connsiteX5" fmla="*/ 707013 w 765266"/>
                  <a:gd name="connsiteY5" fmla="*/ 842984 h 893463"/>
                  <a:gd name="connsiteX6" fmla="*/ 715716 w 765266"/>
                  <a:gd name="connsiteY6" fmla="*/ 815499 h 893463"/>
                  <a:gd name="connsiteX7" fmla="*/ 747323 w 765266"/>
                  <a:gd name="connsiteY7" fmla="*/ 871384 h 893463"/>
                  <a:gd name="connsiteX8" fmla="*/ 765266 w 765266"/>
                  <a:gd name="connsiteY8" fmla="*/ 880934 h 893463"/>
                  <a:gd name="connsiteX9" fmla="*/ 758219 w 765266"/>
                  <a:gd name="connsiteY9" fmla="*/ 893463 h 893463"/>
                  <a:gd name="connsiteX10" fmla="*/ 705180 w 765266"/>
                  <a:gd name="connsiteY10" fmla="*/ 859474 h 893463"/>
                  <a:gd name="connsiteX11" fmla="*/ 650212 w 765266"/>
                  <a:gd name="connsiteY11" fmla="*/ 848938 h 893463"/>
                  <a:gd name="connsiteX12" fmla="*/ 12117 w 765266"/>
                  <a:gd name="connsiteY12" fmla="*/ 195727 h 893463"/>
                  <a:gd name="connsiteX13" fmla="*/ 1123 w 765266"/>
                  <a:gd name="connsiteY13" fmla="*/ 11582 h 893463"/>
                  <a:gd name="connsiteX14" fmla="*/ 10284 w 765266"/>
                  <a:gd name="connsiteY14" fmla="*/ 1505 h 8934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65266" h="893463">
                    <a:moveTo>
                      <a:pt x="10284" y="1505"/>
                    </a:moveTo>
                    <a:cubicBezTo>
                      <a:pt x="24485" y="23950"/>
                      <a:pt x="42807" y="42731"/>
                      <a:pt x="59298" y="62886"/>
                    </a:cubicBezTo>
                    <a:cubicBezTo>
                      <a:pt x="123886" y="142133"/>
                      <a:pt x="189849" y="220463"/>
                      <a:pt x="254895" y="299251"/>
                    </a:cubicBezTo>
                    <a:cubicBezTo>
                      <a:pt x="324980" y="383995"/>
                      <a:pt x="395523" y="468738"/>
                      <a:pt x="466066" y="553481"/>
                    </a:cubicBezTo>
                    <a:cubicBezTo>
                      <a:pt x="534778" y="636392"/>
                      <a:pt x="603947" y="718845"/>
                      <a:pt x="672199" y="802215"/>
                    </a:cubicBezTo>
                    <a:cubicBezTo>
                      <a:pt x="683651" y="815957"/>
                      <a:pt x="694645" y="829699"/>
                      <a:pt x="707013" y="842984"/>
                    </a:cubicBezTo>
                    <a:cubicBezTo>
                      <a:pt x="714800" y="834738"/>
                      <a:pt x="703348" y="821454"/>
                      <a:pt x="715716" y="815499"/>
                    </a:cubicBezTo>
                    <a:cubicBezTo>
                      <a:pt x="709761" y="843900"/>
                      <a:pt x="724877" y="856726"/>
                      <a:pt x="747323" y="871384"/>
                    </a:cubicBezTo>
                    <a:lnTo>
                      <a:pt x="765266" y="880934"/>
                    </a:lnTo>
                    <a:lnTo>
                      <a:pt x="758219" y="893463"/>
                    </a:lnTo>
                    <a:lnTo>
                      <a:pt x="705180" y="859474"/>
                    </a:lnTo>
                    <a:cubicBezTo>
                      <a:pt x="689148" y="851229"/>
                      <a:pt x="668535" y="852603"/>
                      <a:pt x="650212" y="848938"/>
                    </a:cubicBezTo>
                    <a:cubicBezTo>
                      <a:pt x="325896" y="785724"/>
                      <a:pt x="67085" y="520958"/>
                      <a:pt x="12117" y="195727"/>
                    </a:cubicBezTo>
                    <a:cubicBezTo>
                      <a:pt x="1581" y="134804"/>
                      <a:pt x="-2084" y="73422"/>
                      <a:pt x="1123" y="11582"/>
                    </a:cubicBezTo>
                    <a:cubicBezTo>
                      <a:pt x="1581" y="7001"/>
                      <a:pt x="-2542" y="-3992"/>
                      <a:pt x="10284" y="1505"/>
                    </a:cubicBezTo>
                    <a:close/>
                  </a:path>
                </a:pathLst>
              </a:custGeom>
              <a:solidFill>
                <a:schemeClr val="accent3"/>
              </a:solidFill>
              <a:ln w="4572" cap="flat">
                <a:noFill/>
                <a:prstDash val="solid"/>
                <a:miter/>
              </a:ln>
            </p:spPr>
            <p:txBody>
              <a:bodyPr wrap="square" rtlCol="0" anchor="ctr">
                <a:noAutofit/>
              </a:bodyPr>
              <a:lstStyle/>
              <a:p>
                <a:endParaRPr lang="en-US"/>
              </a:p>
            </p:txBody>
          </p:sp>
          <p:sp>
            <p:nvSpPr>
              <p:cNvPr id="386" name="Freeform: Shape 385">
                <a:extLst>
                  <a:ext uri="{FF2B5EF4-FFF2-40B4-BE49-F238E27FC236}">
                    <a16:creationId xmlns:a16="http://schemas.microsoft.com/office/drawing/2014/main" id="{83D57E46-48FD-4500-A457-CCA25EFE8A7C}"/>
                  </a:ext>
                </a:extLst>
              </p:cNvPr>
              <p:cNvSpPr/>
              <p:nvPr/>
            </p:nvSpPr>
            <p:spPr>
              <a:xfrm>
                <a:off x="8746374" y="249770"/>
                <a:ext cx="705431" cy="847433"/>
              </a:xfrm>
              <a:custGeom>
                <a:avLst/>
                <a:gdLst>
                  <a:gd name="connsiteX0" fmla="*/ 708135 w 705430"/>
                  <a:gd name="connsiteY0" fmla="*/ 814910 h 847432"/>
                  <a:gd name="connsiteX1" fmla="*/ 705845 w 705430"/>
                  <a:gd name="connsiteY1" fmla="*/ 839646 h 847432"/>
                  <a:gd name="connsiteX2" fmla="*/ 703096 w 705430"/>
                  <a:gd name="connsiteY2" fmla="*/ 848807 h 847432"/>
                  <a:gd name="connsiteX3" fmla="*/ 694851 w 705430"/>
                  <a:gd name="connsiteY3" fmla="*/ 843768 h 847432"/>
                  <a:gd name="connsiteX4" fmla="*/ 649502 w 705430"/>
                  <a:gd name="connsiteY4" fmla="*/ 788800 h 847432"/>
                  <a:gd name="connsiteX5" fmla="*/ 567049 w 705430"/>
                  <a:gd name="connsiteY5" fmla="*/ 689398 h 847432"/>
                  <a:gd name="connsiteX6" fmla="*/ 461234 w 705430"/>
                  <a:gd name="connsiteY6" fmla="*/ 561596 h 847432"/>
                  <a:gd name="connsiteX7" fmla="*/ 367788 w 705430"/>
                  <a:gd name="connsiteY7" fmla="*/ 448452 h 847432"/>
                  <a:gd name="connsiteX8" fmla="*/ 272509 w 705430"/>
                  <a:gd name="connsiteY8" fmla="*/ 333018 h 847432"/>
                  <a:gd name="connsiteX9" fmla="*/ 178604 w 705430"/>
                  <a:gd name="connsiteY9" fmla="*/ 220333 h 847432"/>
                  <a:gd name="connsiteX10" fmla="*/ 86074 w 705430"/>
                  <a:gd name="connsiteY10" fmla="*/ 108563 h 847432"/>
                  <a:gd name="connsiteX11" fmla="*/ 6827 w 705430"/>
                  <a:gd name="connsiteY11" fmla="*/ 12368 h 847432"/>
                  <a:gd name="connsiteX12" fmla="*/ 3163 w 705430"/>
                  <a:gd name="connsiteY12" fmla="*/ 0 h 847432"/>
                  <a:gd name="connsiteX13" fmla="*/ 166236 w 705430"/>
                  <a:gd name="connsiteY13" fmla="*/ 38020 h 847432"/>
                  <a:gd name="connsiteX14" fmla="*/ 692103 w 705430"/>
                  <a:gd name="connsiteY14" fmla="*/ 639010 h 847432"/>
                  <a:gd name="connsiteX15" fmla="*/ 708135 w 705430"/>
                  <a:gd name="connsiteY15" fmla="*/ 814910 h 84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05430" h="847432">
                    <a:moveTo>
                      <a:pt x="708135" y="814910"/>
                    </a:moveTo>
                    <a:cubicBezTo>
                      <a:pt x="703096" y="822697"/>
                      <a:pt x="706761" y="831400"/>
                      <a:pt x="705845" y="839646"/>
                    </a:cubicBezTo>
                    <a:cubicBezTo>
                      <a:pt x="705387" y="842852"/>
                      <a:pt x="707219" y="847433"/>
                      <a:pt x="703096" y="848807"/>
                    </a:cubicBezTo>
                    <a:cubicBezTo>
                      <a:pt x="698974" y="850181"/>
                      <a:pt x="696683" y="846059"/>
                      <a:pt x="694851" y="843768"/>
                    </a:cubicBezTo>
                    <a:cubicBezTo>
                      <a:pt x="679735" y="825445"/>
                      <a:pt x="664618" y="807123"/>
                      <a:pt x="649502" y="788800"/>
                    </a:cubicBezTo>
                    <a:cubicBezTo>
                      <a:pt x="622018" y="755818"/>
                      <a:pt x="594533" y="722837"/>
                      <a:pt x="567049" y="689398"/>
                    </a:cubicBezTo>
                    <a:cubicBezTo>
                      <a:pt x="531778" y="646797"/>
                      <a:pt x="496506" y="604197"/>
                      <a:pt x="461234" y="561596"/>
                    </a:cubicBezTo>
                    <a:cubicBezTo>
                      <a:pt x="430086" y="524034"/>
                      <a:pt x="398937" y="486014"/>
                      <a:pt x="367788" y="448452"/>
                    </a:cubicBezTo>
                    <a:cubicBezTo>
                      <a:pt x="336181" y="409974"/>
                      <a:pt x="304116" y="371496"/>
                      <a:pt x="272509" y="333018"/>
                    </a:cubicBezTo>
                    <a:cubicBezTo>
                      <a:pt x="241360" y="295456"/>
                      <a:pt x="209753" y="257894"/>
                      <a:pt x="178604" y="220333"/>
                    </a:cubicBezTo>
                    <a:cubicBezTo>
                      <a:pt x="147455" y="183229"/>
                      <a:pt x="116764" y="145667"/>
                      <a:pt x="86074" y="108563"/>
                    </a:cubicBezTo>
                    <a:cubicBezTo>
                      <a:pt x="59505" y="76498"/>
                      <a:pt x="33395" y="44433"/>
                      <a:pt x="6827" y="12368"/>
                    </a:cubicBezTo>
                    <a:cubicBezTo>
                      <a:pt x="4079" y="9161"/>
                      <a:pt x="-4625" y="6413"/>
                      <a:pt x="3163" y="0"/>
                    </a:cubicBezTo>
                    <a:cubicBezTo>
                      <a:pt x="59505" y="4581"/>
                      <a:pt x="114016" y="17865"/>
                      <a:pt x="166236" y="38020"/>
                    </a:cubicBezTo>
                    <a:cubicBezTo>
                      <a:pt x="447950" y="144751"/>
                      <a:pt x="623850" y="345386"/>
                      <a:pt x="692103" y="639010"/>
                    </a:cubicBezTo>
                    <a:cubicBezTo>
                      <a:pt x="705387" y="696269"/>
                      <a:pt x="710426" y="755360"/>
                      <a:pt x="708135" y="814910"/>
                    </a:cubicBezTo>
                    <a:close/>
                  </a:path>
                </a:pathLst>
              </a:custGeom>
              <a:solidFill>
                <a:schemeClr val="accent3">
                  <a:lumMod val="75000"/>
                </a:schemeClr>
              </a:solidFill>
              <a:ln w="4572" cap="flat">
                <a:noFill/>
                <a:prstDash val="solid"/>
                <a:miter/>
              </a:ln>
            </p:spPr>
            <p:txBody>
              <a:bodyPr rtlCol="0" anchor="ctr"/>
              <a:lstStyle/>
              <a:p>
                <a:endParaRPr lang="en-US"/>
              </a:p>
            </p:txBody>
          </p:sp>
        </p:grpSp>
      </p:grpSp>
    </p:spTree>
    <p:extLst>
      <p:ext uri="{BB962C8B-B14F-4D97-AF65-F5344CB8AC3E}">
        <p14:creationId xmlns:p14="http://schemas.microsoft.com/office/powerpoint/2010/main" val="36932009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A5A2245E-D65D-4E72-9270-065B6538264E}"/>
              </a:ext>
            </a:extLst>
          </p:cNvPr>
          <p:cNvGrpSpPr/>
          <p:nvPr/>
        </p:nvGrpSpPr>
        <p:grpSpPr>
          <a:xfrm>
            <a:off x="0" y="3973708"/>
            <a:ext cx="12192001" cy="2080511"/>
            <a:chOff x="-1" y="3417122"/>
            <a:chExt cx="12192001" cy="2080511"/>
          </a:xfrm>
          <a:solidFill>
            <a:schemeClr val="accent1"/>
          </a:solidFill>
        </p:grpSpPr>
        <p:sp>
          <p:nvSpPr>
            <p:cNvPr id="99" name="Rectangle 98">
              <a:extLst>
                <a:ext uri="{FF2B5EF4-FFF2-40B4-BE49-F238E27FC236}">
                  <a16:creationId xmlns:a16="http://schemas.microsoft.com/office/drawing/2014/main" id="{A5185807-BFFE-41DD-9E11-896DB79CD116}"/>
                </a:ext>
              </a:extLst>
            </p:cNvPr>
            <p:cNvSpPr/>
            <p:nvPr/>
          </p:nvSpPr>
          <p:spPr>
            <a:xfrm>
              <a:off x="0" y="3550807"/>
              <a:ext cx="12192000" cy="181816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 name="Rectangle 102">
              <a:extLst>
                <a:ext uri="{FF2B5EF4-FFF2-40B4-BE49-F238E27FC236}">
                  <a16:creationId xmlns:a16="http://schemas.microsoft.com/office/drawing/2014/main" id="{5E3FD0C2-CEF5-438E-B90B-978756B8C9BE}"/>
                </a:ext>
              </a:extLst>
            </p:cNvPr>
            <p:cNvSpPr/>
            <p:nvPr/>
          </p:nvSpPr>
          <p:spPr>
            <a:xfrm>
              <a:off x="-1" y="3417122"/>
              <a:ext cx="12191853" cy="7074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 name="Rectangle 103">
              <a:extLst>
                <a:ext uri="{FF2B5EF4-FFF2-40B4-BE49-F238E27FC236}">
                  <a16:creationId xmlns:a16="http://schemas.microsoft.com/office/drawing/2014/main" id="{A15DC202-E55F-4A81-B799-58CA9018BA5F}"/>
                </a:ext>
              </a:extLst>
            </p:cNvPr>
            <p:cNvSpPr/>
            <p:nvPr/>
          </p:nvSpPr>
          <p:spPr>
            <a:xfrm>
              <a:off x="147" y="5426893"/>
              <a:ext cx="12191853" cy="7074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0" name="TextBox 99">
            <a:extLst>
              <a:ext uri="{FF2B5EF4-FFF2-40B4-BE49-F238E27FC236}">
                <a16:creationId xmlns:a16="http://schemas.microsoft.com/office/drawing/2014/main" id="{7F2CFAEB-7DBC-4C48-A698-FE974A481D1A}"/>
              </a:ext>
            </a:extLst>
          </p:cNvPr>
          <p:cNvSpPr txBox="1"/>
          <p:nvPr/>
        </p:nvSpPr>
        <p:spPr>
          <a:xfrm>
            <a:off x="1" y="4192792"/>
            <a:ext cx="12192000" cy="1569660"/>
          </a:xfrm>
          <a:prstGeom prst="rect">
            <a:avLst/>
          </a:prstGeom>
          <a:noFill/>
        </p:spPr>
        <p:txBody>
          <a:bodyPr wrap="square" rtlCol="0" anchor="ctr">
            <a:spAutoFit/>
          </a:bodyPr>
          <a:lstStyle/>
          <a:p>
            <a:pPr algn="ctr"/>
            <a:r>
              <a:rPr lang="uk-UA" altLang="ko-KR" sz="3200" b="1" i="1" dirty="0">
                <a:solidFill>
                  <a:schemeClr val="bg1"/>
                </a:solidFill>
                <a:cs typeface="Arial" pitchFamily="34" charset="0"/>
              </a:rPr>
              <a:t>Технічні платформи реалізації динамічного енергоменеджменту</a:t>
            </a:r>
          </a:p>
          <a:p>
            <a:pPr algn="ctr"/>
            <a:r>
              <a:rPr lang="uk-UA" altLang="ko-KR" sz="3200" b="1" i="1" dirty="0">
                <a:solidFill>
                  <a:schemeClr val="bg1"/>
                </a:solidFill>
                <a:cs typeface="Arial" pitchFamily="34" charset="0"/>
              </a:rPr>
              <a:t>в системах енергоспоживання з </a:t>
            </a:r>
          </a:p>
          <a:p>
            <a:pPr algn="ctr"/>
            <a:r>
              <a:rPr lang="uk-UA" altLang="ko-KR" sz="3200" b="1" i="1" dirty="0">
                <a:solidFill>
                  <a:schemeClr val="bg1"/>
                </a:solidFill>
                <a:cs typeface="Arial" pitchFamily="34" charset="0"/>
              </a:rPr>
              <a:t>традиційними та відновлюваними джерелами</a:t>
            </a:r>
          </a:p>
        </p:txBody>
      </p:sp>
      <p:grpSp>
        <p:nvGrpSpPr>
          <p:cNvPr id="105" name="Group 104">
            <a:extLst>
              <a:ext uri="{FF2B5EF4-FFF2-40B4-BE49-F238E27FC236}">
                <a16:creationId xmlns:a16="http://schemas.microsoft.com/office/drawing/2014/main" id="{DCC25ADD-4A69-4511-8889-085F9D49CE63}"/>
              </a:ext>
            </a:extLst>
          </p:cNvPr>
          <p:cNvGrpSpPr/>
          <p:nvPr/>
        </p:nvGrpSpPr>
        <p:grpSpPr>
          <a:xfrm>
            <a:off x="4960005" y="1133489"/>
            <a:ext cx="2218401" cy="2218401"/>
            <a:chOff x="4547049" y="1897856"/>
            <a:chExt cx="3071634" cy="3071634"/>
          </a:xfrm>
          <a:effectLst/>
        </p:grpSpPr>
        <p:sp>
          <p:nvSpPr>
            <p:cNvPr id="106" name="Freeform: Shape 105">
              <a:extLst>
                <a:ext uri="{FF2B5EF4-FFF2-40B4-BE49-F238E27FC236}">
                  <a16:creationId xmlns:a16="http://schemas.microsoft.com/office/drawing/2014/main" id="{122A6FB6-0EE3-4863-B56C-23891EB35735}"/>
                </a:ext>
              </a:extLst>
            </p:cNvPr>
            <p:cNvSpPr/>
            <p:nvPr/>
          </p:nvSpPr>
          <p:spPr>
            <a:xfrm>
              <a:off x="4547049" y="1897856"/>
              <a:ext cx="3071634" cy="3071634"/>
            </a:xfrm>
            <a:custGeom>
              <a:avLst/>
              <a:gdLst>
                <a:gd name="connsiteX0" fmla="*/ 3057049 w 3057525"/>
                <a:gd name="connsiteY0" fmla="*/ 1532096 h 3057525"/>
                <a:gd name="connsiteX1" fmla="*/ 1532096 w 3057525"/>
                <a:gd name="connsiteY1" fmla="*/ 3057049 h 3057525"/>
                <a:gd name="connsiteX2" fmla="*/ 7144 w 3057525"/>
                <a:gd name="connsiteY2" fmla="*/ 1532096 h 3057525"/>
                <a:gd name="connsiteX3" fmla="*/ 1532096 w 3057525"/>
                <a:gd name="connsiteY3" fmla="*/ 7144 h 3057525"/>
                <a:gd name="connsiteX4" fmla="*/ 3057049 w 3057525"/>
                <a:gd name="connsiteY4" fmla="*/ 1532096 h 3057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7525" h="3057525">
                  <a:moveTo>
                    <a:pt x="3057049" y="1532096"/>
                  </a:moveTo>
                  <a:cubicBezTo>
                    <a:pt x="3057049" y="2374304"/>
                    <a:pt x="2374304" y="3057049"/>
                    <a:pt x="1532096" y="3057049"/>
                  </a:cubicBezTo>
                  <a:cubicBezTo>
                    <a:pt x="689888" y="3057049"/>
                    <a:pt x="7144" y="2374304"/>
                    <a:pt x="7144" y="1532096"/>
                  </a:cubicBezTo>
                  <a:cubicBezTo>
                    <a:pt x="7144" y="689888"/>
                    <a:pt x="689888" y="7144"/>
                    <a:pt x="1532096" y="7144"/>
                  </a:cubicBezTo>
                  <a:cubicBezTo>
                    <a:pt x="2374304" y="7144"/>
                    <a:pt x="3057049" y="689888"/>
                    <a:pt x="3057049" y="1532096"/>
                  </a:cubicBezTo>
                  <a:close/>
                </a:path>
              </a:pathLst>
            </a:custGeom>
            <a:solidFill>
              <a:schemeClr val="accent4">
                <a:lumMod val="20000"/>
                <a:lumOff val="80000"/>
              </a:schemeClr>
            </a:solidFill>
            <a:ln w="9525" cap="flat">
              <a:noFill/>
              <a:prstDash val="solid"/>
              <a:miter/>
            </a:ln>
            <a:effectLst/>
          </p:spPr>
          <p:txBody>
            <a:bodyPr rtlCol="0" anchor="ctr"/>
            <a:lstStyle/>
            <a:p>
              <a:endParaRPr lang="en-US" dirty="0"/>
            </a:p>
          </p:txBody>
        </p:sp>
        <p:sp>
          <p:nvSpPr>
            <p:cNvPr id="107" name="Freeform: Shape 106">
              <a:extLst>
                <a:ext uri="{FF2B5EF4-FFF2-40B4-BE49-F238E27FC236}">
                  <a16:creationId xmlns:a16="http://schemas.microsoft.com/office/drawing/2014/main" id="{8000B800-DDCC-41B0-88A9-A4A8FD2A6F38}"/>
                </a:ext>
              </a:extLst>
            </p:cNvPr>
            <p:cNvSpPr/>
            <p:nvPr/>
          </p:nvSpPr>
          <p:spPr>
            <a:xfrm>
              <a:off x="4574848" y="1907000"/>
              <a:ext cx="3028217" cy="2962327"/>
            </a:xfrm>
            <a:custGeom>
              <a:avLst/>
              <a:gdLst>
                <a:gd name="connsiteX0" fmla="*/ 2863236 w 3028217"/>
                <a:gd name="connsiteY0" fmla="*/ 2049564 h 2962327"/>
                <a:gd name="connsiteX1" fmla="*/ 2844662 w 3028217"/>
                <a:gd name="connsiteY1" fmla="*/ 2065518 h 2962327"/>
                <a:gd name="connsiteX2" fmla="*/ 2847519 w 3028217"/>
                <a:gd name="connsiteY2" fmla="*/ 2116953 h 2962327"/>
                <a:gd name="connsiteX3" fmla="*/ 2887525 w 3028217"/>
                <a:gd name="connsiteY3" fmla="*/ 2084568 h 2962327"/>
                <a:gd name="connsiteX4" fmla="*/ 2890382 w 3028217"/>
                <a:gd name="connsiteY4" fmla="*/ 2078853 h 2962327"/>
                <a:gd name="connsiteX5" fmla="*/ 2890382 w 3028217"/>
                <a:gd name="connsiteY5" fmla="*/ 2057898 h 2962327"/>
                <a:gd name="connsiteX6" fmla="*/ 2863236 w 3028217"/>
                <a:gd name="connsiteY6" fmla="*/ 2049564 h 2962327"/>
                <a:gd name="connsiteX7" fmla="*/ 2453184 w 3028217"/>
                <a:gd name="connsiteY7" fmla="*/ 1703568 h 2962327"/>
                <a:gd name="connsiteX8" fmla="*/ 2444611 w 3028217"/>
                <a:gd name="connsiteY8" fmla="*/ 1714046 h 2962327"/>
                <a:gd name="connsiteX9" fmla="*/ 2467471 w 3028217"/>
                <a:gd name="connsiteY9" fmla="*/ 1740716 h 2962327"/>
                <a:gd name="connsiteX10" fmla="*/ 2482711 w 3028217"/>
                <a:gd name="connsiteY10" fmla="*/ 1728333 h 2962327"/>
                <a:gd name="connsiteX11" fmla="*/ 2453184 w 3028217"/>
                <a:gd name="connsiteY11" fmla="*/ 1703568 h 2962327"/>
                <a:gd name="connsiteX12" fmla="*/ 802501 w 3028217"/>
                <a:gd name="connsiteY12" fmla="*/ 1583553 h 2962327"/>
                <a:gd name="connsiteX13" fmla="*/ 812026 w 3028217"/>
                <a:gd name="connsiteY13" fmla="*/ 1589268 h 2962327"/>
                <a:gd name="connsiteX14" fmla="*/ 802501 w 3028217"/>
                <a:gd name="connsiteY14" fmla="*/ 1599745 h 2962327"/>
                <a:gd name="connsiteX15" fmla="*/ 792024 w 3028217"/>
                <a:gd name="connsiteY15" fmla="*/ 1594030 h 2962327"/>
                <a:gd name="connsiteX16" fmla="*/ 802501 w 3028217"/>
                <a:gd name="connsiteY16" fmla="*/ 1583553 h 2962327"/>
                <a:gd name="connsiteX17" fmla="*/ 573901 w 3028217"/>
                <a:gd name="connsiteY17" fmla="*/ 1577838 h 2962327"/>
                <a:gd name="connsiteX18" fmla="*/ 592951 w 3028217"/>
                <a:gd name="connsiteY18" fmla="*/ 1589268 h 2962327"/>
                <a:gd name="connsiteX19" fmla="*/ 584379 w 3028217"/>
                <a:gd name="connsiteY19" fmla="*/ 1596888 h 2962327"/>
                <a:gd name="connsiteX20" fmla="*/ 565329 w 3028217"/>
                <a:gd name="connsiteY20" fmla="*/ 1587363 h 2962327"/>
                <a:gd name="connsiteX21" fmla="*/ 573901 w 3028217"/>
                <a:gd name="connsiteY21" fmla="*/ 1577838 h 2962327"/>
                <a:gd name="connsiteX22" fmla="*/ 698678 w 3028217"/>
                <a:gd name="connsiteY22" fmla="*/ 1550216 h 2962327"/>
                <a:gd name="connsiteX23" fmla="*/ 763448 w 3028217"/>
                <a:gd name="connsiteY23" fmla="*/ 1592126 h 2962327"/>
                <a:gd name="connsiteX24" fmla="*/ 678676 w 3028217"/>
                <a:gd name="connsiteY24" fmla="*/ 1592126 h 2962327"/>
                <a:gd name="connsiteX25" fmla="*/ 698678 w 3028217"/>
                <a:gd name="connsiteY25" fmla="*/ 1550216 h 2962327"/>
                <a:gd name="connsiteX26" fmla="*/ 492939 w 3028217"/>
                <a:gd name="connsiteY26" fmla="*/ 1460681 h 2962327"/>
                <a:gd name="connsiteX27" fmla="*/ 562471 w 3028217"/>
                <a:gd name="connsiteY27" fmla="*/ 1479731 h 2962327"/>
                <a:gd name="connsiteX28" fmla="*/ 646291 w 3028217"/>
                <a:gd name="connsiteY28" fmla="*/ 1537833 h 2962327"/>
                <a:gd name="connsiteX29" fmla="*/ 577711 w 3028217"/>
                <a:gd name="connsiteY29" fmla="*/ 1525451 h 2962327"/>
                <a:gd name="connsiteX30" fmla="*/ 527229 w 3028217"/>
                <a:gd name="connsiteY30" fmla="*/ 1487351 h 2962327"/>
                <a:gd name="connsiteX31" fmla="*/ 525032 w 3028217"/>
                <a:gd name="connsiteY31" fmla="*/ 1486533 h 2962327"/>
                <a:gd name="connsiteX32" fmla="*/ 527229 w 3028217"/>
                <a:gd name="connsiteY32" fmla="*/ 1488303 h 2962327"/>
                <a:gd name="connsiteX33" fmla="*/ 451029 w 3028217"/>
                <a:gd name="connsiteY33" fmla="*/ 1494971 h 2962327"/>
                <a:gd name="connsiteX34" fmla="*/ 492939 w 3028217"/>
                <a:gd name="connsiteY34" fmla="*/ 1460681 h 2962327"/>
                <a:gd name="connsiteX35" fmla="*/ 592475 w 3028217"/>
                <a:gd name="connsiteY35" fmla="*/ 1413889 h 2962327"/>
                <a:gd name="connsiteX36" fmla="*/ 596761 w 3028217"/>
                <a:gd name="connsiteY36" fmla="*/ 1414961 h 2962327"/>
                <a:gd name="connsiteX37" fmla="*/ 595809 w 3028217"/>
                <a:gd name="connsiteY37" fmla="*/ 1447346 h 2962327"/>
                <a:gd name="connsiteX38" fmla="*/ 588189 w 3028217"/>
                <a:gd name="connsiteY38" fmla="*/ 1414961 h 2962327"/>
                <a:gd name="connsiteX39" fmla="*/ 592475 w 3028217"/>
                <a:gd name="connsiteY39" fmla="*/ 1413889 h 2962327"/>
                <a:gd name="connsiteX40" fmla="*/ 2633206 w 3028217"/>
                <a:gd name="connsiteY40" fmla="*/ 1174931 h 2962327"/>
                <a:gd name="connsiteX41" fmla="*/ 2673211 w 3028217"/>
                <a:gd name="connsiteY41" fmla="*/ 1180646 h 2962327"/>
                <a:gd name="connsiteX42" fmla="*/ 2633206 w 3028217"/>
                <a:gd name="connsiteY42" fmla="*/ 1174931 h 2962327"/>
                <a:gd name="connsiteX43" fmla="*/ 2477948 w 3028217"/>
                <a:gd name="connsiteY43" fmla="*/ 1095873 h 2962327"/>
                <a:gd name="connsiteX44" fmla="*/ 2484616 w 3028217"/>
                <a:gd name="connsiteY44" fmla="*/ 1110160 h 2962327"/>
                <a:gd name="connsiteX45" fmla="*/ 2464613 w 3028217"/>
                <a:gd name="connsiteY45" fmla="*/ 1135878 h 2962327"/>
                <a:gd name="connsiteX46" fmla="*/ 2444611 w 3028217"/>
                <a:gd name="connsiteY46" fmla="*/ 1144450 h 2962327"/>
                <a:gd name="connsiteX47" fmla="*/ 2415083 w 3028217"/>
                <a:gd name="connsiteY47" fmla="*/ 1119685 h 2962327"/>
                <a:gd name="connsiteX48" fmla="*/ 2446516 w 3028217"/>
                <a:gd name="connsiteY48" fmla="*/ 1114923 h 2962327"/>
                <a:gd name="connsiteX49" fmla="*/ 2477948 w 3028217"/>
                <a:gd name="connsiteY49" fmla="*/ 1095873 h 2962327"/>
                <a:gd name="connsiteX50" fmla="*/ 2344599 w 3028217"/>
                <a:gd name="connsiteY50" fmla="*/ 1039676 h 2962327"/>
                <a:gd name="connsiteX51" fmla="*/ 2355076 w 3028217"/>
                <a:gd name="connsiteY51" fmla="*/ 1066346 h 2962327"/>
                <a:gd name="connsiteX52" fmla="*/ 2341741 w 3028217"/>
                <a:gd name="connsiteY52" fmla="*/ 1092063 h 2962327"/>
                <a:gd name="connsiteX53" fmla="*/ 2328406 w 3028217"/>
                <a:gd name="connsiteY53" fmla="*/ 1065393 h 2962327"/>
                <a:gd name="connsiteX54" fmla="*/ 2344599 w 3028217"/>
                <a:gd name="connsiteY54" fmla="*/ 1039676 h 2962327"/>
                <a:gd name="connsiteX55" fmla="*/ 699631 w 3028217"/>
                <a:gd name="connsiteY55" fmla="*/ 966334 h 2962327"/>
                <a:gd name="connsiteX56" fmla="*/ 616764 w 3028217"/>
                <a:gd name="connsiteY56" fmla="*/ 992051 h 2962327"/>
                <a:gd name="connsiteX57" fmla="*/ 699631 w 3028217"/>
                <a:gd name="connsiteY57" fmla="*/ 966334 h 2962327"/>
                <a:gd name="connsiteX58" fmla="*/ 2786559 w 3028217"/>
                <a:gd name="connsiteY58" fmla="*/ 938711 h 2962327"/>
                <a:gd name="connsiteX59" fmla="*/ 2814181 w 3028217"/>
                <a:gd name="connsiteY59" fmla="*/ 938711 h 2962327"/>
                <a:gd name="connsiteX60" fmla="*/ 2814181 w 3028217"/>
                <a:gd name="connsiteY60" fmla="*/ 945378 h 2962327"/>
                <a:gd name="connsiteX61" fmla="*/ 2786559 w 3028217"/>
                <a:gd name="connsiteY61" fmla="*/ 938711 h 2962327"/>
                <a:gd name="connsiteX62" fmla="*/ 737731 w 3028217"/>
                <a:gd name="connsiteY62" fmla="*/ 935019 h 2962327"/>
                <a:gd name="connsiteX63" fmla="*/ 702489 w 3028217"/>
                <a:gd name="connsiteY63" fmla="*/ 951093 h 2962327"/>
                <a:gd name="connsiteX64" fmla="*/ 770116 w 3028217"/>
                <a:gd name="connsiteY64" fmla="*/ 936805 h 2962327"/>
                <a:gd name="connsiteX65" fmla="*/ 737731 w 3028217"/>
                <a:gd name="connsiteY65" fmla="*/ 935019 h 2962327"/>
                <a:gd name="connsiteX66" fmla="*/ 619383 w 3028217"/>
                <a:gd name="connsiteY66" fmla="*/ 880251 h 2962327"/>
                <a:gd name="connsiteX67" fmla="*/ 608191 w 3028217"/>
                <a:gd name="connsiteY67" fmla="*/ 882513 h 2962327"/>
                <a:gd name="connsiteX68" fmla="*/ 541516 w 3028217"/>
                <a:gd name="connsiteY68" fmla="*/ 968238 h 2962327"/>
                <a:gd name="connsiteX69" fmla="*/ 558661 w 3028217"/>
                <a:gd name="connsiteY69" fmla="*/ 975858 h 2962327"/>
                <a:gd name="connsiteX70" fmla="*/ 578664 w 3028217"/>
                <a:gd name="connsiteY70" fmla="*/ 949188 h 2962327"/>
                <a:gd name="connsiteX71" fmla="*/ 623431 w 3028217"/>
                <a:gd name="connsiteY71" fmla="*/ 890133 h 2962327"/>
                <a:gd name="connsiteX72" fmla="*/ 619383 w 3028217"/>
                <a:gd name="connsiteY72" fmla="*/ 880251 h 2962327"/>
                <a:gd name="connsiteX73" fmla="*/ 659626 w 3028217"/>
                <a:gd name="connsiteY73" fmla="*/ 872036 h 2962327"/>
                <a:gd name="connsiteX74" fmla="*/ 647244 w 3028217"/>
                <a:gd name="connsiteY74" fmla="*/ 879656 h 2962327"/>
                <a:gd name="connsiteX75" fmla="*/ 657721 w 3028217"/>
                <a:gd name="connsiteY75" fmla="*/ 950141 h 2962327"/>
                <a:gd name="connsiteX76" fmla="*/ 683439 w 3028217"/>
                <a:gd name="connsiteY76" fmla="*/ 913946 h 2962327"/>
                <a:gd name="connsiteX77" fmla="*/ 711061 w 3028217"/>
                <a:gd name="connsiteY77" fmla="*/ 910136 h 2962327"/>
                <a:gd name="connsiteX78" fmla="*/ 709156 w 3028217"/>
                <a:gd name="connsiteY78" fmla="*/ 891086 h 2962327"/>
                <a:gd name="connsiteX79" fmla="*/ 659626 w 3028217"/>
                <a:gd name="connsiteY79" fmla="*/ 872036 h 2962327"/>
                <a:gd name="connsiteX80" fmla="*/ 620410 w 3028217"/>
                <a:gd name="connsiteY80" fmla="*/ 803828 h 2962327"/>
                <a:gd name="connsiteX81" fmla="*/ 603429 w 3028217"/>
                <a:gd name="connsiteY81" fmla="*/ 807266 h 2962327"/>
                <a:gd name="connsiteX82" fmla="*/ 532944 w 3028217"/>
                <a:gd name="connsiteY82" fmla="*/ 841556 h 2962327"/>
                <a:gd name="connsiteX83" fmla="*/ 541516 w 3028217"/>
                <a:gd name="connsiteY83" fmla="*/ 855843 h 2962327"/>
                <a:gd name="connsiteX84" fmla="*/ 602476 w 3028217"/>
                <a:gd name="connsiteY84" fmla="*/ 859653 h 2962327"/>
                <a:gd name="connsiteX85" fmla="*/ 652959 w 3028217"/>
                <a:gd name="connsiteY85" fmla="*/ 835841 h 2962327"/>
                <a:gd name="connsiteX86" fmla="*/ 620410 w 3028217"/>
                <a:gd name="connsiteY86" fmla="*/ 803828 h 2962327"/>
                <a:gd name="connsiteX87" fmla="*/ 2051228 w 3028217"/>
                <a:gd name="connsiteY87" fmla="*/ 690108 h 2962327"/>
                <a:gd name="connsiteX88" fmla="*/ 2074088 w 3028217"/>
                <a:gd name="connsiteY88" fmla="*/ 722493 h 2962327"/>
                <a:gd name="connsiteX89" fmla="*/ 2021701 w 3028217"/>
                <a:gd name="connsiteY89" fmla="*/ 782500 h 2962327"/>
                <a:gd name="connsiteX90" fmla="*/ 2000746 w 3028217"/>
                <a:gd name="connsiteY90" fmla="*/ 772023 h 2962327"/>
                <a:gd name="connsiteX91" fmla="*/ 2036941 w 3028217"/>
                <a:gd name="connsiteY91" fmla="*/ 698680 h 2962327"/>
                <a:gd name="connsiteX92" fmla="*/ 2051228 w 3028217"/>
                <a:gd name="connsiteY92" fmla="*/ 690108 h 2962327"/>
                <a:gd name="connsiteX93" fmla="*/ 2111236 w 3028217"/>
                <a:gd name="connsiteY93" fmla="*/ 608669 h 2962327"/>
                <a:gd name="connsiteX94" fmla="*/ 2113141 w 3028217"/>
                <a:gd name="connsiteY94" fmla="*/ 623433 h 2962327"/>
                <a:gd name="connsiteX95" fmla="*/ 2111236 w 3028217"/>
                <a:gd name="connsiteY95" fmla="*/ 626290 h 2962327"/>
                <a:gd name="connsiteX96" fmla="*/ 2159814 w 3028217"/>
                <a:gd name="connsiteY96" fmla="*/ 711063 h 2962327"/>
                <a:gd name="connsiteX97" fmla="*/ 2199819 w 3028217"/>
                <a:gd name="connsiteY97" fmla="*/ 758688 h 2962327"/>
                <a:gd name="connsiteX98" fmla="*/ 2176959 w 3028217"/>
                <a:gd name="connsiteY98" fmla="*/ 800598 h 2962327"/>
                <a:gd name="connsiteX99" fmla="*/ 2092186 w 3028217"/>
                <a:gd name="connsiteY99" fmla="*/ 814885 h 2962327"/>
                <a:gd name="connsiteX100" fmla="*/ 2092186 w 3028217"/>
                <a:gd name="connsiteY100" fmla="*/ 777738 h 2962327"/>
                <a:gd name="connsiteX101" fmla="*/ 2111236 w 3028217"/>
                <a:gd name="connsiteY101" fmla="*/ 740590 h 2962327"/>
                <a:gd name="connsiteX102" fmla="*/ 2110284 w 3028217"/>
                <a:gd name="connsiteY102" fmla="*/ 710110 h 2962327"/>
                <a:gd name="connsiteX103" fmla="*/ 2076946 w 3028217"/>
                <a:gd name="connsiteY103" fmla="*/ 669153 h 2962327"/>
                <a:gd name="connsiteX104" fmla="*/ 2097901 w 3028217"/>
                <a:gd name="connsiteY104" fmla="*/ 611050 h 2962327"/>
                <a:gd name="connsiteX105" fmla="*/ 2111236 w 3028217"/>
                <a:gd name="connsiteY105" fmla="*/ 608669 h 2962327"/>
                <a:gd name="connsiteX106" fmla="*/ 927279 w 3028217"/>
                <a:gd name="connsiteY106" fmla="*/ 479605 h 2962327"/>
                <a:gd name="connsiteX107" fmla="*/ 933946 w 3028217"/>
                <a:gd name="connsiteY107" fmla="*/ 486273 h 2962327"/>
                <a:gd name="connsiteX108" fmla="*/ 929184 w 3028217"/>
                <a:gd name="connsiteY108" fmla="*/ 493893 h 2962327"/>
                <a:gd name="connsiteX109" fmla="*/ 919659 w 3028217"/>
                <a:gd name="connsiteY109" fmla="*/ 488178 h 2962327"/>
                <a:gd name="connsiteX110" fmla="*/ 927279 w 3028217"/>
                <a:gd name="connsiteY110" fmla="*/ 479605 h 2962327"/>
                <a:gd name="connsiteX111" fmla="*/ 1938089 w 3028217"/>
                <a:gd name="connsiteY111" fmla="*/ 417931 h 2962327"/>
                <a:gd name="connsiteX112" fmla="*/ 1959789 w 3028217"/>
                <a:gd name="connsiteY112" fmla="*/ 441505 h 2962327"/>
                <a:gd name="connsiteX113" fmla="*/ 1940739 w 3028217"/>
                <a:gd name="connsiteY113" fmla="*/ 466270 h 2962327"/>
                <a:gd name="connsiteX114" fmla="*/ 1842631 w 3028217"/>
                <a:gd name="connsiteY114" fmla="*/ 480558 h 2962327"/>
                <a:gd name="connsiteX115" fmla="*/ 1832154 w 3028217"/>
                <a:gd name="connsiteY115" fmla="*/ 458650 h 2962327"/>
                <a:gd name="connsiteX116" fmla="*/ 1833106 w 3028217"/>
                <a:gd name="connsiteY116" fmla="*/ 431980 h 2962327"/>
                <a:gd name="connsiteX117" fmla="*/ 1845489 w 3028217"/>
                <a:gd name="connsiteY117" fmla="*/ 423408 h 2962327"/>
                <a:gd name="connsiteX118" fmla="*/ 1857871 w 3028217"/>
                <a:gd name="connsiteY118" fmla="*/ 432933 h 2962327"/>
                <a:gd name="connsiteX119" fmla="*/ 1926451 w 3028217"/>
                <a:gd name="connsiteY119" fmla="*/ 418645 h 2962327"/>
                <a:gd name="connsiteX120" fmla="*/ 1938089 w 3028217"/>
                <a:gd name="connsiteY120" fmla="*/ 417931 h 2962327"/>
                <a:gd name="connsiteX121" fmla="*/ 904419 w 3028217"/>
                <a:gd name="connsiteY121" fmla="*/ 389118 h 2962327"/>
                <a:gd name="connsiteX122" fmla="*/ 938709 w 3028217"/>
                <a:gd name="connsiteY122" fmla="*/ 433886 h 2962327"/>
                <a:gd name="connsiteX123" fmla="*/ 942519 w 3028217"/>
                <a:gd name="connsiteY123" fmla="*/ 446268 h 2962327"/>
                <a:gd name="connsiteX124" fmla="*/ 931089 w 3028217"/>
                <a:gd name="connsiteY124" fmla="*/ 449125 h 2962327"/>
                <a:gd name="connsiteX125" fmla="*/ 878701 w 3028217"/>
                <a:gd name="connsiteY125" fmla="*/ 449125 h 2962327"/>
                <a:gd name="connsiteX126" fmla="*/ 856794 w 3028217"/>
                <a:gd name="connsiteY126" fmla="*/ 443411 h 2962327"/>
                <a:gd name="connsiteX127" fmla="*/ 867271 w 3028217"/>
                <a:gd name="connsiteY127" fmla="*/ 412930 h 2962327"/>
                <a:gd name="connsiteX128" fmla="*/ 904419 w 3028217"/>
                <a:gd name="connsiteY128" fmla="*/ 389118 h 2962327"/>
                <a:gd name="connsiteX129" fmla="*/ 1062534 w 3028217"/>
                <a:gd name="connsiteY129" fmla="*/ 340541 h 2962327"/>
                <a:gd name="connsiteX130" fmla="*/ 1083489 w 3028217"/>
                <a:gd name="connsiteY130" fmla="*/ 353876 h 2962327"/>
                <a:gd name="connsiteX131" fmla="*/ 1053961 w 3028217"/>
                <a:gd name="connsiteY131" fmla="*/ 360543 h 2962327"/>
                <a:gd name="connsiteX132" fmla="*/ 1062534 w 3028217"/>
                <a:gd name="connsiteY132" fmla="*/ 340541 h 2962327"/>
                <a:gd name="connsiteX133" fmla="*/ 2471113 w 3028217"/>
                <a:gd name="connsiteY133" fmla="*/ 336025 h 2962327"/>
                <a:gd name="connsiteX134" fmla="*/ 2521763 w 3028217"/>
                <a:gd name="connsiteY134" fmla="*/ 370068 h 2962327"/>
                <a:gd name="connsiteX135" fmla="*/ 2848471 w 3028217"/>
                <a:gd name="connsiteY135" fmla="*/ 785358 h 2962327"/>
                <a:gd name="connsiteX136" fmla="*/ 2920861 w 3028217"/>
                <a:gd name="connsiteY136" fmla="*/ 940616 h 2962327"/>
                <a:gd name="connsiteX137" fmla="*/ 2926576 w 3028217"/>
                <a:gd name="connsiteY137" fmla="*/ 977763 h 2962327"/>
                <a:gd name="connsiteX138" fmla="*/ 2847518 w 3028217"/>
                <a:gd name="connsiteY138" fmla="*/ 938711 h 2962327"/>
                <a:gd name="connsiteX139" fmla="*/ 2864663 w 3028217"/>
                <a:gd name="connsiteY139" fmla="*/ 890133 h 2962327"/>
                <a:gd name="connsiteX140" fmla="*/ 2810371 w 3028217"/>
                <a:gd name="connsiteY140" fmla="*/ 908231 h 2962327"/>
                <a:gd name="connsiteX141" fmla="*/ 2757031 w 3028217"/>
                <a:gd name="connsiteY141" fmla="*/ 904421 h 2962327"/>
                <a:gd name="connsiteX142" fmla="*/ 2728456 w 3028217"/>
                <a:gd name="connsiteY142" fmla="*/ 916803 h 2962327"/>
                <a:gd name="connsiteX143" fmla="*/ 2707501 w 3028217"/>
                <a:gd name="connsiteY143" fmla="*/ 971096 h 2962327"/>
                <a:gd name="connsiteX144" fmla="*/ 2706548 w 3028217"/>
                <a:gd name="connsiteY144" fmla="*/ 1011101 h 2962327"/>
                <a:gd name="connsiteX145" fmla="*/ 2712263 w 3028217"/>
                <a:gd name="connsiteY145" fmla="*/ 1044438 h 2962327"/>
                <a:gd name="connsiteX146" fmla="*/ 2750438 w 3028217"/>
                <a:gd name="connsiteY146" fmla="*/ 1026892 h 2962327"/>
                <a:gd name="connsiteX147" fmla="*/ 2757317 w 3028217"/>
                <a:gd name="connsiteY147" fmla="*/ 1029909 h 2962327"/>
                <a:gd name="connsiteX148" fmla="*/ 2760842 w 3028217"/>
                <a:gd name="connsiteY148" fmla="*/ 1028246 h 2962327"/>
                <a:gd name="connsiteX149" fmla="*/ 2785607 w 3028217"/>
                <a:gd name="connsiteY149" fmla="*/ 1010148 h 2962327"/>
                <a:gd name="connsiteX150" fmla="*/ 2804538 w 3028217"/>
                <a:gd name="connsiteY150" fmla="*/ 1006457 h 2962327"/>
                <a:gd name="connsiteX151" fmla="*/ 2822755 w 3028217"/>
                <a:gd name="connsiteY151" fmla="*/ 1009196 h 2962327"/>
                <a:gd name="connsiteX152" fmla="*/ 2938959 w 3028217"/>
                <a:gd name="connsiteY152" fmla="*/ 1031103 h 2962327"/>
                <a:gd name="connsiteX153" fmla="*/ 2959915 w 3028217"/>
                <a:gd name="connsiteY153" fmla="*/ 1058726 h 2962327"/>
                <a:gd name="connsiteX154" fmla="*/ 3021827 w 3028217"/>
                <a:gd name="connsiteY154" fmla="*/ 1368288 h 2962327"/>
                <a:gd name="connsiteX155" fmla="*/ 3027542 w 3028217"/>
                <a:gd name="connsiteY155" fmla="*/ 1562598 h 2962327"/>
                <a:gd name="connsiteX156" fmla="*/ 3020874 w 3028217"/>
                <a:gd name="connsiteY156" fmla="*/ 1594983 h 2962327"/>
                <a:gd name="connsiteX157" fmla="*/ 2958009 w 3028217"/>
                <a:gd name="connsiteY157" fmla="*/ 1512116 h 2962327"/>
                <a:gd name="connsiteX158" fmla="*/ 2918005 w 3028217"/>
                <a:gd name="connsiteY158" fmla="*/ 1446393 h 2962327"/>
                <a:gd name="connsiteX159" fmla="*/ 2860855 w 3028217"/>
                <a:gd name="connsiteY159" fmla="*/ 1371146 h 2962327"/>
                <a:gd name="connsiteX160" fmla="*/ 2831327 w 3028217"/>
                <a:gd name="connsiteY160" fmla="*/ 1343523 h 2962327"/>
                <a:gd name="connsiteX161" fmla="*/ 2856092 w 3028217"/>
                <a:gd name="connsiteY161" fmla="*/ 1380671 h 2962327"/>
                <a:gd name="connsiteX162" fmla="*/ 2930387 w 3028217"/>
                <a:gd name="connsiteY162" fmla="*/ 1514021 h 2962327"/>
                <a:gd name="connsiteX163" fmla="*/ 2939912 w 3028217"/>
                <a:gd name="connsiteY163" fmla="*/ 1546406 h 2962327"/>
                <a:gd name="connsiteX164" fmla="*/ 2962772 w 3028217"/>
                <a:gd name="connsiteY164" fmla="*/ 1597841 h 2962327"/>
                <a:gd name="connsiteX165" fmla="*/ 2999919 w 3028217"/>
                <a:gd name="connsiteY165" fmla="*/ 1683566 h 2962327"/>
                <a:gd name="connsiteX166" fmla="*/ 3012302 w 3028217"/>
                <a:gd name="connsiteY166" fmla="*/ 1740716 h 2962327"/>
                <a:gd name="connsiteX167" fmla="*/ 2886572 w 3028217"/>
                <a:gd name="connsiteY167" fmla="*/ 2158864 h 2962327"/>
                <a:gd name="connsiteX168" fmla="*/ 2841805 w 3028217"/>
                <a:gd name="connsiteY168" fmla="*/ 2246493 h 2962327"/>
                <a:gd name="connsiteX169" fmla="*/ 2821802 w 3028217"/>
                <a:gd name="connsiteY169" fmla="*/ 2266496 h 2962327"/>
                <a:gd name="connsiteX170" fmla="*/ 2808467 w 3028217"/>
                <a:gd name="connsiteY170" fmla="*/ 2240778 h 2962327"/>
                <a:gd name="connsiteX171" fmla="*/ 2785607 w 3028217"/>
                <a:gd name="connsiteY171" fmla="*/ 2172198 h 2962327"/>
                <a:gd name="connsiteX172" fmla="*/ 2805609 w 3028217"/>
                <a:gd name="connsiteY172" fmla="*/ 2234111 h 2962327"/>
                <a:gd name="connsiteX173" fmla="*/ 2821802 w 3028217"/>
                <a:gd name="connsiteY173" fmla="*/ 2273164 h 2962327"/>
                <a:gd name="connsiteX174" fmla="*/ 2708455 w 3028217"/>
                <a:gd name="connsiteY174" fmla="*/ 2451281 h 2962327"/>
                <a:gd name="connsiteX175" fmla="*/ 2551292 w 3028217"/>
                <a:gd name="connsiteY175" fmla="*/ 2622731 h 2962327"/>
                <a:gd name="connsiteX176" fmla="*/ 2476997 w 3028217"/>
                <a:gd name="connsiteY176" fmla="*/ 2687501 h 2962327"/>
                <a:gd name="connsiteX177" fmla="*/ 2463662 w 3028217"/>
                <a:gd name="connsiteY177" fmla="*/ 2655116 h 2962327"/>
                <a:gd name="connsiteX178" fmla="*/ 2425562 w 3028217"/>
                <a:gd name="connsiteY178" fmla="*/ 2533196 h 2962327"/>
                <a:gd name="connsiteX179" fmla="*/ 2439849 w 3028217"/>
                <a:gd name="connsiteY179" fmla="*/ 2375081 h 2962327"/>
                <a:gd name="connsiteX180" fmla="*/ 2449374 w 3028217"/>
                <a:gd name="connsiteY180" fmla="*/ 2301739 h 2962327"/>
                <a:gd name="connsiteX181" fmla="*/ 2430324 w 3028217"/>
                <a:gd name="connsiteY181" fmla="*/ 2210298 h 2962327"/>
                <a:gd name="connsiteX182" fmla="*/ 2396987 w 3028217"/>
                <a:gd name="connsiteY182" fmla="*/ 2144576 h 2962327"/>
                <a:gd name="connsiteX183" fmla="*/ 2370317 w 3028217"/>
                <a:gd name="connsiteY183" fmla="*/ 2012178 h 2962327"/>
                <a:gd name="connsiteX184" fmla="*/ 2374127 w 3028217"/>
                <a:gd name="connsiteY184" fmla="*/ 1992176 h 2962327"/>
                <a:gd name="connsiteX185" fmla="*/ 2319834 w 3028217"/>
                <a:gd name="connsiteY185" fmla="*/ 1944551 h 2962327"/>
                <a:gd name="connsiteX186" fmla="*/ 2282687 w 3028217"/>
                <a:gd name="connsiteY186" fmla="*/ 1931216 h 2962327"/>
                <a:gd name="connsiteX187" fmla="*/ 2200772 w 3028217"/>
                <a:gd name="connsiteY187" fmla="*/ 1905498 h 2962327"/>
                <a:gd name="connsiteX188" fmla="*/ 2157909 w 3028217"/>
                <a:gd name="connsiteY188" fmla="*/ 1926453 h 2962327"/>
                <a:gd name="connsiteX189" fmla="*/ 2106474 w 3028217"/>
                <a:gd name="connsiteY189" fmla="*/ 1931216 h 2962327"/>
                <a:gd name="connsiteX190" fmla="*/ 2040752 w 3028217"/>
                <a:gd name="connsiteY190" fmla="*/ 1937883 h 2962327"/>
                <a:gd name="connsiteX191" fmla="*/ 1974077 w 3028217"/>
                <a:gd name="connsiteY191" fmla="*/ 1924548 h 2962327"/>
                <a:gd name="connsiteX192" fmla="*/ 1919784 w 3028217"/>
                <a:gd name="connsiteY192" fmla="*/ 1877876 h 2962327"/>
                <a:gd name="connsiteX193" fmla="*/ 1896924 w 3028217"/>
                <a:gd name="connsiteY193" fmla="*/ 1849301 h 2962327"/>
                <a:gd name="connsiteX194" fmla="*/ 1839774 w 3028217"/>
                <a:gd name="connsiteY194" fmla="*/ 1762623 h 2962327"/>
                <a:gd name="connsiteX195" fmla="*/ 1822629 w 3028217"/>
                <a:gd name="connsiteY195" fmla="*/ 1676898 h 2962327"/>
                <a:gd name="connsiteX196" fmla="*/ 1829297 w 3028217"/>
                <a:gd name="connsiteY196" fmla="*/ 1537833 h 2962327"/>
                <a:gd name="connsiteX197" fmla="*/ 1828344 w 3028217"/>
                <a:gd name="connsiteY197" fmla="*/ 1514973 h 2962327"/>
                <a:gd name="connsiteX198" fmla="*/ 1909307 w 3028217"/>
                <a:gd name="connsiteY198" fmla="*/ 1373051 h 2962327"/>
                <a:gd name="connsiteX199" fmla="*/ 1929309 w 3028217"/>
                <a:gd name="connsiteY199" fmla="*/ 1361621 h 2962327"/>
                <a:gd name="connsiteX200" fmla="*/ 1977887 w 3028217"/>
                <a:gd name="connsiteY200" fmla="*/ 1293041 h 2962327"/>
                <a:gd name="connsiteX201" fmla="*/ 2019797 w 3028217"/>
                <a:gd name="connsiteY201" fmla="*/ 1227318 h 2962327"/>
                <a:gd name="connsiteX202" fmla="*/ 2051229 w 3028217"/>
                <a:gd name="connsiteY202" fmla="*/ 1178741 h 2962327"/>
                <a:gd name="connsiteX203" fmla="*/ 2083614 w 3028217"/>
                <a:gd name="connsiteY203" fmla="*/ 1172073 h 2962327"/>
                <a:gd name="connsiteX204" fmla="*/ 2161719 w 3028217"/>
                <a:gd name="connsiteY204" fmla="*/ 1162548 h 2962327"/>
                <a:gd name="connsiteX205" fmla="*/ 2266494 w 3028217"/>
                <a:gd name="connsiteY205" fmla="*/ 1136831 h 2962327"/>
                <a:gd name="connsiteX206" fmla="*/ 2331264 w 3028217"/>
                <a:gd name="connsiteY206" fmla="*/ 1133021 h 2962327"/>
                <a:gd name="connsiteX207" fmla="*/ 2387462 w 3028217"/>
                <a:gd name="connsiteY207" fmla="*/ 1197791 h 2962327"/>
                <a:gd name="connsiteX208" fmla="*/ 2400797 w 3028217"/>
                <a:gd name="connsiteY208" fmla="*/ 1229223 h 2962327"/>
                <a:gd name="connsiteX209" fmla="*/ 2517002 w 3028217"/>
                <a:gd name="connsiteY209" fmla="*/ 1283516 h 2962327"/>
                <a:gd name="connsiteX210" fmla="*/ 2556055 w 3028217"/>
                <a:gd name="connsiteY210" fmla="*/ 1266371 h 2962327"/>
                <a:gd name="connsiteX211" fmla="*/ 2617967 w 3028217"/>
                <a:gd name="connsiteY211" fmla="*/ 1241606 h 2962327"/>
                <a:gd name="connsiteX212" fmla="*/ 2701787 w 3028217"/>
                <a:gd name="connsiteY212" fmla="*/ 1271133 h 2962327"/>
                <a:gd name="connsiteX213" fmla="*/ 2823707 w 3028217"/>
                <a:gd name="connsiteY213" fmla="*/ 1270181 h 2962327"/>
                <a:gd name="connsiteX214" fmla="*/ 2842757 w 3028217"/>
                <a:gd name="connsiteY214" fmla="*/ 1253988 h 2962327"/>
                <a:gd name="connsiteX215" fmla="*/ 2857997 w 3028217"/>
                <a:gd name="connsiteY215" fmla="*/ 1191123 h 2962327"/>
                <a:gd name="connsiteX216" fmla="*/ 2824659 w 3028217"/>
                <a:gd name="connsiteY216" fmla="*/ 1163501 h 2962327"/>
                <a:gd name="connsiteX217" fmla="*/ 2781797 w 3028217"/>
                <a:gd name="connsiteY217" fmla="*/ 1153023 h 2962327"/>
                <a:gd name="connsiteX218" fmla="*/ 2778142 w 3028217"/>
                <a:gd name="connsiteY218" fmla="*/ 1149005 h 2962327"/>
                <a:gd name="connsiteX219" fmla="*/ 2758579 w 3028217"/>
                <a:gd name="connsiteY219" fmla="*/ 1157637 h 2962327"/>
                <a:gd name="connsiteX220" fmla="*/ 2684641 w 3028217"/>
                <a:gd name="connsiteY220" fmla="*/ 1122543 h 2962327"/>
                <a:gd name="connsiteX221" fmla="*/ 2664638 w 3028217"/>
                <a:gd name="connsiteY221" fmla="*/ 1083491 h 2962327"/>
                <a:gd name="connsiteX222" fmla="*/ 2646541 w 3028217"/>
                <a:gd name="connsiteY222" fmla="*/ 1054916 h 2962327"/>
                <a:gd name="connsiteX223" fmla="*/ 2610346 w 3028217"/>
                <a:gd name="connsiteY223" fmla="*/ 1080633 h 2962327"/>
                <a:gd name="connsiteX224" fmla="*/ 2609202 w 3028217"/>
                <a:gd name="connsiteY224" fmla="*/ 1082346 h 2962327"/>
                <a:gd name="connsiteX225" fmla="*/ 2613204 w 3028217"/>
                <a:gd name="connsiteY225" fmla="*/ 1086348 h 2962327"/>
                <a:gd name="connsiteX226" fmla="*/ 2632254 w 3028217"/>
                <a:gd name="connsiteY226" fmla="*/ 1108255 h 2962327"/>
                <a:gd name="connsiteX227" fmla="*/ 2609394 w 3028217"/>
                <a:gd name="connsiteY227" fmla="*/ 1145403 h 2962327"/>
                <a:gd name="connsiteX228" fmla="*/ 2584629 w 3028217"/>
                <a:gd name="connsiteY228" fmla="*/ 1132068 h 2962327"/>
                <a:gd name="connsiteX229" fmla="*/ 2566055 w 3028217"/>
                <a:gd name="connsiteY229" fmla="*/ 1095397 h 2962327"/>
                <a:gd name="connsiteX230" fmla="*/ 2558490 w 3028217"/>
                <a:gd name="connsiteY230" fmla="*/ 1083461 h 2962327"/>
                <a:gd name="connsiteX231" fmla="*/ 2545576 w 3028217"/>
                <a:gd name="connsiteY231" fmla="*/ 1071108 h 2962327"/>
                <a:gd name="connsiteX232" fmla="*/ 2536051 w 3028217"/>
                <a:gd name="connsiteY232" fmla="*/ 1061583 h 2962327"/>
                <a:gd name="connsiteX233" fmla="*/ 2429371 w 3028217"/>
                <a:gd name="connsiteY233" fmla="*/ 952046 h 2962327"/>
                <a:gd name="connsiteX234" fmla="*/ 2417941 w 3028217"/>
                <a:gd name="connsiteY234" fmla="*/ 944426 h 2962327"/>
                <a:gd name="connsiteX235" fmla="*/ 2407463 w 3028217"/>
                <a:gd name="connsiteY235" fmla="*/ 947283 h 2962327"/>
                <a:gd name="connsiteX236" fmla="*/ 2469376 w 3028217"/>
                <a:gd name="connsiteY236" fmla="*/ 1014911 h 2962327"/>
                <a:gd name="connsiteX237" fmla="*/ 2509381 w 3028217"/>
                <a:gd name="connsiteY237" fmla="*/ 1044438 h 2962327"/>
                <a:gd name="connsiteX238" fmla="*/ 2504618 w 3028217"/>
                <a:gd name="connsiteY238" fmla="*/ 1057773 h 2962327"/>
                <a:gd name="connsiteX239" fmla="*/ 2488426 w 3028217"/>
                <a:gd name="connsiteY239" fmla="*/ 1077776 h 2962327"/>
                <a:gd name="connsiteX240" fmla="*/ 2476996 w 3028217"/>
                <a:gd name="connsiteY240" fmla="*/ 1084443 h 2962327"/>
                <a:gd name="connsiteX241" fmla="*/ 2356028 w 3028217"/>
                <a:gd name="connsiteY241" fmla="*/ 985383 h 2962327"/>
                <a:gd name="connsiteX242" fmla="*/ 2317928 w 3028217"/>
                <a:gd name="connsiteY242" fmla="*/ 978716 h 2962327"/>
                <a:gd name="connsiteX243" fmla="*/ 2295068 w 3028217"/>
                <a:gd name="connsiteY243" fmla="*/ 993003 h 2962327"/>
                <a:gd name="connsiteX244" fmla="*/ 2196008 w 3028217"/>
                <a:gd name="connsiteY244" fmla="*/ 1057773 h 2962327"/>
                <a:gd name="connsiteX245" fmla="*/ 2181721 w 3028217"/>
                <a:gd name="connsiteY245" fmla="*/ 1087301 h 2962327"/>
                <a:gd name="connsiteX246" fmla="*/ 2105521 w 3028217"/>
                <a:gd name="connsiteY246" fmla="*/ 1157786 h 2962327"/>
                <a:gd name="connsiteX247" fmla="*/ 2053133 w 3028217"/>
                <a:gd name="connsiteY247" fmla="*/ 1155881 h 2962327"/>
                <a:gd name="connsiteX248" fmla="*/ 2036941 w 3028217"/>
                <a:gd name="connsiteY248" fmla="*/ 1136831 h 2962327"/>
                <a:gd name="connsiteX249" fmla="*/ 2008366 w 3028217"/>
                <a:gd name="connsiteY249" fmla="*/ 1131116 h 2962327"/>
                <a:gd name="connsiteX250" fmla="*/ 2001698 w 3028217"/>
                <a:gd name="connsiteY250" fmla="*/ 1074918 h 2962327"/>
                <a:gd name="connsiteX251" fmla="*/ 2008366 w 3028217"/>
                <a:gd name="connsiteY251" fmla="*/ 1001576 h 2962327"/>
                <a:gd name="connsiteX252" fmla="*/ 2035988 w 3028217"/>
                <a:gd name="connsiteY252" fmla="*/ 977763 h 2962327"/>
                <a:gd name="connsiteX253" fmla="*/ 2107426 w 3028217"/>
                <a:gd name="connsiteY253" fmla="*/ 983478 h 2962327"/>
                <a:gd name="connsiteX254" fmla="*/ 2148383 w 3028217"/>
                <a:gd name="connsiteY254" fmla="*/ 975858 h 2962327"/>
                <a:gd name="connsiteX255" fmla="*/ 2150288 w 3028217"/>
                <a:gd name="connsiteY255" fmla="*/ 913946 h 2962327"/>
                <a:gd name="connsiteX256" fmla="*/ 2112188 w 3028217"/>
                <a:gd name="connsiteY256" fmla="*/ 876798 h 2962327"/>
                <a:gd name="connsiteX257" fmla="*/ 2096948 w 3028217"/>
                <a:gd name="connsiteY257" fmla="*/ 862511 h 2962327"/>
                <a:gd name="connsiteX258" fmla="*/ 2118856 w 3028217"/>
                <a:gd name="connsiteY258" fmla="*/ 849176 h 2962327"/>
                <a:gd name="connsiteX259" fmla="*/ 2206486 w 3028217"/>
                <a:gd name="connsiteY259" fmla="*/ 810123 h 2962327"/>
                <a:gd name="connsiteX260" fmla="*/ 2308403 w 3028217"/>
                <a:gd name="connsiteY260" fmla="*/ 731066 h 2962327"/>
                <a:gd name="connsiteX261" fmla="*/ 2321738 w 3028217"/>
                <a:gd name="connsiteY261" fmla="*/ 708206 h 2962327"/>
                <a:gd name="connsiteX262" fmla="*/ 2311261 w 3028217"/>
                <a:gd name="connsiteY262" fmla="*/ 679631 h 2962327"/>
                <a:gd name="connsiteX263" fmla="*/ 2320786 w 3028217"/>
                <a:gd name="connsiteY263" fmla="*/ 643436 h 2962327"/>
                <a:gd name="connsiteX264" fmla="*/ 2338883 w 3028217"/>
                <a:gd name="connsiteY264" fmla="*/ 638673 h 2962327"/>
                <a:gd name="connsiteX265" fmla="*/ 2343646 w 3028217"/>
                <a:gd name="connsiteY265" fmla="*/ 675821 h 2962327"/>
                <a:gd name="connsiteX266" fmla="*/ 2348408 w 3028217"/>
                <a:gd name="connsiteY266" fmla="*/ 699633 h 2962327"/>
                <a:gd name="connsiteX267" fmla="*/ 2376031 w 3028217"/>
                <a:gd name="connsiteY267" fmla="*/ 706301 h 2962327"/>
                <a:gd name="connsiteX268" fmla="*/ 2385556 w 3028217"/>
                <a:gd name="connsiteY268" fmla="*/ 704396 h 2962327"/>
                <a:gd name="connsiteX269" fmla="*/ 2454136 w 3028217"/>
                <a:gd name="connsiteY269" fmla="*/ 698681 h 2962327"/>
                <a:gd name="connsiteX270" fmla="*/ 2476996 w 3028217"/>
                <a:gd name="connsiteY270" fmla="*/ 692013 h 2962327"/>
                <a:gd name="connsiteX271" fmla="*/ 2517953 w 3028217"/>
                <a:gd name="connsiteY271" fmla="*/ 648198 h 2962327"/>
                <a:gd name="connsiteX272" fmla="*/ 2563673 w 3028217"/>
                <a:gd name="connsiteY272" fmla="*/ 626291 h 2962327"/>
                <a:gd name="connsiteX273" fmla="*/ 2554148 w 3028217"/>
                <a:gd name="connsiteY273" fmla="*/ 585333 h 2962327"/>
                <a:gd name="connsiteX274" fmla="*/ 2572928 w 3028217"/>
                <a:gd name="connsiteY274" fmla="*/ 573708 h 2962327"/>
                <a:gd name="connsiteX275" fmla="*/ 2586098 w 3028217"/>
                <a:gd name="connsiteY275" fmla="*/ 571735 h 2962327"/>
                <a:gd name="connsiteX276" fmla="*/ 2586726 w 3028217"/>
                <a:gd name="connsiteY276" fmla="*/ 571671 h 2962327"/>
                <a:gd name="connsiteX277" fmla="*/ 2624633 w 3028217"/>
                <a:gd name="connsiteY277" fmla="*/ 568188 h 2962327"/>
                <a:gd name="connsiteX278" fmla="*/ 2630348 w 3028217"/>
                <a:gd name="connsiteY278" fmla="*/ 563426 h 2962327"/>
                <a:gd name="connsiteX279" fmla="*/ 2633206 w 3028217"/>
                <a:gd name="connsiteY279" fmla="*/ 563426 h 2962327"/>
                <a:gd name="connsiteX280" fmla="*/ 2626538 w 3028217"/>
                <a:gd name="connsiteY280" fmla="*/ 563426 h 2962327"/>
                <a:gd name="connsiteX281" fmla="*/ 2593082 w 3028217"/>
                <a:gd name="connsiteY281" fmla="*/ 570689 h 2962327"/>
                <a:gd name="connsiteX282" fmla="*/ 2586098 w 3028217"/>
                <a:gd name="connsiteY282" fmla="*/ 571735 h 2962327"/>
                <a:gd name="connsiteX283" fmla="*/ 2574151 w 3028217"/>
                <a:gd name="connsiteY283" fmla="*/ 572951 h 2962327"/>
                <a:gd name="connsiteX284" fmla="*/ 2572928 w 3028217"/>
                <a:gd name="connsiteY284" fmla="*/ 573708 h 2962327"/>
                <a:gd name="connsiteX285" fmla="*/ 2558911 w 3028217"/>
                <a:gd name="connsiteY285" fmla="*/ 575808 h 2962327"/>
                <a:gd name="connsiteX286" fmla="*/ 2506523 w 3028217"/>
                <a:gd name="connsiteY286" fmla="*/ 541518 h 2962327"/>
                <a:gd name="connsiteX287" fmla="*/ 2512238 w 3028217"/>
                <a:gd name="connsiteY287" fmla="*/ 480558 h 2962327"/>
                <a:gd name="connsiteX288" fmla="*/ 2533193 w 3028217"/>
                <a:gd name="connsiteY288" fmla="*/ 458651 h 2962327"/>
                <a:gd name="connsiteX289" fmla="*/ 2534146 w 3028217"/>
                <a:gd name="connsiteY289" fmla="*/ 440553 h 2962327"/>
                <a:gd name="connsiteX290" fmla="*/ 2513191 w 3028217"/>
                <a:gd name="connsiteY290" fmla="*/ 445316 h 2962327"/>
                <a:gd name="connsiteX291" fmla="*/ 2464613 w 3028217"/>
                <a:gd name="connsiteY291" fmla="*/ 509133 h 2962327"/>
                <a:gd name="connsiteX292" fmla="*/ 2467471 w 3028217"/>
                <a:gd name="connsiteY292" fmla="*/ 551996 h 2962327"/>
                <a:gd name="connsiteX293" fmla="*/ 2468423 w 3028217"/>
                <a:gd name="connsiteY293" fmla="*/ 597716 h 2962327"/>
                <a:gd name="connsiteX294" fmla="*/ 2453183 w 3028217"/>
                <a:gd name="connsiteY294" fmla="*/ 638673 h 2962327"/>
                <a:gd name="connsiteX295" fmla="*/ 2423656 w 3028217"/>
                <a:gd name="connsiteY295" fmla="*/ 676773 h 2962327"/>
                <a:gd name="connsiteX296" fmla="*/ 2389366 w 3028217"/>
                <a:gd name="connsiteY296" fmla="*/ 683441 h 2962327"/>
                <a:gd name="connsiteX297" fmla="*/ 2383651 w 3028217"/>
                <a:gd name="connsiteY297" fmla="*/ 659628 h 2962327"/>
                <a:gd name="connsiteX298" fmla="*/ 2367458 w 3028217"/>
                <a:gd name="connsiteY298" fmla="*/ 627243 h 2962327"/>
                <a:gd name="connsiteX299" fmla="*/ 2308403 w 3028217"/>
                <a:gd name="connsiteY299" fmla="*/ 612003 h 2962327"/>
                <a:gd name="connsiteX300" fmla="*/ 2270303 w 3028217"/>
                <a:gd name="connsiteY300" fmla="*/ 571046 h 2962327"/>
                <a:gd name="connsiteX301" fmla="*/ 2260778 w 3028217"/>
                <a:gd name="connsiteY301" fmla="*/ 543423 h 2962327"/>
                <a:gd name="connsiteX302" fmla="*/ 2259826 w 3028217"/>
                <a:gd name="connsiteY302" fmla="*/ 522468 h 2962327"/>
                <a:gd name="connsiteX303" fmla="*/ 2390318 w 3028217"/>
                <a:gd name="connsiteY303" fmla="*/ 385308 h 2962327"/>
                <a:gd name="connsiteX304" fmla="*/ 2416988 w 3028217"/>
                <a:gd name="connsiteY304" fmla="*/ 357686 h 2962327"/>
                <a:gd name="connsiteX305" fmla="*/ 2417941 w 3028217"/>
                <a:gd name="connsiteY305" fmla="*/ 351971 h 2962327"/>
                <a:gd name="connsiteX306" fmla="*/ 2424608 w 3028217"/>
                <a:gd name="connsiteY306" fmla="*/ 353876 h 2962327"/>
                <a:gd name="connsiteX307" fmla="*/ 2452245 w 3028217"/>
                <a:gd name="connsiteY307" fmla="*/ 336582 h 2962327"/>
                <a:gd name="connsiteX308" fmla="*/ 2471113 w 3028217"/>
                <a:gd name="connsiteY308" fmla="*/ 336025 h 2962327"/>
                <a:gd name="connsiteX309" fmla="*/ 761544 w 3028217"/>
                <a:gd name="connsiteY309" fmla="*/ 194808 h 2962327"/>
                <a:gd name="connsiteX310" fmla="*/ 773926 w 3028217"/>
                <a:gd name="connsiteY310" fmla="*/ 216716 h 2962327"/>
                <a:gd name="connsiteX311" fmla="*/ 773926 w 3028217"/>
                <a:gd name="connsiteY311" fmla="*/ 278628 h 2962327"/>
                <a:gd name="connsiteX312" fmla="*/ 687249 w 3028217"/>
                <a:gd name="connsiteY312" fmla="*/ 293868 h 2962327"/>
                <a:gd name="connsiteX313" fmla="*/ 671056 w 3028217"/>
                <a:gd name="connsiteY313" fmla="*/ 292916 h 2962327"/>
                <a:gd name="connsiteX314" fmla="*/ 640576 w 3028217"/>
                <a:gd name="connsiteY314" fmla="*/ 298631 h 2962327"/>
                <a:gd name="connsiteX315" fmla="*/ 603429 w 3028217"/>
                <a:gd name="connsiteY315" fmla="*/ 291011 h 2962327"/>
                <a:gd name="connsiteX316" fmla="*/ 715824 w 3028217"/>
                <a:gd name="connsiteY316" fmla="*/ 211953 h 2962327"/>
                <a:gd name="connsiteX317" fmla="*/ 727254 w 3028217"/>
                <a:gd name="connsiteY317" fmla="*/ 215763 h 2962327"/>
                <a:gd name="connsiteX318" fmla="*/ 761544 w 3028217"/>
                <a:gd name="connsiteY318" fmla="*/ 194808 h 2962327"/>
                <a:gd name="connsiteX319" fmla="*/ 873343 w 3028217"/>
                <a:gd name="connsiteY319" fmla="*/ 184331 h 2962327"/>
                <a:gd name="connsiteX320" fmla="*/ 891083 w 3028217"/>
                <a:gd name="connsiteY320" fmla="*/ 191951 h 2962327"/>
                <a:gd name="connsiteX321" fmla="*/ 888226 w 3028217"/>
                <a:gd name="connsiteY321" fmla="*/ 217668 h 2962327"/>
                <a:gd name="connsiteX322" fmla="*/ 879241 w 3028217"/>
                <a:gd name="connsiteY322" fmla="*/ 234820 h 2962327"/>
                <a:gd name="connsiteX323" fmla="*/ 895370 w 3028217"/>
                <a:gd name="connsiteY323" fmla="*/ 235036 h 2962327"/>
                <a:gd name="connsiteX324" fmla="*/ 899656 w 3028217"/>
                <a:gd name="connsiteY324" fmla="*/ 266246 h 2962327"/>
                <a:gd name="connsiteX325" fmla="*/ 892988 w 3028217"/>
                <a:gd name="connsiteY325" fmla="*/ 303393 h 2962327"/>
                <a:gd name="connsiteX326" fmla="*/ 905371 w 3028217"/>
                <a:gd name="connsiteY326" fmla="*/ 303393 h 2962327"/>
                <a:gd name="connsiteX327" fmla="*/ 915848 w 3028217"/>
                <a:gd name="connsiteY327" fmla="*/ 337683 h 2962327"/>
                <a:gd name="connsiteX328" fmla="*/ 946328 w 3028217"/>
                <a:gd name="connsiteY328" fmla="*/ 324348 h 2962327"/>
                <a:gd name="connsiteX329" fmla="*/ 973409 w 3028217"/>
                <a:gd name="connsiteY329" fmla="*/ 303804 h 2962327"/>
                <a:gd name="connsiteX330" fmla="*/ 975260 w 3028217"/>
                <a:gd name="connsiteY330" fmla="*/ 292796 h 2962327"/>
                <a:gd name="connsiteX331" fmla="*/ 965378 w 3028217"/>
                <a:gd name="connsiteY331" fmla="*/ 281485 h 2962327"/>
                <a:gd name="connsiteX332" fmla="*/ 962521 w 3028217"/>
                <a:gd name="connsiteY332" fmla="*/ 233860 h 2962327"/>
                <a:gd name="connsiteX333" fmla="*/ 1013956 w 3028217"/>
                <a:gd name="connsiteY333" fmla="*/ 203380 h 2962327"/>
                <a:gd name="connsiteX334" fmla="*/ 1028243 w 3028217"/>
                <a:gd name="connsiteY334" fmla="*/ 200165 h 2962327"/>
                <a:gd name="connsiteX335" fmla="*/ 1042531 w 3028217"/>
                <a:gd name="connsiteY335" fmla="*/ 206238 h 2962327"/>
                <a:gd name="connsiteX336" fmla="*/ 1016813 w 3028217"/>
                <a:gd name="connsiteY336" fmla="*/ 234813 h 2962327"/>
                <a:gd name="connsiteX337" fmla="*/ 1075868 w 3028217"/>
                <a:gd name="connsiteY337" fmla="*/ 204333 h 2962327"/>
                <a:gd name="connsiteX338" fmla="*/ 1095871 w 3028217"/>
                <a:gd name="connsiteY338" fmla="*/ 204333 h 2962327"/>
                <a:gd name="connsiteX339" fmla="*/ 1099681 w 3028217"/>
                <a:gd name="connsiteY339" fmla="*/ 232908 h 2962327"/>
                <a:gd name="connsiteX340" fmla="*/ 1133971 w 3028217"/>
                <a:gd name="connsiteY340" fmla="*/ 231003 h 2962327"/>
                <a:gd name="connsiteX341" fmla="*/ 1151116 w 3028217"/>
                <a:gd name="connsiteY341" fmla="*/ 238623 h 2962327"/>
                <a:gd name="connsiteX342" fmla="*/ 1205408 w 3028217"/>
                <a:gd name="connsiteY342" fmla="*/ 287200 h 2962327"/>
                <a:gd name="connsiteX343" fmla="*/ 1198741 w 3028217"/>
                <a:gd name="connsiteY343" fmla="*/ 334825 h 2962327"/>
                <a:gd name="connsiteX344" fmla="*/ 1248271 w 3028217"/>
                <a:gd name="connsiteY344" fmla="*/ 377688 h 2962327"/>
                <a:gd name="connsiteX345" fmla="*/ 1246366 w 3028217"/>
                <a:gd name="connsiteY345" fmla="*/ 402453 h 2962327"/>
                <a:gd name="connsiteX346" fmla="*/ 1187311 w 3028217"/>
                <a:gd name="connsiteY346" fmla="*/ 402453 h 2962327"/>
                <a:gd name="connsiteX347" fmla="*/ 1171118 w 3028217"/>
                <a:gd name="connsiteY347" fmla="*/ 396738 h 2962327"/>
                <a:gd name="connsiteX348" fmla="*/ 1171118 w 3028217"/>
                <a:gd name="connsiteY348" fmla="*/ 431028 h 2962327"/>
                <a:gd name="connsiteX349" fmla="*/ 1151116 w 3028217"/>
                <a:gd name="connsiteY349" fmla="*/ 479605 h 2962327"/>
                <a:gd name="connsiteX350" fmla="*/ 1136828 w 3028217"/>
                <a:gd name="connsiteY350" fmla="*/ 476748 h 2962327"/>
                <a:gd name="connsiteX351" fmla="*/ 1136828 w 3028217"/>
                <a:gd name="connsiteY351" fmla="*/ 487225 h 2962327"/>
                <a:gd name="connsiteX352" fmla="*/ 1118731 w 3028217"/>
                <a:gd name="connsiteY352" fmla="*/ 497703 h 2962327"/>
                <a:gd name="connsiteX353" fmla="*/ 1066343 w 3028217"/>
                <a:gd name="connsiteY353" fmla="*/ 455793 h 2962327"/>
                <a:gd name="connsiteX354" fmla="*/ 1016813 w 3028217"/>
                <a:gd name="connsiteY354" fmla="*/ 433885 h 2962327"/>
                <a:gd name="connsiteX355" fmla="*/ 996811 w 3028217"/>
                <a:gd name="connsiteY355" fmla="*/ 428170 h 2962327"/>
                <a:gd name="connsiteX356" fmla="*/ 1013003 w 3028217"/>
                <a:gd name="connsiteY356" fmla="*/ 411978 h 2962327"/>
                <a:gd name="connsiteX357" fmla="*/ 1109206 w 3028217"/>
                <a:gd name="connsiteY357" fmla="*/ 369115 h 2962327"/>
                <a:gd name="connsiteX358" fmla="*/ 1089203 w 3028217"/>
                <a:gd name="connsiteY358" fmla="*/ 307203 h 2962327"/>
                <a:gd name="connsiteX359" fmla="*/ 1077773 w 3028217"/>
                <a:gd name="connsiteY359" fmla="*/ 291010 h 2962327"/>
                <a:gd name="connsiteX360" fmla="*/ 1016813 w 3028217"/>
                <a:gd name="connsiteY360" fmla="*/ 292915 h 2962327"/>
                <a:gd name="connsiteX361" fmla="*/ 1007169 w 3028217"/>
                <a:gd name="connsiteY361" fmla="*/ 296011 h 2962327"/>
                <a:gd name="connsiteX362" fmla="*/ 1007866 w 3028217"/>
                <a:gd name="connsiteY362" fmla="*/ 302667 h 2962327"/>
                <a:gd name="connsiteX363" fmla="*/ 1009193 w 3028217"/>
                <a:gd name="connsiteY363" fmla="*/ 303393 h 2962327"/>
                <a:gd name="connsiteX364" fmla="*/ 962521 w 3028217"/>
                <a:gd name="connsiteY364" fmla="*/ 370068 h 2962327"/>
                <a:gd name="connsiteX365" fmla="*/ 905371 w 3028217"/>
                <a:gd name="connsiteY365" fmla="*/ 371973 h 2962327"/>
                <a:gd name="connsiteX366" fmla="*/ 868223 w 3028217"/>
                <a:gd name="connsiteY366" fmla="*/ 410073 h 2962327"/>
                <a:gd name="connsiteX367" fmla="*/ 836791 w 3028217"/>
                <a:gd name="connsiteY367" fmla="*/ 426266 h 2962327"/>
                <a:gd name="connsiteX368" fmla="*/ 816788 w 3028217"/>
                <a:gd name="connsiteY368" fmla="*/ 424361 h 2962327"/>
                <a:gd name="connsiteX369" fmla="*/ 677723 w 3028217"/>
                <a:gd name="connsiteY369" fmla="*/ 507228 h 2962327"/>
                <a:gd name="connsiteX370" fmla="*/ 668198 w 3028217"/>
                <a:gd name="connsiteY370" fmla="*/ 553901 h 2962327"/>
                <a:gd name="connsiteX371" fmla="*/ 662483 w 3028217"/>
                <a:gd name="connsiteY371" fmla="*/ 586286 h 2962327"/>
                <a:gd name="connsiteX372" fmla="*/ 716776 w 3028217"/>
                <a:gd name="connsiteY372" fmla="*/ 612956 h 2962327"/>
                <a:gd name="connsiteX373" fmla="*/ 771068 w 3028217"/>
                <a:gd name="connsiteY373" fmla="*/ 645341 h 2962327"/>
                <a:gd name="connsiteX374" fmla="*/ 782498 w 3028217"/>
                <a:gd name="connsiteY374" fmla="*/ 667248 h 2962327"/>
                <a:gd name="connsiteX375" fmla="*/ 772973 w 3028217"/>
                <a:gd name="connsiteY375" fmla="*/ 726303 h 2962327"/>
                <a:gd name="connsiteX376" fmla="*/ 805358 w 3028217"/>
                <a:gd name="connsiteY376" fmla="*/ 736781 h 2962327"/>
                <a:gd name="connsiteX377" fmla="*/ 828218 w 3028217"/>
                <a:gd name="connsiteY377" fmla="*/ 689156 h 2962327"/>
                <a:gd name="connsiteX378" fmla="*/ 858698 w 3028217"/>
                <a:gd name="connsiteY378" fmla="*/ 652961 h 2962327"/>
                <a:gd name="connsiteX379" fmla="*/ 901561 w 3028217"/>
                <a:gd name="connsiteY379" fmla="*/ 573903 h 2962327"/>
                <a:gd name="connsiteX380" fmla="*/ 904418 w 3028217"/>
                <a:gd name="connsiteY380" fmla="*/ 561521 h 2962327"/>
                <a:gd name="connsiteX381" fmla="*/ 953948 w 3028217"/>
                <a:gd name="connsiteY381" fmla="*/ 491988 h 2962327"/>
                <a:gd name="connsiteX382" fmla="*/ 968236 w 3028217"/>
                <a:gd name="connsiteY382" fmla="*/ 478653 h 2962327"/>
                <a:gd name="connsiteX383" fmla="*/ 1049198 w 3028217"/>
                <a:gd name="connsiteY383" fmla="*/ 512943 h 2962327"/>
                <a:gd name="connsiteX384" fmla="*/ 1063486 w 3028217"/>
                <a:gd name="connsiteY384" fmla="*/ 539613 h 2962327"/>
                <a:gd name="connsiteX385" fmla="*/ 1067296 w 3028217"/>
                <a:gd name="connsiteY385" fmla="*/ 583428 h 2962327"/>
                <a:gd name="connsiteX386" fmla="*/ 1112063 w 3028217"/>
                <a:gd name="connsiteY386" fmla="*/ 568188 h 2962327"/>
                <a:gd name="connsiteX387" fmla="*/ 1146353 w 3028217"/>
                <a:gd name="connsiteY387" fmla="*/ 580571 h 2962327"/>
                <a:gd name="connsiteX388" fmla="*/ 1151116 w 3028217"/>
                <a:gd name="connsiteY388" fmla="*/ 616766 h 2962327"/>
                <a:gd name="connsiteX389" fmla="*/ 1193026 w 3028217"/>
                <a:gd name="connsiteY389" fmla="*/ 684393 h 2962327"/>
                <a:gd name="connsiteX390" fmla="*/ 1182905 w 3028217"/>
                <a:gd name="connsiteY390" fmla="*/ 697847 h 2962327"/>
                <a:gd name="connsiteX391" fmla="*/ 1179024 w 3028217"/>
                <a:gd name="connsiteY391" fmla="*/ 699159 h 2962327"/>
                <a:gd name="connsiteX392" fmla="*/ 1177845 w 3028217"/>
                <a:gd name="connsiteY392" fmla="*/ 699023 h 2962327"/>
                <a:gd name="connsiteX393" fmla="*/ 1166356 w 3028217"/>
                <a:gd name="connsiteY393" fmla="*/ 703443 h 2962327"/>
                <a:gd name="connsiteX394" fmla="*/ 1179024 w 3028217"/>
                <a:gd name="connsiteY394" fmla="*/ 699159 h 2962327"/>
                <a:gd name="connsiteX395" fmla="*/ 1188263 w 3028217"/>
                <a:gd name="connsiteY395" fmla="*/ 700229 h 2962327"/>
                <a:gd name="connsiteX396" fmla="*/ 1207313 w 3028217"/>
                <a:gd name="connsiteY396" fmla="*/ 712016 h 2962327"/>
                <a:gd name="connsiteX397" fmla="*/ 1205051 w 3028217"/>
                <a:gd name="connsiteY397" fmla="*/ 754402 h 2962327"/>
                <a:gd name="connsiteX398" fmla="*/ 1180854 w 3028217"/>
                <a:gd name="connsiteY398" fmla="*/ 787924 h 2962327"/>
                <a:gd name="connsiteX399" fmla="*/ 1187073 w 3028217"/>
                <a:gd name="connsiteY399" fmla="*/ 807504 h 2962327"/>
                <a:gd name="connsiteX400" fmla="*/ 1206361 w 3028217"/>
                <a:gd name="connsiteY400" fmla="*/ 814886 h 2962327"/>
                <a:gd name="connsiteX401" fmla="*/ 1213981 w 3028217"/>
                <a:gd name="connsiteY401" fmla="*/ 828221 h 2962327"/>
                <a:gd name="connsiteX402" fmla="*/ 1172071 w 3028217"/>
                <a:gd name="connsiteY402" fmla="*/ 862511 h 2962327"/>
                <a:gd name="connsiteX403" fmla="*/ 1115874 w 3028217"/>
                <a:gd name="connsiteY403" fmla="*/ 854891 h 2962327"/>
                <a:gd name="connsiteX404" fmla="*/ 1148259 w 3028217"/>
                <a:gd name="connsiteY404" fmla="*/ 807266 h 2962327"/>
                <a:gd name="connsiteX405" fmla="*/ 1173024 w 3028217"/>
                <a:gd name="connsiteY405" fmla="*/ 780596 h 2962327"/>
                <a:gd name="connsiteX406" fmla="*/ 1173125 w 3028217"/>
                <a:gd name="connsiteY406" fmla="*/ 780684 h 2962327"/>
                <a:gd name="connsiteX407" fmla="*/ 1174333 w 3028217"/>
                <a:gd name="connsiteY407" fmla="*/ 770475 h 2962327"/>
                <a:gd name="connsiteX408" fmla="*/ 1163498 w 3028217"/>
                <a:gd name="connsiteY408" fmla="*/ 767261 h 2962327"/>
                <a:gd name="connsiteX409" fmla="*/ 1124446 w 3028217"/>
                <a:gd name="connsiteY409" fmla="*/ 787263 h 2962327"/>
                <a:gd name="connsiteX410" fmla="*/ 1043483 w 3028217"/>
                <a:gd name="connsiteY410" fmla="*/ 789168 h 2962327"/>
                <a:gd name="connsiteX411" fmla="*/ 993953 w 3028217"/>
                <a:gd name="connsiteY411" fmla="*/ 794883 h 2962327"/>
                <a:gd name="connsiteX412" fmla="*/ 959663 w 3028217"/>
                <a:gd name="connsiteY412" fmla="*/ 814886 h 2962327"/>
                <a:gd name="connsiteX413" fmla="*/ 929183 w 3028217"/>
                <a:gd name="connsiteY413" fmla="*/ 839651 h 2962327"/>
                <a:gd name="connsiteX414" fmla="*/ 925100 w 3028217"/>
                <a:gd name="connsiteY414" fmla="*/ 843462 h 2962327"/>
                <a:gd name="connsiteX415" fmla="*/ 915848 w 3028217"/>
                <a:gd name="connsiteY415" fmla="*/ 851081 h 2962327"/>
                <a:gd name="connsiteX416" fmla="*/ 912991 w 3028217"/>
                <a:gd name="connsiteY416" fmla="*/ 851081 h 2962327"/>
                <a:gd name="connsiteX417" fmla="*/ 914896 w 3028217"/>
                <a:gd name="connsiteY417" fmla="*/ 852986 h 2962327"/>
                <a:gd name="connsiteX418" fmla="*/ 925100 w 3028217"/>
                <a:gd name="connsiteY418" fmla="*/ 843462 h 2962327"/>
                <a:gd name="connsiteX419" fmla="*/ 932041 w 3028217"/>
                <a:gd name="connsiteY419" fmla="*/ 837746 h 2962327"/>
                <a:gd name="connsiteX420" fmla="*/ 972998 w 3028217"/>
                <a:gd name="connsiteY420" fmla="*/ 820601 h 2962327"/>
                <a:gd name="connsiteX421" fmla="*/ 992048 w 3028217"/>
                <a:gd name="connsiteY421" fmla="*/ 814886 h 2962327"/>
                <a:gd name="connsiteX422" fmla="*/ 1023481 w 3028217"/>
                <a:gd name="connsiteY422" fmla="*/ 819648 h 2962327"/>
                <a:gd name="connsiteX423" fmla="*/ 1005383 w 3028217"/>
                <a:gd name="connsiteY423" fmla="*/ 842508 h 2962327"/>
                <a:gd name="connsiteX424" fmla="*/ 1006336 w 3028217"/>
                <a:gd name="connsiteY424" fmla="*/ 854891 h 2962327"/>
                <a:gd name="connsiteX425" fmla="*/ 1005383 w 3028217"/>
                <a:gd name="connsiteY425" fmla="*/ 889181 h 2962327"/>
                <a:gd name="connsiteX426" fmla="*/ 984428 w 3028217"/>
                <a:gd name="connsiteY426" fmla="*/ 910136 h 2962327"/>
                <a:gd name="connsiteX427" fmla="*/ 952043 w 3028217"/>
                <a:gd name="connsiteY427" fmla="*/ 916803 h 2962327"/>
                <a:gd name="connsiteX428" fmla="*/ 899656 w 3028217"/>
                <a:gd name="connsiteY428" fmla="*/ 938711 h 2962327"/>
                <a:gd name="connsiteX429" fmla="*/ 855841 w 3028217"/>
                <a:gd name="connsiteY429" fmla="*/ 985383 h 2962327"/>
                <a:gd name="connsiteX430" fmla="*/ 831076 w 3028217"/>
                <a:gd name="connsiteY430" fmla="*/ 1003481 h 2962327"/>
                <a:gd name="connsiteX431" fmla="*/ 738683 w 3028217"/>
                <a:gd name="connsiteY431" fmla="*/ 1081586 h 2962327"/>
                <a:gd name="connsiteX432" fmla="*/ 711061 w 3028217"/>
                <a:gd name="connsiteY432" fmla="*/ 1115876 h 2962327"/>
                <a:gd name="connsiteX433" fmla="*/ 666293 w 3028217"/>
                <a:gd name="connsiteY433" fmla="*/ 1175883 h 2962327"/>
                <a:gd name="connsiteX434" fmla="*/ 585331 w 3028217"/>
                <a:gd name="connsiteY434" fmla="*/ 1230176 h 2962327"/>
                <a:gd name="connsiteX435" fmla="*/ 559613 w 3028217"/>
                <a:gd name="connsiteY435" fmla="*/ 1297803 h 2962327"/>
                <a:gd name="connsiteX436" fmla="*/ 557708 w 3028217"/>
                <a:gd name="connsiteY436" fmla="*/ 1386386 h 2962327"/>
                <a:gd name="connsiteX437" fmla="*/ 542468 w 3028217"/>
                <a:gd name="connsiteY437" fmla="*/ 1407341 h 2962327"/>
                <a:gd name="connsiteX438" fmla="*/ 528181 w 3028217"/>
                <a:gd name="connsiteY438" fmla="*/ 1387338 h 2962327"/>
                <a:gd name="connsiteX439" fmla="*/ 519608 w 3028217"/>
                <a:gd name="connsiteY439" fmla="*/ 1320663 h 2962327"/>
                <a:gd name="connsiteX440" fmla="*/ 488176 w 3028217"/>
                <a:gd name="connsiteY440" fmla="*/ 1283516 h 2962327"/>
                <a:gd name="connsiteX441" fmla="*/ 429121 w 3028217"/>
                <a:gd name="connsiteY441" fmla="*/ 1267323 h 2962327"/>
                <a:gd name="connsiteX442" fmla="*/ 409118 w 3028217"/>
                <a:gd name="connsiteY442" fmla="*/ 1268276 h 2962327"/>
                <a:gd name="connsiteX443" fmla="*/ 336728 w 3028217"/>
                <a:gd name="connsiteY443" fmla="*/ 1284468 h 2962327"/>
                <a:gd name="connsiteX444" fmla="*/ 215761 w 3028217"/>
                <a:gd name="connsiteY444" fmla="*/ 1373051 h 2962327"/>
                <a:gd name="connsiteX445" fmla="*/ 189091 w 3028217"/>
                <a:gd name="connsiteY445" fmla="*/ 1441631 h 2962327"/>
                <a:gd name="connsiteX446" fmla="*/ 196711 w 3028217"/>
                <a:gd name="connsiteY446" fmla="*/ 1544501 h 2962327"/>
                <a:gd name="connsiteX447" fmla="*/ 244336 w 3028217"/>
                <a:gd name="connsiteY447" fmla="*/ 1573076 h 2962327"/>
                <a:gd name="connsiteX448" fmla="*/ 320536 w 3028217"/>
                <a:gd name="connsiteY448" fmla="*/ 1514973 h 2962327"/>
                <a:gd name="connsiteX449" fmla="*/ 387211 w 3028217"/>
                <a:gd name="connsiteY449" fmla="*/ 1494971 h 2962327"/>
                <a:gd name="connsiteX450" fmla="*/ 389116 w 3028217"/>
                <a:gd name="connsiteY450" fmla="*/ 1515926 h 2962327"/>
                <a:gd name="connsiteX451" fmla="*/ 340538 w 3028217"/>
                <a:gd name="connsiteY451" fmla="*/ 1624511 h 2962327"/>
                <a:gd name="connsiteX452" fmla="*/ 354826 w 3028217"/>
                <a:gd name="connsiteY452" fmla="*/ 1644513 h 2962327"/>
                <a:gd name="connsiteX453" fmla="*/ 410071 w 3028217"/>
                <a:gd name="connsiteY453" fmla="*/ 1645466 h 2962327"/>
                <a:gd name="connsiteX454" fmla="*/ 439598 w 3028217"/>
                <a:gd name="connsiteY454" fmla="*/ 1687376 h 2962327"/>
                <a:gd name="connsiteX455" fmla="*/ 426263 w 3028217"/>
                <a:gd name="connsiteY455" fmla="*/ 1743573 h 2962327"/>
                <a:gd name="connsiteX456" fmla="*/ 450076 w 3028217"/>
                <a:gd name="connsiteY456" fmla="*/ 1813106 h 2962327"/>
                <a:gd name="connsiteX457" fmla="*/ 499606 w 3028217"/>
                <a:gd name="connsiteY457" fmla="*/ 1812153 h 2962327"/>
                <a:gd name="connsiteX458" fmla="*/ 536753 w 3028217"/>
                <a:gd name="connsiteY458" fmla="*/ 1818821 h 2962327"/>
                <a:gd name="connsiteX459" fmla="*/ 577711 w 3028217"/>
                <a:gd name="connsiteY459" fmla="*/ 1813106 h 2962327"/>
                <a:gd name="connsiteX460" fmla="*/ 661531 w 3028217"/>
                <a:gd name="connsiteY460" fmla="*/ 1754051 h 2962327"/>
                <a:gd name="connsiteX461" fmla="*/ 672008 w 3028217"/>
                <a:gd name="connsiteY461" fmla="*/ 1763576 h 2962327"/>
                <a:gd name="connsiteX462" fmla="*/ 695821 w 3028217"/>
                <a:gd name="connsiteY462" fmla="*/ 1768338 h 2962327"/>
                <a:gd name="connsiteX463" fmla="*/ 741541 w 3028217"/>
                <a:gd name="connsiteY463" fmla="*/ 1772148 h 2962327"/>
                <a:gd name="connsiteX464" fmla="*/ 832028 w 3028217"/>
                <a:gd name="connsiteY464" fmla="*/ 1788341 h 2962327"/>
                <a:gd name="connsiteX465" fmla="*/ 865366 w 3028217"/>
                <a:gd name="connsiteY465" fmla="*/ 1796913 h 2962327"/>
                <a:gd name="connsiteX466" fmla="*/ 910133 w 3028217"/>
                <a:gd name="connsiteY466" fmla="*/ 1838823 h 2962327"/>
                <a:gd name="connsiteX467" fmla="*/ 1047293 w 3028217"/>
                <a:gd name="connsiteY467" fmla="*/ 1918833 h 2962327"/>
                <a:gd name="connsiteX468" fmla="*/ 1116826 w 3028217"/>
                <a:gd name="connsiteY468" fmla="*/ 2036943 h 2962327"/>
                <a:gd name="connsiteX469" fmla="*/ 1106348 w 3028217"/>
                <a:gd name="connsiteY469" fmla="*/ 2056946 h 2962327"/>
                <a:gd name="connsiteX470" fmla="*/ 1104443 w 3028217"/>
                <a:gd name="connsiteY470" fmla="*/ 2099808 h 2962327"/>
                <a:gd name="connsiteX471" fmla="*/ 1124446 w 3028217"/>
                <a:gd name="connsiteY471" fmla="*/ 2102666 h 2962327"/>
                <a:gd name="connsiteX472" fmla="*/ 1193026 w 3028217"/>
                <a:gd name="connsiteY472" fmla="*/ 2077901 h 2962327"/>
                <a:gd name="connsiteX473" fmla="*/ 1280656 w 3028217"/>
                <a:gd name="connsiteY473" fmla="*/ 2123621 h 2962327"/>
                <a:gd name="connsiteX474" fmla="*/ 1387336 w 3028217"/>
                <a:gd name="connsiteY474" fmla="*/ 2172198 h 2962327"/>
                <a:gd name="connsiteX475" fmla="*/ 1434008 w 3028217"/>
                <a:gd name="connsiteY475" fmla="*/ 2199821 h 2962327"/>
                <a:gd name="connsiteX476" fmla="*/ 1430198 w 3028217"/>
                <a:gd name="connsiteY476" fmla="*/ 2282688 h 2962327"/>
                <a:gd name="connsiteX477" fmla="*/ 1370191 w 3028217"/>
                <a:gd name="connsiteY477" fmla="*/ 2373176 h 2962327"/>
                <a:gd name="connsiteX478" fmla="*/ 1358761 w 3028217"/>
                <a:gd name="connsiteY478" fmla="*/ 2423658 h 2962327"/>
                <a:gd name="connsiteX479" fmla="*/ 1327328 w 3028217"/>
                <a:gd name="connsiteY479" fmla="*/ 2600823 h 2962327"/>
                <a:gd name="connsiteX480" fmla="*/ 1293991 w 3028217"/>
                <a:gd name="connsiteY480" fmla="*/ 2626541 h 2962327"/>
                <a:gd name="connsiteX481" fmla="*/ 1218743 w 3028217"/>
                <a:gd name="connsiteY481" fmla="*/ 2661783 h 2962327"/>
                <a:gd name="connsiteX482" fmla="*/ 1193026 w 3028217"/>
                <a:gd name="connsiteY482" fmla="*/ 2710361 h 2962327"/>
                <a:gd name="connsiteX483" fmla="*/ 1164451 w 3028217"/>
                <a:gd name="connsiteY483" fmla="*/ 2832281 h 2962327"/>
                <a:gd name="connsiteX484" fmla="*/ 1122541 w 3028217"/>
                <a:gd name="connsiteY484" fmla="*/ 2910386 h 2962327"/>
                <a:gd name="connsiteX485" fmla="*/ 1095871 w 3028217"/>
                <a:gd name="connsiteY485" fmla="*/ 2929436 h 2962327"/>
                <a:gd name="connsiteX486" fmla="*/ 1061581 w 3028217"/>
                <a:gd name="connsiteY486" fmla="*/ 2922768 h 2962327"/>
                <a:gd name="connsiteX487" fmla="*/ 1047293 w 3028217"/>
                <a:gd name="connsiteY487" fmla="*/ 2929436 h 2962327"/>
                <a:gd name="connsiteX488" fmla="*/ 1061581 w 3028217"/>
                <a:gd name="connsiteY488" fmla="*/ 2956106 h 2962327"/>
                <a:gd name="connsiteX489" fmla="*/ 1040626 w 3028217"/>
                <a:gd name="connsiteY489" fmla="*/ 2959916 h 2962327"/>
                <a:gd name="connsiteX490" fmla="*/ 783451 w 3028217"/>
                <a:gd name="connsiteY490" fmla="*/ 2850378 h 2962327"/>
                <a:gd name="connsiteX491" fmla="*/ 752971 w 3028217"/>
                <a:gd name="connsiteY491" fmla="*/ 2805611 h 2962327"/>
                <a:gd name="connsiteX492" fmla="*/ 737731 w 3028217"/>
                <a:gd name="connsiteY492" fmla="*/ 2765606 h 2962327"/>
                <a:gd name="connsiteX493" fmla="*/ 721538 w 3028217"/>
                <a:gd name="connsiteY493" fmla="*/ 2564628 h 2962327"/>
                <a:gd name="connsiteX494" fmla="*/ 670103 w 3028217"/>
                <a:gd name="connsiteY494" fmla="*/ 2492238 h 2962327"/>
                <a:gd name="connsiteX495" fmla="*/ 539611 w 3028217"/>
                <a:gd name="connsiteY495" fmla="*/ 2337933 h 2962327"/>
                <a:gd name="connsiteX496" fmla="*/ 473888 w 3028217"/>
                <a:gd name="connsiteY496" fmla="*/ 2221728 h 2962327"/>
                <a:gd name="connsiteX497" fmla="*/ 468173 w 3028217"/>
                <a:gd name="connsiteY497" fmla="*/ 2148386 h 2962327"/>
                <a:gd name="connsiteX498" fmla="*/ 471983 w 3028217"/>
                <a:gd name="connsiteY498" fmla="*/ 2122668 h 2962327"/>
                <a:gd name="connsiteX499" fmla="*/ 493891 w 3028217"/>
                <a:gd name="connsiteY499" fmla="*/ 2021703 h 2962327"/>
                <a:gd name="connsiteX500" fmla="*/ 538658 w 3028217"/>
                <a:gd name="connsiteY500" fmla="*/ 1907403 h 2962327"/>
                <a:gd name="connsiteX501" fmla="*/ 524371 w 3028217"/>
                <a:gd name="connsiteY501" fmla="*/ 1854063 h 2962327"/>
                <a:gd name="connsiteX502" fmla="*/ 499606 w 3028217"/>
                <a:gd name="connsiteY502" fmla="*/ 1853111 h 2962327"/>
                <a:gd name="connsiteX503" fmla="*/ 459601 w 3028217"/>
                <a:gd name="connsiteY503" fmla="*/ 1860731 h 2962327"/>
                <a:gd name="connsiteX504" fmla="*/ 408166 w 3028217"/>
                <a:gd name="connsiteY504" fmla="*/ 1827393 h 2962327"/>
                <a:gd name="connsiteX505" fmla="*/ 354826 w 3028217"/>
                <a:gd name="connsiteY505" fmla="*/ 1742621 h 2962327"/>
                <a:gd name="connsiteX506" fmla="*/ 322441 w 3028217"/>
                <a:gd name="connsiteY506" fmla="*/ 1715951 h 2962327"/>
                <a:gd name="connsiteX507" fmla="*/ 234811 w 3028217"/>
                <a:gd name="connsiteY507" fmla="*/ 1658801 h 2962327"/>
                <a:gd name="connsiteX508" fmla="*/ 206236 w 3028217"/>
                <a:gd name="connsiteY508" fmla="*/ 1644513 h 2962327"/>
                <a:gd name="connsiteX509" fmla="*/ 116701 w 3028217"/>
                <a:gd name="connsiteY509" fmla="*/ 1622606 h 2962327"/>
                <a:gd name="connsiteX510" fmla="*/ 28118 w 3028217"/>
                <a:gd name="connsiteY510" fmla="*/ 1557836 h 2962327"/>
                <a:gd name="connsiteX511" fmla="*/ 12878 w 3028217"/>
                <a:gd name="connsiteY511" fmla="*/ 1499733 h 2962327"/>
                <a:gd name="connsiteX512" fmla="*/ 10021 w 3028217"/>
                <a:gd name="connsiteY512" fmla="*/ 1446393 h 2962327"/>
                <a:gd name="connsiteX513" fmla="*/ 5258 w 3028217"/>
                <a:gd name="connsiteY513" fmla="*/ 1410198 h 2962327"/>
                <a:gd name="connsiteX514" fmla="*/ 45263 w 3028217"/>
                <a:gd name="connsiteY514" fmla="*/ 1105398 h 2962327"/>
                <a:gd name="connsiteX515" fmla="*/ 304343 w 3028217"/>
                <a:gd name="connsiteY515" fmla="*/ 581523 h 2962327"/>
                <a:gd name="connsiteX516" fmla="*/ 548183 w 3028217"/>
                <a:gd name="connsiteY516" fmla="*/ 329111 h 2962327"/>
                <a:gd name="connsiteX517" fmla="*/ 617716 w 3028217"/>
                <a:gd name="connsiteY517" fmla="*/ 317681 h 2962327"/>
                <a:gd name="connsiteX518" fmla="*/ 631051 w 3028217"/>
                <a:gd name="connsiteY518" fmla="*/ 309108 h 2962327"/>
                <a:gd name="connsiteX519" fmla="*/ 692011 w 3028217"/>
                <a:gd name="connsiteY519" fmla="*/ 299583 h 2962327"/>
                <a:gd name="connsiteX520" fmla="*/ 756781 w 3028217"/>
                <a:gd name="connsiteY520" fmla="*/ 316728 h 2962327"/>
                <a:gd name="connsiteX521" fmla="*/ 780593 w 3028217"/>
                <a:gd name="connsiteY521" fmla="*/ 315776 h 2962327"/>
                <a:gd name="connsiteX522" fmla="*/ 797738 w 3028217"/>
                <a:gd name="connsiteY522" fmla="*/ 314823 h 2962327"/>
                <a:gd name="connsiteX523" fmla="*/ 831076 w 3028217"/>
                <a:gd name="connsiteY523" fmla="*/ 316728 h 2962327"/>
                <a:gd name="connsiteX524" fmla="*/ 841553 w 3028217"/>
                <a:gd name="connsiteY524" fmla="*/ 277676 h 2962327"/>
                <a:gd name="connsiteX525" fmla="*/ 852031 w 3028217"/>
                <a:gd name="connsiteY525" fmla="*/ 259578 h 2962327"/>
                <a:gd name="connsiteX526" fmla="*/ 867152 w 3028217"/>
                <a:gd name="connsiteY526" fmla="*/ 248624 h 2962327"/>
                <a:gd name="connsiteX527" fmla="*/ 876026 w 3028217"/>
                <a:gd name="connsiteY527" fmla="*/ 238011 h 2962327"/>
                <a:gd name="connsiteX528" fmla="*/ 858921 w 3028217"/>
                <a:gd name="connsiteY528" fmla="*/ 241392 h 2962327"/>
                <a:gd name="connsiteX529" fmla="*/ 821551 w 3028217"/>
                <a:gd name="connsiteY529" fmla="*/ 210048 h 2962327"/>
                <a:gd name="connsiteX530" fmla="*/ 857746 w 3028217"/>
                <a:gd name="connsiteY530" fmla="*/ 190998 h 2962327"/>
                <a:gd name="connsiteX531" fmla="*/ 873343 w 3028217"/>
                <a:gd name="connsiteY531" fmla="*/ 184331 h 2962327"/>
                <a:gd name="connsiteX532" fmla="*/ 798215 w 3028217"/>
                <a:gd name="connsiteY532" fmla="*/ 181949 h 2962327"/>
                <a:gd name="connsiteX533" fmla="*/ 805359 w 3028217"/>
                <a:gd name="connsiteY533" fmla="*/ 187188 h 2962327"/>
                <a:gd name="connsiteX534" fmla="*/ 795834 w 3028217"/>
                <a:gd name="connsiteY534" fmla="*/ 196713 h 2962327"/>
                <a:gd name="connsiteX535" fmla="*/ 788214 w 3028217"/>
                <a:gd name="connsiteY535" fmla="*/ 182426 h 2962327"/>
                <a:gd name="connsiteX536" fmla="*/ 798215 w 3028217"/>
                <a:gd name="connsiteY536" fmla="*/ 181949 h 2962327"/>
                <a:gd name="connsiteX537" fmla="*/ 938708 w 3028217"/>
                <a:gd name="connsiteY537" fmla="*/ 121466 h 2962327"/>
                <a:gd name="connsiteX538" fmla="*/ 952043 w 3028217"/>
                <a:gd name="connsiteY538" fmla="*/ 141468 h 2962327"/>
                <a:gd name="connsiteX539" fmla="*/ 951037 w 3028217"/>
                <a:gd name="connsiteY539" fmla="*/ 142501 h 2962327"/>
                <a:gd name="connsiteX540" fmla="*/ 953949 w 3028217"/>
                <a:gd name="connsiteY540" fmla="*/ 140516 h 2962327"/>
                <a:gd name="connsiteX541" fmla="*/ 952996 w 3028217"/>
                <a:gd name="connsiteY541" fmla="*/ 148136 h 2962327"/>
                <a:gd name="connsiteX542" fmla="*/ 952996 w 3028217"/>
                <a:gd name="connsiteY542" fmla="*/ 169091 h 2962327"/>
                <a:gd name="connsiteX543" fmla="*/ 944424 w 3028217"/>
                <a:gd name="connsiteY543" fmla="*/ 159804 h 2962327"/>
                <a:gd name="connsiteX544" fmla="*/ 933131 w 3028217"/>
                <a:gd name="connsiteY544" fmla="*/ 154863 h 2962327"/>
                <a:gd name="connsiteX545" fmla="*/ 931088 w 3028217"/>
                <a:gd name="connsiteY545" fmla="*/ 155756 h 2962327"/>
                <a:gd name="connsiteX546" fmla="*/ 930136 w 3028217"/>
                <a:gd name="connsiteY546" fmla="*/ 155756 h 2962327"/>
                <a:gd name="connsiteX547" fmla="*/ 918706 w 3028217"/>
                <a:gd name="connsiteY547" fmla="*/ 144326 h 2962327"/>
                <a:gd name="connsiteX548" fmla="*/ 931088 w 3028217"/>
                <a:gd name="connsiteY548" fmla="*/ 122418 h 2962327"/>
                <a:gd name="connsiteX549" fmla="*/ 938708 w 3028217"/>
                <a:gd name="connsiteY549" fmla="*/ 121466 h 2962327"/>
                <a:gd name="connsiteX550" fmla="*/ 925373 w 3028217"/>
                <a:gd name="connsiteY550" fmla="*/ 107178 h 2962327"/>
                <a:gd name="connsiteX551" fmla="*/ 938708 w 3028217"/>
                <a:gd name="connsiteY551" fmla="*/ 121465 h 2962327"/>
                <a:gd name="connsiteX552" fmla="*/ 935851 w 3028217"/>
                <a:gd name="connsiteY552" fmla="*/ 121465 h 2962327"/>
                <a:gd name="connsiteX553" fmla="*/ 932993 w 3028217"/>
                <a:gd name="connsiteY553" fmla="*/ 121465 h 2962327"/>
                <a:gd name="connsiteX554" fmla="*/ 901561 w 3028217"/>
                <a:gd name="connsiteY554" fmla="*/ 123370 h 2962327"/>
                <a:gd name="connsiteX555" fmla="*/ 925373 w 3028217"/>
                <a:gd name="connsiteY555" fmla="*/ 107178 h 2962327"/>
                <a:gd name="connsiteX556" fmla="*/ 1021576 w 3028217"/>
                <a:gd name="connsiteY556" fmla="*/ 71936 h 2962327"/>
                <a:gd name="connsiteX557" fmla="*/ 1031101 w 3028217"/>
                <a:gd name="connsiteY557" fmla="*/ 97653 h 2962327"/>
                <a:gd name="connsiteX558" fmla="*/ 1000621 w 3028217"/>
                <a:gd name="connsiteY558" fmla="*/ 92891 h 2962327"/>
                <a:gd name="connsiteX559" fmla="*/ 1007288 w 3028217"/>
                <a:gd name="connsiteY559" fmla="*/ 79556 h 2962327"/>
                <a:gd name="connsiteX560" fmla="*/ 1021576 w 3028217"/>
                <a:gd name="connsiteY560" fmla="*/ 71936 h 2962327"/>
                <a:gd name="connsiteX561" fmla="*/ 1113849 w 3028217"/>
                <a:gd name="connsiteY561" fmla="*/ 40265 h 2962327"/>
                <a:gd name="connsiteX562" fmla="*/ 1159689 w 3028217"/>
                <a:gd name="connsiteY562" fmla="*/ 51933 h 2962327"/>
                <a:gd name="connsiteX563" fmla="*/ 1151116 w 3028217"/>
                <a:gd name="connsiteY563" fmla="*/ 84318 h 2962327"/>
                <a:gd name="connsiteX564" fmla="*/ 1111111 w 3028217"/>
                <a:gd name="connsiteY564" fmla="*/ 92891 h 2962327"/>
                <a:gd name="connsiteX565" fmla="*/ 1070153 w 3028217"/>
                <a:gd name="connsiteY565" fmla="*/ 58601 h 2962327"/>
                <a:gd name="connsiteX566" fmla="*/ 1113849 w 3028217"/>
                <a:gd name="connsiteY566" fmla="*/ 40265 h 2962327"/>
                <a:gd name="connsiteX567" fmla="*/ 1400760 w 3028217"/>
                <a:gd name="connsiteY567" fmla="*/ 96 h 2962327"/>
                <a:gd name="connsiteX568" fmla="*/ 1476871 w 3028217"/>
                <a:gd name="connsiteY568" fmla="*/ 5260 h 2962327"/>
                <a:gd name="connsiteX569" fmla="*/ 1611174 w 3028217"/>
                <a:gd name="connsiteY569" fmla="*/ 9070 h 2962327"/>
                <a:gd name="connsiteX570" fmla="*/ 1619746 w 3028217"/>
                <a:gd name="connsiteY570" fmla="*/ 17643 h 2962327"/>
                <a:gd name="connsiteX571" fmla="*/ 1646416 w 3028217"/>
                <a:gd name="connsiteY571" fmla="*/ 28120 h 2962327"/>
                <a:gd name="connsiteX572" fmla="*/ 1667371 w 3028217"/>
                <a:gd name="connsiteY572" fmla="*/ 31930 h 2962327"/>
                <a:gd name="connsiteX573" fmla="*/ 1742261 w 3028217"/>
                <a:gd name="connsiteY573" fmla="*/ 11690 h 2962327"/>
                <a:gd name="connsiteX574" fmla="*/ 1820723 w 3028217"/>
                <a:gd name="connsiteY574" fmla="*/ 30025 h 2962327"/>
                <a:gd name="connsiteX575" fmla="*/ 1901686 w 3028217"/>
                <a:gd name="connsiteY575" fmla="*/ 45265 h 2962327"/>
                <a:gd name="connsiteX576" fmla="*/ 1894066 w 3028217"/>
                <a:gd name="connsiteY576" fmla="*/ 69078 h 2962327"/>
                <a:gd name="connsiteX577" fmla="*/ 1955978 w 3028217"/>
                <a:gd name="connsiteY577" fmla="*/ 55743 h 2962327"/>
                <a:gd name="connsiteX578" fmla="*/ 1954073 w 3028217"/>
                <a:gd name="connsiteY578" fmla="*/ 71935 h 2962327"/>
                <a:gd name="connsiteX579" fmla="*/ 1935976 w 3028217"/>
                <a:gd name="connsiteY579" fmla="*/ 103368 h 2962327"/>
                <a:gd name="connsiteX580" fmla="*/ 1949311 w 3028217"/>
                <a:gd name="connsiteY580" fmla="*/ 161470 h 2962327"/>
                <a:gd name="connsiteX581" fmla="*/ 1894066 w 3028217"/>
                <a:gd name="connsiteY581" fmla="*/ 171948 h 2962327"/>
                <a:gd name="connsiteX582" fmla="*/ 1913116 w 3028217"/>
                <a:gd name="connsiteY582" fmla="*/ 183378 h 2962327"/>
                <a:gd name="connsiteX583" fmla="*/ 1907401 w 3028217"/>
                <a:gd name="connsiteY583" fmla="*/ 196713 h 2962327"/>
                <a:gd name="connsiteX584" fmla="*/ 1873111 w 3028217"/>
                <a:gd name="connsiteY584" fmla="*/ 245290 h 2962327"/>
                <a:gd name="connsiteX585" fmla="*/ 1866443 w 3028217"/>
                <a:gd name="connsiteY585" fmla="*/ 267198 h 2962327"/>
                <a:gd name="connsiteX586" fmla="*/ 1851203 w 3028217"/>
                <a:gd name="connsiteY586" fmla="*/ 270055 h 2962327"/>
                <a:gd name="connsiteX587" fmla="*/ 1866443 w 3028217"/>
                <a:gd name="connsiteY587" fmla="*/ 313870 h 2962327"/>
                <a:gd name="connsiteX588" fmla="*/ 1843583 w 3028217"/>
                <a:gd name="connsiteY588" fmla="*/ 319585 h 2962327"/>
                <a:gd name="connsiteX589" fmla="*/ 1819771 w 3028217"/>
                <a:gd name="connsiteY589" fmla="*/ 300535 h 2962327"/>
                <a:gd name="connsiteX590" fmla="*/ 1788338 w 3028217"/>
                <a:gd name="connsiteY590" fmla="*/ 313870 h 2962327"/>
                <a:gd name="connsiteX591" fmla="*/ 1800721 w 3028217"/>
                <a:gd name="connsiteY591" fmla="*/ 315775 h 2962327"/>
                <a:gd name="connsiteX592" fmla="*/ 1823581 w 3028217"/>
                <a:gd name="connsiteY592" fmla="*/ 314823 h 2962327"/>
                <a:gd name="connsiteX593" fmla="*/ 1833106 w 3028217"/>
                <a:gd name="connsiteY593" fmla="*/ 317680 h 2962327"/>
                <a:gd name="connsiteX594" fmla="*/ 1838821 w 3028217"/>
                <a:gd name="connsiteY594" fmla="*/ 334825 h 2962327"/>
                <a:gd name="connsiteX595" fmla="*/ 1715948 w 3028217"/>
                <a:gd name="connsiteY595" fmla="*/ 370068 h 2962327"/>
                <a:gd name="connsiteX596" fmla="*/ 1691183 w 3028217"/>
                <a:gd name="connsiteY596" fmla="*/ 379593 h 2962327"/>
                <a:gd name="connsiteX597" fmla="*/ 1586408 w 3028217"/>
                <a:gd name="connsiteY597" fmla="*/ 430075 h 2962327"/>
                <a:gd name="connsiteX598" fmla="*/ 1542593 w 3028217"/>
                <a:gd name="connsiteY598" fmla="*/ 468175 h 2962327"/>
                <a:gd name="connsiteX599" fmla="*/ 1480681 w 3028217"/>
                <a:gd name="connsiteY599" fmla="*/ 555805 h 2962327"/>
                <a:gd name="connsiteX600" fmla="*/ 1462583 w 3028217"/>
                <a:gd name="connsiteY600" fmla="*/ 562473 h 2962327"/>
                <a:gd name="connsiteX601" fmla="*/ 1385431 w 3028217"/>
                <a:gd name="connsiteY601" fmla="*/ 462460 h 2962327"/>
                <a:gd name="connsiteX602" fmla="*/ 1379716 w 3028217"/>
                <a:gd name="connsiteY602" fmla="*/ 398643 h 2962327"/>
                <a:gd name="connsiteX603" fmla="*/ 1441628 w 3028217"/>
                <a:gd name="connsiteY603" fmla="*/ 335778 h 2962327"/>
                <a:gd name="connsiteX604" fmla="*/ 1449248 w 3028217"/>
                <a:gd name="connsiteY604" fmla="*/ 321490 h 2962327"/>
                <a:gd name="connsiteX605" fmla="*/ 1461631 w 3028217"/>
                <a:gd name="connsiteY605" fmla="*/ 300535 h 2962327"/>
                <a:gd name="connsiteX606" fmla="*/ 1412101 w 3028217"/>
                <a:gd name="connsiteY606" fmla="*/ 280533 h 2962327"/>
                <a:gd name="connsiteX607" fmla="*/ 1434961 w 3028217"/>
                <a:gd name="connsiteY607" fmla="*/ 215763 h 2962327"/>
                <a:gd name="connsiteX608" fmla="*/ 1371143 w 3028217"/>
                <a:gd name="connsiteY608" fmla="*/ 160518 h 2962327"/>
                <a:gd name="connsiteX609" fmla="*/ 1331138 w 3028217"/>
                <a:gd name="connsiteY609" fmla="*/ 162423 h 2962327"/>
                <a:gd name="connsiteX610" fmla="*/ 1303516 w 3028217"/>
                <a:gd name="connsiteY610" fmla="*/ 150040 h 2962327"/>
                <a:gd name="connsiteX611" fmla="*/ 1313993 w 3028217"/>
                <a:gd name="connsiteY611" fmla="*/ 130038 h 2962327"/>
                <a:gd name="connsiteX612" fmla="*/ 1313041 w 3028217"/>
                <a:gd name="connsiteY612" fmla="*/ 121465 h 2962327"/>
                <a:gd name="connsiteX613" fmla="*/ 1323518 w 3028217"/>
                <a:gd name="connsiteY613" fmla="*/ 96700 h 2962327"/>
                <a:gd name="connsiteX614" fmla="*/ 1387336 w 3028217"/>
                <a:gd name="connsiteY614" fmla="*/ 88128 h 2962327"/>
                <a:gd name="connsiteX615" fmla="*/ 1394003 w 3028217"/>
                <a:gd name="connsiteY615" fmla="*/ 68125 h 2962327"/>
                <a:gd name="connsiteX616" fmla="*/ 1445438 w 3028217"/>
                <a:gd name="connsiteY616" fmla="*/ 41455 h 2962327"/>
                <a:gd name="connsiteX617" fmla="*/ 1471104 w 3028217"/>
                <a:gd name="connsiteY617" fmla="*/ 35589 h 2962327"/>
                <a:gd name="connsiteX618" fmla="*/ 1469608 w 3028217"/>
                <a:gd name="connsiteY618" fmla="*/ 35026 h 2962327"/>
                <a:gd name="connsiteX619" fmla="*/ 1456869 w 3028217"/>
                <a:gd name="connsiteY619" fmla="*/ 34788 h 2962327"/>
                <a:gd name="connsiteX620" fmla="*/ 1365429 w 3028217"/>
                <a:gd name="connsiteY620" fmla="*/ 60505 h 2962327"/>
                <a:gd name="connsiteX621" fmla="*/ 1208266 w 3028217"/>
                <a:gd name="connsiteY621" fmla="*/ 122418 h 2962327"/>
                <a:gd name="connsiteX622" fmla="*/ 1175881 w 3028217"/>
                <a:gd name="connsiteY622" fmla="*/ 122418 h 2962327"/>
                <a:gd name="connsiteX623" fmla="*/ 1187311 w 3028217"/>
                <a:gd name="connsiteY623" fmla="*/ 142420 h 2962327"/>
                <a:gd name="connsiteX624" fmla="*/ 1180644 w 3028217"/>
                <a:gd name="connsiteY624" fmla="*/ 149088 h 2962327"/>
                <a:gd name="connsiteX625" fmla="*/ 1158647 w 3028217"/>
                <a:gd name="connsiteY625" fmla="*/ 153642 h 2962327"/>
                <a:gd name="connsiteX626" fmla="*/ 1143520 w 3028217"/>
                <a:gd name="connsiteY626" fmla="*/ 152466 h 2962327"/>
                <a:gd name="connsiteX627" fmla="*/ 1148259 w 3028217"/>
                <a:gd name="connsiteY627" fmla="*/ 153731 h 2962327"/>
                <a:gd name="connsiteX628" fmla="*/ 1152069 w 3028217"/>
                <a:gd name="connsiteY628" fmla="*/ 175758 h 2962327"/>
                <a:gd name="connsiteX629" fmla="*/ 1029196 w 3028217"/>
                <a:gd name="connsiteY629" fmla="*/ 182425 h 2962327"/>
                <a:gd name="connsiteX630" fmla="*/ 1006336 w 3028217"/>
                <a:gd name="connsiteY630" fmla="*/ 148135 h 2962327"/>
                <a:gd name="connsiteX631" fmla="*/ 995859 w 3028217"/>
                <a:gd name="connsiteY631" fmla="*/ 134800 h 2962327"/>
                <a:gd name="connsiteX632" fmla="*/ 987286 w 3028217"/>
                <a:gd name="connsiteY632" fmla="*/ 114798 h 2962327"/>
                <a:gd name="connsiteX633" fmla="*/ 1049199 w 3028217"/>
                <a:gd name="connsiteY633" fmla="*/ 134800 h 2962327"/>
                <a:gd name="connsiteX634" fmla="*/ 1064439 w 3028217"/>
                <a:gd name="connsiteY634" fmla="*/ 149088 h 2962327"/>
                <a:gd name="connsiteX635" fmla="*/ 1095871 w 3028217"/>
                <a:gd name="connsiteY635" fmla="*/ 149326 h 2962327"/>
                <a:gd name="connsiteX636" fmla="*/ 1106484 w 3028217"/>
                <a:gd name="connsiteY636" fmla="*/ 148924 h 2962327"/>
                <a:gd name="connsiteX637" fmla="*/ 1093014 w 3028217"/>
                <a:gd name="connsiteY637" fmla="*/ 149088 h 2962327"/>
                <a:gd name="connsiteX638" fmla="*/ 1062534 w 3028217"/>
                <a:gd name="connsiteY638" fmla="*/ 131943 h 2962327"/>
                <a:gd name="connsiteX639" fmla="*/ 1133971 w 3028217"/>
                <a:gd name="connsiteY639" fmla="*/ 110988 h 2962327"/>
                <a:gd name="connsiteX640" fmla="*/ 1158736 w 3028217"/>
                <a:gd name="connsiteY640" fmla="*/ 88128 h 2962327"/>
                <a:gd name="connsiteX641" fmla="*/ 1173024 w 3028217"/>
                <a:gd name="connsiteY641" fmla="*/ 73840 h 2962327"/>
                <a:gd name="connsiteX642" fmla="*/ 1214934 w 3028217"/>
                <a:gd name="connsiteY642" fmla="*/ 54790 h 2962327"/>
                <a:gd name="connsiteX643" fmla="*/ 1275894 w 3028217"/>
                <a:gd name="connsiteY643" fmla="*/ 44313 h 2962327"/>
                <a:gd name="connsiteX644" fmla="*/ 1211124 w 3028217"/>
                <a:gd name="connsiteY644" fmla="*/ 51933 h 2962327"/>
                <a:gd name="connsiteX645" fmla="*/ 1174929 w 3028217"/>
                <a:gd name="connsiteY645" fmla="*/ 39550 h 2962327"/>
                <a:gd name="connsiteX646" fmla="*/ 1174929 w 3028217"/>
                <a:gd name="connsiteY646" fmla="*/ 26215 h 2962327"/>
                <a:gd name="connsiteX647" fmla="*/ 1400760 w 3028217"/>
                <a:gd name="connsiteY647" fmla="*/ 96 h 2962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Lst>
              <a:rect l="l" t="t" r="r" b="b"/>
              <a:pathLst>
                <a:path w="3028217" h="2962327">
                  <a:moveTo>
                    <a:pt x="2863236" y="2049564"/>
                  </a:moveTo>
                  <a:cubicBezTo>
                    <a:pt x="2854902" y="2049564"/>
                    <a:pt x="2847996" y="2053612"/>
                    <a:pt x="2844662" y="2065518"/>
                  </a:cubicBezTo>
                  <a:cubicBezTo>
                    <a:pt x="2840852" y="2080758"/>
                    <a:pt x="2821802" y="2104571"/>
                    <a:pt x="2847519" y="2116953"/>
                  </a:cubicBezTo>
                  <a:cubicBezTo>
                    <a:pt x="2878000" y="2131241"/>
                    <a:pt x="2877047" y="2098856"/>
                    <a:pt x="2887525" y="2084568"/>
                  </a:cubicBezTo>
                  <a:cubicBezTo>
                    <a:pt x="2888477" y="2083616"/>
                    <a:pt x="2889430" y="2080758"/>
                    <a:pt x="2890382" y="2078853"/>
                  </a:cubicBezTo>
                  <a:cubicBezTo>
                    <a:pt x="2895144" y="2071233"/>
                    <a:pt x="2896097" y="2064566"/>
                    <a:pt x="2890382" y="2057898"/>
                  </a:cubicBezTo>
                  <a:cubicBezTo>
                    <a:pt x="2881334" y="2053612"/>
                    <a:pt x="2871571" y="2049564"/>
                    <a:pt x="2863236" y="2049564"/>
                  </a:cubicBezTo>
                  <a:close/>
                  <a:moveTo>
                    <a:pt x="2453184" y="1703568"/>
                  </a:moveTo>
                  <a:cubicBezTo>
                    <a:pt x="2446516" y="1700711"/>
                    <a:pt x="2442706" y="1708331"/>
                    <a:pt x="2444611" y="1714046"/>
                  </a:cubicBezTo>
                  <a:cubicBezTo>
                    <a:pt x="2448421" y="1725476"/>
                    <a:pt x="2452231" y="1738811"/>
                    <a:pt x="2467471" y="1740716"/>
                  </a:cubicBezTo>
                  <a:cubicBezTo>
                    <a:pt x="2475091" y="1741668"/>
                    <a:pt x="2480806" y="1736906"/>
                    <a:pt x="2482711" y="1728333"/>
                  </a:cubicBezTo>
                  <a:cubicBezTo>
                    <a:pt x="2473186" y="1720713"/>
                    <a:pt x="2463661" y="1710236"/>
                    <a:pt x="2453184" y="1703568"/>
                  </a:cubicBezTo>
                  <a:close/>
                  <a:moveTo>
                    <a:pt x="802501" y="1583553"/>
                  </a:moveTo>
                  <a:cubicBezTo>
                    <a:pt x="805359" y="1585458"/>
                    <a:pt x="811074" y="1586410"/>
                    <a:pt x="812026" y="1589268"/>
                  </a:cubicBezTo>
                  <a:cubicBezTo>
                    <a:pt x="814884" y="1596888"/>
                    <a:pt x="807264" y="1597840"/>
                    <a:pt x="802501" y="1599745"/>
                  </a:cubicBezTo>
                  <a:cubicBezTo>
                    <a:pt x="797739" y="1601650"/>
                    <a:pt x="792976" y="1598793"/>
                    <a:pt x="792024" y="1594030"/>
                  </a:cubicBezTo>
                  <a:cubicBezTo>
                    <a:pt x="788214" y="1586410"/>
                    <a:pt x="794881" y="1585458"/>
                    <a:pt x="802501" y="1583553"/>
                  </a:cubicBezTo>
                  <a:close/>
                  <a:moveTo>
                    <a:pt x="573901" y="1577838"/>
                  </a:moveTo>
                  <a:cubicBezTo>
                    <a:pt x="581521" y="1579743"/>
                    <a:pt x="588189" y="1582600"/>
                    <a:pt x="592951" y="1589268"/>
                  </a:cubicBezTo>
                  <a:cubicBezTo>
                    <a:pt x="592951" y="1594982"/>
                    <a:pt x="589141" y="1596888"/>
                    <a:pt x="584379" y="1596888"/>
                  </a:cubicBezTo>
                  <a:cubicBezTo>
                    <a:pt x="575806" y="1597840"/>
                    <a:pt x="568186" y="1595935"/>
                    <a:pt x="565329" y="1587363"/>
                  </a:cubicBezTo>
                  <a:cubicBezTo>
                    <a:pt x="562471" y="1580695"/>
                    <a:pt x="568186" y="1576885"/>
                    <a:pt x="573901" y="1577838"/>
                  </a:cubicBezTo>
                  <a:close/>
                  <a:moveTo>
                    <a:pt x="698678" y="1550216"/>
                  </a:moveTo>
                  <a:cubicBezTo>
                    <a:pt x="729158" y="1545453"/>
                    <a:pt x="746303" y="1560693"/>
                    <a:pt x="763448" y="1592126"/>
                  </a:cubicBezTo>
                  <a:cubicBezTo>
                    <a:pt x="731063" y="1576886"/>
                    <a:pt x="706298" y="1611176"/>
                    <a:pt x="678676" y="1592126"/>
                  </a:cubicBezTo>
                  <a:cubicBezTo>
                    <a:pt x="675818" y="1573076"/>
                    <a:pt x="667246" y="1551168"/>
                    <a:pt x="698678" y="1550216"/>
                  </a:cubicBezTo>
                  <a:close/>
                  <a:moveTo>
                    <a:pt x="492939" y="1460681"/>
                  </a:moveTo>
                  <a:cubicBezTo>
                    <a:pt x="518656" y="1456871"/>
                    <a:pt x="541516" y="1464491"/>
                    <a:pt x="562471" y="1479731"/>
                  </a:cubicBezTo>
                  <a:cubicBezTo>
                    <a:pt x="590094" y="1499733"/>
                    <a:pt x="618669" y="1515926"/>
                    <a:pt x="646291" y="1537833"/>
                  </a:cubicBezTo>
                  <a:cubicBezTo>
                    <a:pt x="620574" y="1545453"/>
                    <a:pt x="593904" y="1560693"/>
                    <a:pt x="577711" y="1525451"/>
                  </a:cubicBezTo>
                  <a:cubicBezTo>
                    <a:pt x="567234" y="1503543"/>
                    <a:pt x="541516" y="1503543"/>
                    <a:pt x="527229" y="1487351"/>
                  </a:cubicBezTo>
                  <a:lnTo>
                    <a:pt x="525032" y="1486533"/>
                  </a:lnTo>
                  <a:lnTo>
                    <a:pt x="527229" y="1488303"/>
                  </a:lnTo>
                  <a:cubicBezTo>
                    <a:pt x="502464" y="1486398"/>
                    <a:pt x="475794" y="1465443"/>
                    <a:pt x="451029" y="1494971"/>
                  </a:cubicBezTo>
                  <a:cubicBezTo>
                    <a:pt x="453886" y="1467348"/>
                    <a:pt x="471984" y="1461633"/>
                    <a:pt x="492939" y="1460681"/>
                  </a:cubicBezTo>
                  <a:close/>
                  <a:moveTo>
                    <a:pt x="592475" y="1413889"/>
                  </a:moveTo>
                  <a:cubicBezTo>
                    <a:pt x="594380" y="1414008"/>
                    <a:pt x="596285" y="1414485"/>
                    <a:pt x="596761" y="1414961"/>
                  </a:cubicBezTo>
                  <a:cubicBezTo>
                    <a:pt x="605334" y="1423533"/>
                    <a:pt x="603428" y="1433058"/>
                    <a:pt x="595809" y="1447346"/>
                  </a:cubicBezTo>
                  <a:cubicBezTo>
                    <a:pt x="589141" y="1434011"/>
                    <a:pt x="579616" y="1426391"/>
                    <a:pt x="588189" y="1414961"/>
                  </a:cubicBezTo>
                  <a:cubicBezTo>
                    <a:pt x="588665" y="1414009"/>
                    <a:pt x="590570" y="1413770"/>
                    <a:pt x="592475" y="1413889"/>
                  </a:cubicBezTo>
                  <a:close/>
                  <a:moveTo>
                    <a:pt x="2633206" y="1174931"/>
                  </a:moveTo>
                  <a:cubicBezTo>
                    <a:pt x="2646541" y="1176836"/>
                    <a:pt x="2659876" y="1178741"/>
                    <a:pt x="2673211" y="1180646"/>
                  </a:cubicBezTo>
                  <a:cubicBezTo>
                    <a:pt x="2657018" y="1197791"/>
                    <a:pt x="2645588" y="1186361"/>
                    <a:pt x="2633206" y="1174931"/>
                  </a:cubicBezTo>
                  <a:close/>
                  <a:moveTo>
                    <a:pt x="2477948" y="1095873"/>
                  </a:moveTo>
                  <a:cubicBezTo>
                    <a:pt x="2477948" y="1101588"/>
                    <a:pt x="2478901" y="1106350"/>
                    <a:pt x="2484616" y="1110160"/>
                  </a:cubicBezTo>
                  <a:cubicBezTo>
                    <a:pt x="2478901" y="1119685"/>
                    <a:pt x="2464613" y="1121590"/>
                    <a:pt x="2464613" y="1135878"/>
                  </a:cubicBezTo>
                  <a:cubicBezTo>
                    <a:pt x="2464613" y="1153023"/>
                    <a:pt x="2454136" y="1151118"/>
                    <a:pt x="2444611" y="1144450"/>
                  </a:cubicBezTo>
                  <a:cubicBezTo>
                    <a:pt x="2434133" y="1136830"/>
                    <a:pt x="2413178" y="1133020"/>
                    <a:pt x="2415083" y="1119685"/>
                  </a:cubicBezTo>
                  <a:cubicBezTo>
                    <a:pt x="2417941" y="1101588"/>
                    <a:pt x="2436038" y="1116828"/>
                    <a:pt x="2446516" y="1114923"/>
                  </a:cubicBezTo>
                  <a:cubicBezTo>
                    <a:pt x="2458898" y="1112065"/>
                    <a:pt x="2470329" y="1106350"/>
                    <a:pt x="2477948" y="1095873"/>
                  </a:cubicBezTo>
                  <a:close/>
                  <a:moveTo>
                    <a:pt x="2344599" y="1039676"/>
                  </a:moveTo>
                  <a:cubicBezTo>
                    <a:pt x="2358886" y="1039676"/>
                    <a:pt x="2352219" y="1056821"/>
                    <a:pt x="2355076" y="1066346"/>
                  </a:cubicBezTo>
                  <a:cubicBezTo>
                    <a:pt x="2354124" y="1077776"/>
                    <a:pt x="2356981" y="1093016"/>
                    <a:pt x="2341741" y="1092063"/>
                  </a:cubicBezTo>
                  <a:cubicBezTo>
                    <a:pt x="2328406" y="1091111"/>
                    <a:pt x="2329359" y="1075871"/>
                    <a:pt x="2328406" y="1065393"/>
                  </a:cubicBezTo>
                  <a:cubicBezTo>
                    <a:pt x="2327454" y="1053011"/>
                    <a:pt x="2331264" y="1039676"/>
                    <a:pt x="2344599" y="1039676"/>
                  </a:cubicBezTo>
                  <a:close/>
                  <a:moveTo>
                    <a:pt x="699631" y="966334"/>
                  </a:moveTo>
                  <a:cubicBezTo>
                    <a:pt x="671056" y="960619"/>
                    <a:pt x="648196" y="971096"/>
                    <a:pt x="616764" y="992051"/>
                  </a:cubicBezTo>
                  <a:cubicBezTo>
                    <a:pt x="652959" y="990146"/>
                    <a:pt x="677724" y="983478"/>
                    <a:pt x="699631" y="966334"/>
                  </a:cubicBezTo>
                  <a:close/>
                  <a:moveTo>
                    <a:pt x="2786559" y="938711"/>
                  </a:moveTo>
                  <a:cubicBezTo>
                    <a:pt x="2796084" y="944426"/>
                    <a:pt x="2804656" y="939663"/>
                    <a:pt x="2814181" y="938711"/>
                  </a:cubicBezTo>
                  <a:cubicBezTo>
                    <a:pt x="2814181" y="940616"/>
                    <a:pt x="2814181" y="943473"/>
                    <a:pt x="2814181" y="945378"/>
                  </a:cubicBezTo>
                  <a:cubicBezTo>
                    <a:pt x="2803704" y="949188"/>
                    <a:pt x="2791321" y="959666"/>
                    <a:pt x="2786559" y="938711"/>
                  </a:cubicBezTo>
                  <a:close/>
                  <a:moveTo>
                    <a:pt x="737731" y="935019"/>
                  </a:moveTo>
                  <a:cubicBezTo>
                    <a:pt x="726540" y="936091"/>
                    <a:pt x="714872" y="940139"/>
                    <a:pt x="702489" y="951093"/>
                  </a:cubicBezTo>
                  <a:cubicBezTo>
                    <a:pt x="731064" y="951093"/>
                    <a:pt x="753924" y="958713"/>
                    <a:pt x="770116" y="936805"/>
                  </a:cubicBezTo>
                  <a:cubicBezTo>
                    <a:pt x="759639" y="935853"/>
                    <a:pt x="748923" y="933948"/>
                    <a:pt x="737731" y="935019"/>
                  </a:cubicBezTo>
                  <a:close/>
                  <a:moveTo>
                    <a:pt x="619383" y="880251"/>
                  </a:moveTo>
                  <a:cubicBezTo>
                    <a:pt x="616526" y="879417"/>
                    <a:pt x="612477" y="880608"/>
                    <a:pt x="608191" y="882513"/>
                  </a:cubicBezTo>
                  <a:cubicBezTo>
                    <a:pt x="589141" y="887276"/>
                    <a:pt x="539611" y="951093"/>
                    <a:pt x="541516" y="968238"/>
                  </a:cubicBezTo>
                  <a:cubicBezTo>
                    <a:pt x="543421" y="979668"/>
                    <a:pt x="550089" y="980621"/>
                    <a:pt x="558661" y="975858"/>
                  </a:cubicBezTo>
                  <a:cubicBezTo>
                    <a:pt x="569139" y="970143"/>
                    <a:pt x="576759" y="960618"/>
                    <a:pt x="578664" y="949188"/>
                  </a:cubicBezTo>
                  <a:cubicBezTo>
                    <a:pt x="582474" y="920613"/>
                    <a:pt x="601524" y="904421"/>
                    <a:pt x="623431" y="890133"/>
                  </a:cubicBezTo>
                  <a:cubicBezTo>
                    <a:pt x="623907" y="883942"/>
                    <a:pt x="622241" y="881084"/>
                    <a:pt x="619383" y="880251"/>
                  </a:cubicBezTo>
                  <a:close/>
                  <a:moveTo>
                    <a:pt x="659626" y="872036"/>
                  </a:moveTo>
                  <a:cubicBezTo>
                    <a:pt x="653911" y="870131"/>
                    <a:pt x="645339" y="876798"/>
                    <a:pt x="647244" y="879656"/>
                  </a:cubicBezTo>
                  <a:cubicBezTo>
                    <a:pt x="657721" y="901563"/>
                    <a:pt x="632956" y="928233"/>
                    <a:pt x="657721" y="950141"/>
                  </a:cubicBezTo>
                  <a:cubicBezTo>
                    <a:pt x="667246" y="936806"/>
                    <a:pt x="676771" y="926328"/>
                    <a:pt x="683439" y="913946"/>
                  </a:cubicBezTo>
                  <a:cubicBezTo>
                    <a:pt x="691059" y="897753"/>
                    <a:pt x="704394" y="924423"/>
                    <a:pt x="711061" y="910136"/>
                  </a:cubicBezTo>
                  <a:cubicBezTo>
                    <a:pt x="713919" y="903468"/>
                    <a:pt x="713919" y="896801"/>
                    <a:pt x="709156" y="891086"/>
                  </a:cubicBezTo>
                  <a:cubicBezTo>
                    <a:pt x="696774" y="875846"/>
                    <a:pt x="676771" y="876798"/>
                    <a:pt x="659626" y="872036"/>
                  </a:cubicBezTo>
                  <a:close/>
                  <a:moveTo>
                    <a:pt x="620410" y="803828"/>
                  </a:moveTo>
                  <a:cubicBezTo>
                    <a:pt x="614918" y="803575"/>
                    <a:pt x="609144" y="804646"/>
                    <a:pt x="603429" y="807266"/>
                  </a:cubicBezTo>
                  <a:cubicBezTo>
                    <a:pt x="579616" y="817743"/>
                    <a:pt x="555804" y="830126"/>
                    <a:pt x="532944" y="841556"/>
                  </a:cubicBezTo>
                  <a:cubicBezTo>
                    <a:pt x="530086" y="850128"/>
                    <a:pt x="536754" y="852033"/>
                    <a:pt x="541516" y="855843"/>
                  </a:cubicBezTo>
                  <a:cubicBezTo>
                    <a:pt x="561519" y="852986"/>
                    <a:pt x="579616" y="838698"/>
                    <a:pt x="602476" y="859653"/>
                  </a:cubicBezTo>
                  <a:cubicBezTo>
                    <a:pt x="617716" y="874893"/>
                    <a:pt x="654864" y="853938"/>
                    <a:pt x="652959" y="835841"/>
                  </a:cubicBezTo>
                  <a:cubicBezTo>
                    <a:pt x="650815" y="817267"/>
                    <a:pt x="636885" y="804587"/>
                    <a:pt x="620410" y="803828"/>
                  </a:cubicBezTo>
                  <a:close/>
                  <a:moveTo>
                    <a:pt x="2051228" y="690108"/>
                  </a:moveTo>
                  <a:cubicBezTo>
                    <a:pt x="2066468" y="695823"/>
                    <a:pt x="2079803" y="697728"/>
                    <a:pt x="2074088" y="722493"/>
                  </a:cubicBezTo>
                  <a:cubicBezTo>
                    <a:pt x="2066468" y="753925"/>
                    <a:pt x="2053133" y="773928"/>
                    <a:pt x="2021701" y="782500"/>
                  </a:cubicBezTo>
                  <a:cubicBezTo>
                    <a:pt x="2009318" y="785358"/>
                    <a:pt x="1997888" y="785358"/>
                    <a:pt x="2000746" y="772023"/>
                  </a:cubicBezTo>
                  <a:cubicBezTo>
                    <a:pt x="2006461" y="745353"/>
                    <a:pt x="2008366" y="714873"/>
                    <a:pt x="2036941" y="698680"/>
                  </a:cubicBezTo>
                  <a:cubicBezTo>
                    <a:pt x="2040751" y="694870"/>
                    <a:pt x="2045513" y="692965"/>
                    <a:pt x="2051228" y="690108"/>
                  </a:cubicBezTo>
                  <a:close/>
                  <a:moveTo>
                    <a:pt x="2111236" y="608669"/>
                  </a:moveTo>
                  <a:cubicBezTo>
                    <a:pt x="2115046" y="609621"/>
                    <a:pt x="2116951" y="613431"/>
                    <a:pt x="2113141" y="623433"/>
                  </a:cubicBezTo>
                  <a:cubicBezTo>
                    <a:pt x="2113141" y="624385"/>
                    <a:pt x="2112189" y="625338"/>
                    <a:pt x="2111236" y="626290"/>
                  </a:cubicBezTo>
                  <a:cubicBezTo>
                    <a:pt x="2147431" y="643435"/>
                    <a:pt x="2126476" y="692013"/>
                    <a:pt x="2159814" y="711063"/>
                  </a:cubicBezTo>
                  <a:cubicBezTo>
                    <a:pt x="2178864" y="721540"/>
                    <a:pt x="2174101" y="752020"/>
                    <a:pt x="2199819" y="758688"/>
                  </a:cubicBezTo>
                  <a:cubicBezTo>
                    <a:pt x="2206486" y="760593"/>
                    <a:pt x="2189341" y="798693"/>
                    <a:pt x="2176959" y="800598"/>
                  </a:cubicBezTo>
                  <a:cubicBezTo>
                    <a:pt x="2149336" y="805360"/>
                    <a:pt x="2120761" y="810123"/>
                    <a:pt x="2092186" y="814885"/>
                  </a:cubicBezTo>
                  <a:cubicBezTo>
                    <a:pt x="2089329" y="799645"/>
                    <a:pt x="2128381" y="789168"/>
                    <a:pt x="2092186" y="777738"/>
                  </a:cubicBezTo>
                  <a:cubicBezTo>
                    <a:pt x="2098854" y="765355"/>
                    <a:pt x="2098854" y="749163"/>
                    <a:pt x="2111236" y="740590"/>
                  </a:cubicBezTo>
                  <a:cubicBezTo>
                    <a:pt x="2127429" y="729160"/>
                    <a:pt x="2118856" y="712015"/>
                    <a:pt x="2110284" y="710110"/>
                  </a:cubicBezTo>
                  <a:cubicBezTo>
                    <a:pt x="2086471" y="705348"/>
                    <a:pt x="2087424" y="682488"/>
                    <a:pt x="2076946" y="669153"/>
                  </a:cubicBezTo>
                  <a:cubicBezTo>
                    <a:pt x="2062659" y="651055"/>
                    <a:pt x="2076946" y="617718"/>
                    <a:pt x="2097901" y="611050"/>
                  </a:cubicBezTo>
                  <a:cubicBezTo>
                    <a:pt x="2101711" y="609621"/>
                    <a:pt x="2107426" y="607716"/>
                    <a:pt x="2111236" y="608669"/>
                  </a:cubicBezTo>
                  <a:close/>
                  <a:moveTo>
                    <a:pt x="927279" y="479605"/>
                  </a:moveTo>
                  <a:cubicBezTo>
                    <a:pt x="932041" y="477700"/>
                    <a:pt x="935851" y="480558"/>
                    <a:pt x="933946" y="486273"/>
                  </a:cubicBezTo>
                  <a:cubicBezTo>
                    <a:pt x="932041" y="490083"/>
                    <a:pt x="929184" y="492941"/>
                    <a:pt x="929184" y="493893"/>
                  </a:cubicBezTo>
                  <a:cubicBezTo>
                    <a:pt x="919659" y="493893"/>
                    <a:pt x="917754" y="491035"/>
                    <a:pt x="919659" y="488178"/>
                  </a:cubicBezTo>
                  <a:cubicBezTo>
                    <a:pt x="921564" y="484368"/>
                    <a:pt x="924421" y="480558"/>
                    <a:pt x="927279" y="479605"/>
                  </a:cubicBezTo>
                  <a:close/>
                  <a:moveTo>
                    <a:pt x="1938089" y="417931"/>
                  </a:moveTo>
                  <a:cubicBezTo>
                    <a:pt x="1948537" y="420431"/>
                    <a:pt x="1955503" y="431504"/>
                    <a:pt x="1959789" y="441505"/>
                  </a:cubicBezTo>
                  <a:cubicBezTo>
                    <a:pt x="1967409" y="457698"/>
                    <a:pt x="1952169" y="461508"/>
                    <a:pt x="1940739" y="466270"/>
                  </a:cubicBezTo>
                  <a:cubicBezTo>
                    <a:pt x="1909306" y="478653"/>
                    <a:pt x="1880731" y="501513"/>
                    <a:pt x="1842631" y="480558"/>
                  </a:cubicBezTo>
                  <a:cubicBezTo>
                    <a:pt x="1829296" y="472938"/>
                    <a:pt x="1832154" y="467223"/>
                    <a:pt x="1832154" y="458650"/>
                  </a:cubicBezTo>
                  <a:cubicBezTo>
                    <a:pt x="1828344" y="450078"/>
                    <a:pt x="1835964" y="442458"/>
                    <a:pt x="1833106" y="431980"/>
                  </a:cubicBezTo>
                  <a:cubicBezTo>
                    <a:pt x="1828344" y="420550"/>
                    <a:pt x="1835011" y="416740"/>
                    <a:pt x="1845489" y="423408"/>
                  </a:cubicBezTo>
                  <a:cubicBezTo>
                    <a:pt x="1847394" y="430075"/>
                    <a:pt x="1849299" y="439600"/>
                    <a:pt x="1857871" y="432933"/>
                  </a:cubicBezTo>
                  <a:cubicBezTo>
                    <a:pt x="1878826" y="418645"/>
                    <a:pt x="1903591" y="426265"/>
                    <a:pt x="1926451" y="418645"/>
                  </a:cubicBezTo>
                  <a:cubicBezTo>
                    <a:pt x="1930737" y="417216"/>
                    <a:pt x="1934607" y="417097"/>
                    <a:pt x="1938089" y="417931"/>
                  </a:cubicBezTo>
                  <a:close/>
                  <a:moveTo>
                    <a:pt x="904419" y="389118"/>
                  </a:moveTo>
                  <a:cubicBezTo>
                    <a:pt x="915849" y="404358"/>
                    <a:pt x="928231" y="418646"/>
                    <a:pt x="938709" y="433886"/>
                  </a:cubicBezTo>
                  <a:cubicBezTo>
                    <a:pt x="940614" y="436743"/>
                    <a:pt x="940614" y="441505"/>
                    <a:pt x="942519" y="446268"/>
                  </a:cubicBezTo>
                  <a:cubicBezTo>
                    <a:pt x="938709" y="447221"/>
                    <a:pt x="932041" y="450078"/>
                    <a:pt x="931089" y="449125"/>
                  </a:cubicBezTo>
                  <a:cubicBezTo>
                    <a:pt x="912991" y="426266"/>
                    <a:pt x="896799" y="440553"/>
                    <a:pt x="878701" y="449125"/>
                  </a:cubicBezTo>
                  <a:cubicBezTo>
                    <a:pt x="871081" y="452936"/>
                    <a:pt x="863461" y="446268"/>
                    <a:pt x="856794" y="443411"/>
                  </a:cubicBezTo>
                  <a:cubicBezTo>
                    <a:pt x="835839" y="424361"/>
                    <a:pt x="864414" y="422455"/>
                    <a:pt x="867271" y="412930"/>
                  </a:cubicBezTo>
                  <a:cubicBezTo>
                    <a:pt x="878701" y="402453"/>
                    <a:pt x="887274" y="388166"/>
                    <a:pt x="904419" y="389118"/>
                  </a:cubicBezTo>
                  <a:close/>
                  <a:moveTo>
                    <a:pt x="1062534" y="340541"/>
                  </a:moveTo>
                  <a:cubicBezTo>
                    <a:pt x="1073011" y="340541"/>
                    <a:pt x="1082536" y="340541"/>
                    <a:pt x="1083489" y="353876"/>
                  </a:cubicBezTo>
                  <a:cubicBezTo>
                    <a:pt x="1073964" y="356733"/>
                    <a:pt x="1066344" y="373878"/>
                    <a:pt x="1053961" y="360543"/>
                  </a:cubicBezTo>
                  <a:cubicBezTo>
                    <a:pt x="1045389" y="351018"/>
                    <a:pt x="1054914" y="345303"/>
                    <a:pt x="1062534" y="340541"/>
                  </a:cubicBezTo>
                  <a:close/>
                  <a:moveTo>
                    <a:pt x="2471113" y="336025"/>
                  </a:moveTo>
                  <a:cubicBezTo>
                    <a:pt x="2489315" y="339763"/>
                    <a:pt x="2505689" y="355066"/>
                    <a:pt x="2521763" y="370068"/>
                  </a:cubicBezTo>
                  <a:cubicBezTo>
                    <a:pt x="2652256" y="491988"/>
                    <a:pt x="2764651" y="627243"/>
                    <a:pt x="2848471" y="785358"/>
                  </a:cubicBezTo>
                  <a:cubicBezTo>
                    <a:pt x="2875141" y="835841"/>
                    <a:pt x="2898953" y="887276"/>
                    <a:pt x="2920861" y="940616"/>
                  </a:cubicBezTo>
                  <a:cubicBezTo>
                    <a:pt x="2925623" y="952046"/>
                    <a:pt x="2938006" y="963476"/>
                    <a:pt x="2926576" y="977763"/>
                  </a:cubicBezTo>
                  <a:cubicBezTo>
                    <a:pt x="2893238" y="978716"/>
                    <a:pt x="2872283" y="955856"/>
                    <a:pt x="2847518" y="938711"/>
                  </a:cubicBezTo>
                  <a:cubicBezTo>
                    <a:pt x="2844661" y="919661"/>
                    <a:pt x="2858948" y="906326"/>
                    <a:pt x="2864663" y="890133"/>
                  </a:cubicBezTo>
                  <a:cubicBezTo>
                    <a:pt x="2846566" y="892991"/>
                    <a:pt x="2829421" y="903468"/>
                    <a:pt x="2810371" y="908231"/>
                  </a:cubicBezTo>
                  <a:cubicBezTo>
                    <a:pt x="2792273" y="911088"/>
                    <a:pt x="2774176" y="912041"/>
                    <a:pt x="2757031" y="904421"/>
                  </a:cubicBezTo>
                  <a:cubicBezTo>
                    <a:pt x="2741791" y="897753"/>
                    <a:pt x="2733218" y="902516"/>
                    <a:pt x="2728456" y="916803"/>
                  </a:cubicBezTo>
                  <a:cubicBezTo>
                    <a:pt x="2724646" y="935853"/>
                    <a:pt x="2713216" y="952998"/>
                    <a:pt x="2707501" y="971096"/>
                  </a:cubicBezTo>
                  <a:cubicBezTo>
                    <a:pt x="2702738" y="984431"/>
                    <a:pt x="2699881" y="997766"/>
                    <a:pt x="2706548" y="1011101"/>
                  </a:cubicBezTo>
                  <a:cubicBezTo>
                    <a:pt x="2712263" y="1021578"/>
                    <a:pt x="2722741" y="1031103"/>
                    <a:pt x="2712263" y="1044438"/>
                  </a:cubicBezTo>
                  <a:cubicBezTo>
                    <a:pt x="2722979" y="1032294"/>
                    <a:pt x="2735302" y="1023900"/>
                    <a:pt x="2750438" y="1026892"/>
                  </a:cubicBezTo>
                  <a:lnTo>
                    <a:pt x="2757317" y="1029909"/>
                  </a:lnTo>
                  <a:lnTo>
                    <a:pt x="2760842" y="1028246"/>
                  </a:lnTo>
                  <a:cubicBezTo>
                    <a:pt x="2768462" y="1021578"/>
                    <a:pt x="2775130" y="1013006"/>
                    <a:pt x="2785607" y="1010148"/>
                  </a:cubicBezTo>
                  <a:cubicBezTo>
                    <a:pt x="2791798" y="1008243"/>
                    <a:pt x="2798228" y="1006814"/>
                    <a:pt x="2804538" y="1006457"/>
                  </a:cubicBezTo>
                  <a:cubicBezTo>
                    <a:pt x="2810848" y="1006100"/>
                    <a:pt x="2817040" y="1006814"/>
                    <a:pt x="2822755" y="1009196"/>
                  </a:cubicBezTo>
                  <a:cubicBezTo>
                    <a:pt x="2859902" y="1023483"/>
                    <a:pt x="2898955" y="1027293"/>
                    <a:pt x="2938959" y="1031103"/>
                  </a:cubicBezTo>
                  <a:cubicBezTo>
                    <a:pt x="2955152" y="1033008"/>
                    <a:pt x="2957057" y="1047296"/>
                    <a:pt x="2959915" y="1058726"/>
                  </a:cubicBezTo>
                  <a:cubicBezTo>
                    <a:pt x="2990394" y="1159691"/>
                    <a:pt x="3010397" y="1262561"/>
                    <a:pt x="3021827" y="1368288"/>
                  </a:cubicBezTo>
                  <a:cubicBezTo>
                    <a:pt x="3029447" y="1433058"/>
                    <a:pt x="3025637" y="1497828"/>
                    <a:pt x="3027542" y="1562598"/>
                  </a:cubicBezTo>
                  <a:cubicBezTo>
                    <a:pt x="3027542" y="1573076"/>
                    <a:pt x="3031352" y="1585458"/>
                    <a:pt x="3020874" y="1594983"/>
                  </a:cubicBezTo>
                  <a:cubicBezTo>
                    <a:pt x="2992299" y="1573076"/>
                    <a:pt x="2963724" y="1551168"/>
                    <a:pt x="2958009" y="1512116"/>
                  </a:cubicBezTo>
                  <a:cubicBezTo>
                    <a:pt x="2954199" y="1483541"/>
                    <a:pt x="2933244" y="1467348"/>
                    <a:pt x="2918005" y="1446393"/>
                  </a:cubicBezTo>
                  <a:cubicBezTo>
                    <a:pt x="2898955" y="1421628"/>
                    <a:pt x="2888477" y="1390196"/>
                    <a:pt x="2860855" y="1371146"/>
                  </a:cubicBezTo>
                  <a:cubicBezTo>
                    <a:pt x="2846567" y="1368288"/>
                    <a:pt x="2836089" y="1359716"/>
                    <a:pt x="2831327" y="1343523"/>
                  </a:cubicBezTo>
                  <a:cubicBezTo>
                    <a:pt x="2835137" y="1360668"/>
                    <a:pt x="2849424" y="1368288"/>
                    <a:pt x="2856092" y="1380671"/>
                  </a:cubicBezTo>
                  <a:cubicBezTo>
                    <a:pt x="2882762" y="1424486"/>
                    <a:pt x="2896097" y="1474968"/>
                    <a:pt x="2930387" y="1514021"/>
                  </a:cubicBezTo>
                  <a:cubicBezTo>
                    <a:pt x="2938007" y="1522593"/>
                    <a:pt x="2938959" y="1534976"/>
                    <a:pt x="2939912" y="1546406"/>
                  </a:cubicBezTo>
                  <a:cubicBezTo>
                    <a:pt x="2941817" y="1566408"/>
                    <a:pt x="2950390" y="1582601"/>
                    <a:pt x="2962772" y="1597841"/>
                  </a:cubicBezTo>
                  <a:cubicBezTo>
                    <a:pt x="2983727" y="1622606"/>
                    <a:pt x="2993252" y="1652133"/>
                    <a:pt x="2999919" y="1683566"/>
                  </a:cubicBezTo>
                  <a:cubicBezTo>
                    <a:pt x="3023732" y="1698806"/>
                    <a:pt x="3015159" y="1721666"/>
                    <a:pt x="3012302" y="1740716"/>
                  </a:cubicBezTo>
                  <a:cubicBezTo>
                    <a:pt x="2988490" y="1885496"/>
                    <a:pt x="2951342" y="2026466"/>
                    <a:pt x="2886572" y="2158864"/>
                  </a:cubicBezTo>
                  <a:cubicBezTo>
                    <a:pt x="2872284" y="2188391"/>
                    <a:pt x="2858949" y="2218871"/>
                    <a:pt x="2841805" y="2246493"/>
                  </a:cubicBezTo>
                  <a:cubicBezTo>
                    <a:pt x="2837042" y="2255066"/>
                    <a:pt x="2835137" y="2266496"/>
                    <a:pt x="2821802" y="2266496"/>
                  </a:cubicBezTo>
                  <a:cubicBezTo>
                    <a:pt x="2812277" y="2260781"/>
                    <a:pt x="2812277" y="2249351"/>
                    <a:pt x="2808467" y="2240778"/>
                  </a:cubicBezTo>
                  <a:cubicBezTo>
                    <a:pt x="2794180" y="2222681"/>
                    <a:pt x="2796084" y="2198868"/>
                    <a:pt x="2785607" y="2172198"/>
                  </a:cubicBezTo>
                  <a:cubicBezTo>
                    <a:pt x="2795132" y="2196011"/>
                    <a:pt x="2791322" y="2217918"/>
                    <a:pt x="2805609" y="2234111"/>
                  </a:cubicBezTo>
                  <a:cubicBezTo>
                    <a:pt x="2812277" y="2246493"/>
                    <a:pt x="2811324" y="2261733"/>
                    <a:pt x="2821802" y="2273164"/>
                  </a:cubicBezTo>
                  <a:cubicBezTo>
                    <a:pt x="2795132" y="2339839"/>
                    <a:pt x="2750364" y="2394131"/>
                    <a:pt x="2708455" y="2451281"/>
                  </a:cubicBezTo>
                  <a:cubicBezTo>
                    <a:pt x="2661782" y="2514146"/>
                    <a:pt x="2606537" y="2568439"/>
                    <a:pt x="2551292" y="2622731"/>
                  </a:cubicBezTo>
                  <a:cubicBezTo>
                    <a:pt x="2527480" y="2646543"/>
                    <a:pt x="2502714" y="2666546"/>
                    <a:pt x="2476997" y="2687501"/>
                  </a:cubicBezTo>
                  <a:cubicBezTo>
                    <a:pt x="2465567" y="2677976"/>
                    <a:pt x="2476997" y="2661783"/>
                    <a:pt x="2463662" y="2655116"/>
                  </a:cubicBezTo>
                  <a:cubicBezTo>
                    <a:pt x="2469377" y="2608443"/>
                    <a:pt x="2446517" y="2570343"/>
                    <a:pt x="2425562" y="2533196"/>
                  </a:cubicBezTo>
                  <a:cubicBezTo>
                    <a:pt x="2392224" y="2475093"/>
                    <a:pt x="2414132" y="2424611"/>
                    <a:pt x="2439849" y="2375081"/>
                  </a:cubicBezTo>
                  <a:cubicBezTo>
                    <a:pt x="2453184" y="2349364"/>
                    <a:pt x="2458899" y="2330314"/>
                    <a:pt x="2449374" y="2301739"/>
                  </a:cubicBezTo>
                  <a:cubicBezTo>
                    <a:pt x="2439849" y="2272211"/>
                    <a:pt x="2442707" y="2240778"/>
                    <a:pt x="2430324" y="2210298"/>
                  </a:cubicBezTo>
                  <a:cubicBezTo>
                    <a:pt x="2420799" y="2187439"/>
                    <a:pt x="2416989" y="2160768"/>
                    <a:pt x="2396987" y="2144576"/>
                  </a:cubicBezTo>
                  <a:cubicBezTo>
                    <a:pt x="2352219" y="2107428"/>
                    <a:pt x="2357934" y="2060756"/>
                    <a:pt x="2370317" y="2012178"/>
                  </a:cubicBezTo>
                  <a:cubicBezTo>
                    <a:pt x="2372222" y="2005511"/>
                    <a:pt x="2374127" y="1998843"/>
                    <a:pt x="2374127" y="1992176"/>
                  </a:cubicBezTo>
                  <a:cubicBezTo>
                    <a:pt x="2376984" y="1954076"/>
                    <a:pt x="2356982" y="1935978"/>
                    <a:pt x="2319834" y="1944551"/>
                  </a:cubicBezTo>
                  <a:cubicBezTo>
                    <a:pt x="2303642" y="1948361"/>
                    <a:pt x="2292212" y="1948361"/>
                    <a:pt x="2282687" y="1931216"/>
                  </a:cubicBezTo>
                  <a:cubicBezTo>
                    <a:pt x="2263637" y="1897878"/>
                    <a:pt x="2235062" y="1889306"/>
                    <a:pt x="2200772" y="1905498"/>
                  </a:cubicBezTo>
                  <a:cubicBezTo>
                    <a:pt x="2186484" y="1912166"/>
                    <a:pt x="2171244" y="1918833"/>
                    <a:pt x="2157909" y="1926453"/>
                  </a:cubicBezTo>
                  <a:cubicBezTo>
                    <a:pt x="2140764" y="1935978"/>
                    <a:pt x="2124572" y="1938836"/>
                    <a:pt x="2106474" y="1931216"/>
                  </a:cubicBezTo>
                  <a:cubicBezTo>
                    <a:pt x="2083614" y="1921691"/>
                    <a:pt x="2059802" y="1925501"/>
                    <a:pt x="2040752" y="1937883"/>
                  </a:cubicBezTo>
                  <a:cubicBezTo>
                    <a:pt x="2012177" y="1956933"/>
                    <a:pt x="1991222" y="1941693"/>
                    <a:pt x="1974077" y="1924548"/>
                  </a:cubicBezTo>
                  <a:cubicBezTo>
                    <a:pt x="1956932" y="1907403"/>
                    <a:pt x="1938834" y="1892163"/>
                    <a:pt x="1919784" y="1877876"/>
                  </a:cubicBezTo>
                  <a:cubicBezTo>
                    <a:pt x="1909307" y="1870256"/>
                    <a:pt x="1899782" y="1861683"/>
                    <a:pt x="1896924" y="1849301"/>
                  </a:cubicBezTo>
                  <a:cubicBezTo>
                    <a:pt x="1889304" y="1812153"/>
                    <a:pt x="1862634" y="1789293"/>
                    <a:pt x="1839774" y="1762623"/>
                  </a:cubicBezTo>
                  <a:cubicBezTo>
                    <a:pt x="1827392" y="1748336"/>
                    <a:pt x="1815962" y="1694043"/>
                    <a:pt x="1822629" y="1676898"/>
                  </a:cubicBezTo>
                  <a:cubicBezTo>
                    <a:pt x="1840727" y="1632131"/>
                    <a:pt x="1846442" y="1585458"/>
                    <a:pt x="1829297" y="1537833"/>
                  </a:cubicBezTo>
                  <a:cubicBezTo>
                    <a:pt x="1826439" y="1530213"/>
                    <a:pt x="1823582" y="1522593"/>
                    <a:pt x="1828344" y="1514973"/>
                  </a:cubicBezTo>
                  <a:cubicBezTo>
                    <a:pt x="1854062" y="1466396"/>
                    <a:pt x="1875017" y="1416866"/>
                    <a:pt x="1909307" y="1373051"/>
                  </a:cubicBezTo>
                  <a:cubicBezTo>
                    <a:pt x="1915022" y="1366383"/>
                    <a:pt x="1923594" y="1365431"/>
                    <a:pt x="1929309" y="1361621"/>
                  </a:cubicBezTo>
                  <a:cubicBezTo>
                    <a:pt x="1954074" y="1345428"/>
                    <a:pt x="1976934" y="1330188"/>
                    <a:pt x="1977887" y="1293041"/>
                  </a:cubicBezTo>
                  <a:cubicBezTo>
                    <a:pt x="1978839" y="1267323"/>
                    <a:pt x="1992174" y="1239701"/>
                    <a:pt x="2019797" y="1227318"/>
                  </a:cubicBezTo>
                  <a:cubicBezTo>
                    <a:pt x="2040752" y="1217793"/>
                    <a:pt x="2050277" y="1201601"/>
                    <a:pt x="2051229" y="1178741"/>
                  </a:cubicBezTo>
                  <a:cubicBezTo>
                    <a:pt x="2058849" y="1162548"/>
                    <a:pt x="2071232" y="1167311"/>
                    <a:pt x="2083614" y="1172073"/>
                  </a:cubicBezTo>
                  <a:cubicBezTo>
                    <a:pt x="2111237" y="1181598"/>
                    <a:pt x="2136002" y="1178741"/>
                    <a:pt x="2161719" y="1162548"/>
                  </a:cubicBezTo>
                  <a:cubicBezTo>
                    <a:pt x="2193152" y="1142546"/>
                    <a:pt x="2229347" y="1134926"/>
                    <a:pt x="2266494" y="1136831"/>
                  </a:cubicBezTo>
                  <a:cubicBezTo>
                    <a:pt x="2288402" y="1137783"/>
                    <a:pt x="2310309" y="1137783"/>
                    <a:pt x="2331264" y="1133021"/>
                  </a:cubicBezTo>
                  <a:cubicBezTo>
                    <a:pt x="2370317" y="1123496"/>
                    <a:pt x="2397939" y="1138736"/>
                    <a:pt x="2387462" y="1197791"/>
                  </a:cubicBezTo>
                  <a:cubicBezTo>
                    <a:pt x="2384604" y="1213983"/>
                    <a:pt x="2384604" y="1228271"/>
                    <a:pt x="2400797" y="1229223"/>
                  </a:cubicBezTo>
                  <a:cubicBezTo>
                    <a:pt x="2447469" y="1231128"/>
                    <a:pt x="2477949" y="1266371"/>
                    <a:pt x="2517002" y="1283516"/>
                  </a:cubicBezTo>
                  <a:cubicBezTo>
                    <a:pt x="2538909" y="1293041"/>
                    <a:pt x="2550339" y="1296851"/>
                    <a:pt x="2556055" y="1266371"/>
                  </a:cubicBezTo>
                  <a:cubicBezTo>
                    <a:pt x="2561769" y="1236843"/>
                    <a:pt x="2589392" y="1227318"/>
                    <a:pt x="2617967" y="1241606"/>
                  </a:cubicBezTo>
                  <a:cubicBezTo>
                    <a:pt x="2644637" y="1254941"/>
                    <a:pt x="2673212" y="1262561"/>
                    <a:pt x="2701787" y="1271133"/>
                  </a:cubicBezTo>
                  <a:cubicBezTo>
                    <a:pt x="2743697" y="1283516"/>
                    <a:pt x="2782749" y="1259703"/>
                    <a:pt x="2823707" y="1270181"/>
                  </a:cubicBezTo>
                  <a:cubicBezTo>
                    <a:pt x="2833232" y="1272086"/>
                    <a:pt x="2840852" y="1262561"/>
                    <a:pt x="2842757" y="1253988"/>
                  </a:cubicBezTo>
                  <a:cubicBezTo>
                    <a:pt x="2847519" y="1233033"/>
                    <a:pt x="2856092" y="1212078"/>
                    <a:pt x="2857997" y="1191123"/>
                  </a:cubicBezTo>
                  <a:cubicBezTo>
                    <a:pt x="2861807" y="1157786"/>
                    <a:pt x="2857044" y="1154928"/>
                    <a:pt x="2824659" y="1163501"/>
                  </a:cubicBezTo>
                  <a:cubicBezTo>
                    <a:pt x="2807514" y="1168263"/>
                    <a:pt x="2793227" y="1167311"/>
                    <a:pt x="2781797" y="1153023"/>
                  </a:cubicBezTo>
                  <a:lnTo>
                    <a:pt x="2778142" y="1149005"/>
                  </a:lnTo>
                  <a:lnTo>
                    <a:pt x="2758579" y="1157637"/>
                  </a:lnTo>
                  <a:cubicBezTo>
                    <a:pt x="2730182" y="1164691"/>
                    <a:pt x="2706072" y="1153261"/>
                    <a:pt x="2684641" y="1122543"/>
                  </a:cubicBezTo>
                  <a:cubicBezTo>
                    <a:pt x="2676068" y="1110161"/>
                    <a:pt x="2672258" y="1095873"/>
                    <a:pt x="2664638" y="1083491"/>
                  </a:cubicBezTo>
                  <a:cubicBezTo>
                    <a:pt x="2658923" y="1073966"/>
                    <a:pt x="2664638" y="1054916"/>
                    <a:pt x="2646541" y="1054916"/>
                  </a:cubicBezTo>
                  <a:cubicBezTo>
                    <a:pt x="2631301" y="1055868"/>
                    <a:pt x="2616061" y="1061583"/>
                    <a:pt x="2610346" y="1080633"/>
                  </a:cubicBezTo>
                  <a:lnTo>
                    <a:pt x="2609202" y="1082346"/>
                  </a:lnTo>
                  <a:lnTo>
                    <a:pt x="2613204" y="1086348"/>
                  </a:lnTo>
                  <a:cubicBezTo>
                    <a:pt x="2619871" y="1093968"/>
                    <a:pt x="2626539" y="1101588"/>
                    <a:pt x="2632254" y="1108255"/>
                  </a:cubicBezTo>
                  <a:cubicBezTo>
                    <a:pt x="2619871" y="1117780"/>
                    <a:pt x="2617014" y="1133020"/>
                    <a:pt x="2609394" y="1145403"/>
                  </a:cubicBezTo>
                  <a:cubicBezTo>
                    <a:pt x="2602726" y="1154928"/>
                    <a:pt x="2586534" y="1142545"/>
                    <a:pt x="2584629" y="1132068"/>
                  </a:cubicBezTo>
                  <a:cubicBezTo>
                    <a:pt x="2581771" y="1117780"/>
                    <a:pt x="2574151" y="1106350"/>
                    <a:pt x="2566055" y="1095397"/>
                  </a:cubicBezTo>
                  <a:lnTo>
                    <a:pt x="2558490" y="1083461"/>
                  </a:lnTo>
                  <a:lnTo>
                    <a:pt x="2545576" y="1071108"/>
                  </a:lnTo>
                  <a:cubicBezTo>
                    <a:pt x="2541766" y="1068251"/>
                    <a:pt x="2537003" y="1065393"/>
                    <a:pt x="2536051" y="1061583"/>
                  </a:cubicBezTo>
                  <a:cubicBezTo>
                    <a:pt x="2522716" y="1003481"/>
                    <a:pt x="2462708" y="991098"/>
                    <a:pt x="2429371" y="952046"/>
                  </a:cubicBezTo>
                  <a:cubicBezTo>
                    <a:pt x="2426513" y="949188"/>
                    <a:pt x="2421751" y="947283"/>
                    <a:pt x="2417941" y="944426"/>
                  </a:cubicBezTo>
                  <a:cubicBezTo>
                    <a:pt x="2416036" y="943473"/>
                    <a:pt x="2413178" y="943473"/>
                    <a:pt x="2407463" y="947283"/>
                  </a:cubicBezTo>
                  <a:cubicBezTo>
                    <a:pt x="2425561" y="973001"/>
                    <a:pt x="2440801" y="998718"/>
                    <a:pt x="2469376" y="1014911"/>
                  </a:cubicBezTo>
                  <a:cubicBezTo>
                    <a:pt x="2483663" y="1023483"/>
                    <a:pt x="2500808" y="1028246"/>
                    <a:pt x="2509381" y="1044438"/>
                  </a:cubicBezTo>
                  <a:cubicBezTo>
                    <a:pt x="2510333" y="1049201"/>
                    <a:pt x="2508428" y="1053963"/>
                    <a:pt x="2504618" y="1057773"/>
                  </a:cubicBezTo>
                  <a:cubicBezTo>
                    <a:pt x="2500808" y="1066346"/>
                    <a:pt x="2479853" y="1059678"/>
                    <a:pt x="2488426" y="1077776"/>
                  </a:cubicBezTo>
                  <a:cubicBezTo>
                    <a:pt x="2485568" y="1082538"/>
                    <a:pt x="2481758" y="1084443"/>
                    <a:pt x="2476996" y="1084443"/>
                  </a:cubicBezTo>
                  <a:cubicBezTo>
                    <a:pt x="2437943" y="1050153"/>
                    <a:pt x="2385556" y="1032056"/>
                    <a:pt x="2356028" y="985383"/>
                  </a:cubicBezTo>
                  <a:cubicBezTo>
                    <a:pt x="2346503" y="970143"/>
                    <a:pt x="2333168" y="968238"/>
                    <a:pt x="2317928" y="978716"/>
                  </a:cubicBezTo>
                  <a:cubicBezTo>
                    <a:pt x="2310308" y="984431"/>
                    <a:pt x="2301736" y="994908"/>
                    <a:pt x="2295068" y="993003"/>
                  </a:cubicBezTo>
                  <a:cubicBezTo>
                    <a:pt x="2237918" y="978716"/>
                    <a:pt x="2232203" y="1040628"/>
                    <a:pt x="2196008" y="1057773"/>
                  </a:cubicBezTo>
                  <a:cubicBezTo>
                    <a:pt x="2185531" y="1062536"/>
                    <a:pt x="2183626" y="1075871"/>
                    <a:pt x="2181721" y="1087301"/>
                  </a:cubicBezTo>
                  <a:cubicBezTo>
                    <a:pt x="2172196" y="1130163"/>
                    <a:pt x="2149336" y="1152071"/>
                    <a:pt x="2105521" y="1157786"/>
                  </a:cubicBezTo>
                  <a:cubicBezTo>
                    <a:pt x="2088376" y="1159691"/>
                    <a:pt x="2069326" y="1179693"/>
                    <a:pt x="2053133" y="1155881"/>
                  </a:cubicBezTo>
                  <a:cubicBezTo>
                    <a:pt x="2052181" y="1145403"/>
                    <a:pt x="2048371" y="1137783"/>
                    <a:pt x="2036941" y="1136831"/>
                  </a:cubicBezTo>
                  <a:cubicBezTo>
                    <a:pt x="2026463" y="1135878"/>
                    <a:pt x="2010271" y="1148261"/>
                    <a:pt x="2008366" y="1131116"/>
                  </a:cubicBezTo>
                  <a:cubicBezTo>
                    <a:pt x="2005508" y="1113018"/>
                    <a:pt x="1993126" y="1094921"/>
                    <a:pt x="2001698" y="1074918"/>
                  </a:cubicBezTo>
                  <a:cubicBezTo>
                    <a:pt x="2011223" y="1051106"/>
                    <a:pt x="2015986" y="1027293"/>
                    <a:pt x="2008366" y="1001576"/>
                  </a:cubicBezTo>
                  <a:cubicBezTo>
                    <a:pt x="2002651" y="979668"/>
                    <a:pt x="2021701" y="978716"/>
                    <a:pt x="2035988" y="977763"/>
                  </a:cubicBezTo>
                  <a:cubicBezTo>
                    <a:pt x="2059801" y="974906"/>
                    <a:pt x="2083613" y="981573"/>
                    <a:pt x="2107426" y="983478"/>
                  </a:cubicBezTo>
                  <a:cubicBezTo>
                    <a:pt x="2120761" y="984431"/>
                    <a:pt x="2139811" y="992051"/>
                    <a:pt x="2148383" y="975858"/>
                  </a:cubicBezTo>
                  <a:cubicBezTo>
                    <a:pt x="2157908" y="956808"/>
                    <a:pt x="2162671" y="934901"/>
                    <a:pt x="2150288" y="913946"/>
                  </a:cubicBezTo>
                  <a:cubicBezTo>
                    <a:pt x="2140763" y="897753"/>
                    <a:pt x="2131238" y="882513"/>
                    <a:pt x="2112188" y="876798"/>
                  </a:cubicBezTo>
                  <a:cubicBezTo>
                    <a:pt x="2105521" y="874893"/>
                    <a:pt x="2094091" y="873941"/>
                    <a:pt x="2096948" y="862511"/>
                  </a:cubicBezTo>
                  <a:cubicBezTo>
                    <a:pt x="2098853" y="852033"/>
                    <a:pt x="2109331" y="852033"/>
                    <a:pt x="2118856" y="849176"/>
                  </a:cubicBezTo>
                  <a:cubicBezTo>
                    <a:pt x="2149336" y="838698"/>
                    <a:pt x="2177911" y="830126"/>
                    <a:pt x="2206486" y="810123"/>
                  </a:cubicBezTo>
                  <a:cubicBezTo>
                    <a:pt x="2241728" y="785358"/>
                    <a:pt x="2258873" y="735828"/>
                    <a:pt x="2308403" y="731066"/>
                  </a:cubicBezTo>
                  <a:cubicBezTo>
                    <a:pt x="2322691" y="729161"/>
                    <a:pt x="2323643" y="718683"/>
                    <a:pt x="2321738" y="708206"/>
                  </a:cubicBezTo>
                  <a:cubicBezTo>
                    <a:pt x="2319833" y="698681"/>
                    <a:pt x="2314118" y="689156"/>
                    <a:pt x="2311261" y="679631"/>
                  </a:cubicBezTo>
                  <a:cubicBezTo>
                    <a:pt x="2307451" y="666296"/>
                    <a:pt x="2305546" y="652008"/>
                    <a:pt x="2320786" y="643436"/>
                  </a:cubicBezTo>
                  <a:cubicBezTo>
                    <a:pt x="2326501" y="640578"/>
                    <a:pt x="2334121" y="632958"/>
                    <a:pt x="2338883" y="638673"/>
                  </a:cubicBezTo>
                  <a:cubicBezTo>
                    <a:pt x="2346503" y="649151"/>
                    <a:pt x="2353171" y="662486"/>
                    <a:pt x="2343646" y="675821"/>
                  </a:cubicBezTo>
                  <a:cubicBezTo>
                    <a:pt x="2337931" y="685346"/>
                    <a:pt x="2342693" y="692966"/>
                    <a:pt x="2348408" y="699633"/>
                  </a:cubicBezTo>
                  <a:cubicBezTo>
                    <a:pt x="2356028" y="708206"/>
                    <a:pt x="2364601" y="711063"/>
                    <a:pt x="2376031" y="706301"/>
                  </a:cubicBezTo>
                  <a:cubicBezTo>
                    <a:pt x="2378888" y="705348"/>
                    <a:pt x="2381746" y="704396"/>
                    <a:pt x="2385556" y="704396"/>
                  </a:cubicBezTo>
                  <a:cubicBezTo>
                    <a:pt x="2409368" y="712968"/>
                    <a:pt x="2432228" y="712016"/>
                    <a:pt x="2454136" y="698681"/>
                  </a:cubicBezTo>
                  <a:cubicBezTo>
                    <a:pt x="2460803" y="694871"/>
                    <a:pt x="2469376" y="692966"/>
                    <a:pt x="2476996" y="692013"/>
                  </a:cubicBezTo>
                  <a:cubicBezTo>
                    <a:pt x="2517001" y="689156"/>
                    <a:pt x="2517001" y="689156"/>
                    <a:pt x="2517953" y="648198"/>
                  </a:cubicBezTo>
                  <a:cubicBezTo>
                    <a:pt x="2525573" y="626291"/>
                    <a:pt x="2540813" y="618671"/>
                    <a:pt x="2563673" y="626291"/>
                  </a:cubicBezTo>
                  <a:cubicBezTo>
                    <a:pt x="2558911" y="610098"/>
                    <a:pt x="2545576" y="599621"/>
                    <a:pt x="2554148" y="585333"/>
                  </a:cubicBezTo>
                  <a:lnTo>
                    <a:pt x="2572928" y="573708"/>
                  </a:lnTo>
                  <a:lnTo>
                    <a:pt x="2586098" y="571735"/>
                  </a:lnTo>
                  <a:lnTo>
                    <a:pt x="2586726" y="571671"/>
                  </a:lnTo>
                  <a:cubicBezTo>
                    <a:pt x="2599630" y="572653"/>
                    <a:pt x="2613203" y="578189"/>
                    <a:pt x="2624633" y="568188"/>
                  </a:cubicBezTo>
                  <a:cubicBezTo>
                    <a:pt x="2626538" y="566283"/>
                    <a:pt x="2628443" y="565331"/>
                    <a:pt x="2630348" y="563426"/>
                  </a:cubicBezTo>
                  <a:cubicBezTo>
                    <a:pt x="2634158" y="561521"/>
                    <a:pt x="2634158" y="568188"/>
                    <a:pt x="2633206" y="563426"/>
                  </a:cubicBezTo>
                  <a:cubicBezTo>
                    <a:pt x="2632253" y="557711"/>
                    <a:pt x="2629396" y="564378"/>
                    <a:pt x="2626538" y="563426"/>
                  </a:cubicBezTo>
                  <a:cubicBezTo>
                    <a:pt x="2615584" y="567236"/>
                    <a:pt x="2604392" y="569141"/>
                    <a:pt x="2593082" y="570689"/>
                  </a:cubicBezTo>
                  <a:lnTo>
                    <a:pt x="2586098" y="571735"/>
                  </a:lnTo>
                  <a:lnTo>
                    <a:pt x="2574151" y="572951"/>
                  </a:lnTo>
                  <a:lnTo>
                    <a:pt x="2572928" y="573708"/>
                  </a:lnTo>
                  <a:lnTo>
                    <a:pt x="2558911" y="575808"/>
                  </a:lnTo>
                  <a:cubicBezTo>
                    <a:pt x="2533193" y="580571"/>
                    <a:pt x="2516048" y="563426"/>
                    <a:pt x="2506523" y="541518"/>
                  </a:cubicBezTo>
                  <a:cubicBezTo>
                    <a:pt x="2496998" y="519611"/>
                    <a:pt x="2487473" y="498656"/>
                    <a:pt x="2512238" y="480558"/>
                  </a:cubicBezTo>
                  <a:cubicBezTo>
                    <a:pt x="2520811" y="474843"/>
                    <a:pt x="2527478" y="467223"/>
                    <a:pt x="2533193" y="458651"/>
                  </a:cubicBezTo>
                  <a:cubicBezTo>
                    <a:pt x="2537003" y="452936"/>
                    <a:pt x="2541766" y="446268"/>
                    <a:pt x="2534146" y="440553"/>
                  </a:cubicBezTo>
                  <a:cubicBezTo>
                    <a:pt x="2526526" y="434838"/>
                    <a:pt x="2515096" y="437696"/>
                    <a:pt x="2513191" y="445316"/>
                  </a:cubicBezTo>
                  <a:cubicBezTo>
                    <a:pt x="2506523" y="474843"/>
                    <a:pt x="2482711" y="489131"/>
                    <a:pt x="2464613" y="509133"/>
                  </a:cubicBezTo>
                  <a:cubicBezTo>
                    <a:pt x="2452231" y="523421"/>
                    <a:pt x="2455088" y="538661"/>
                    <a:pt x="2467471" y="551996"/>
                  </a:cubicBezTo>
                  <a:cubicBezTo>
                    <a:pt x="2481758" y="567236"/>
                    <a:pt x="2481758" y="582476"/>
                    <a:pt x="2468423" y="597716"/>
                  </a:cubicBezTo>
                  <a:cubicBezTo>
                    <a:pt x="2457946" y="610098"/>
                    <a:pt x="2455088" y="623433"/>
                    <a:pt x="2453183" y="638673"/>
                  </a:cubicBezTo>
                  <a:cubicBezTo>
                    <a:pt x="2451278" y="657723"/>
                    <a:pt x="2442706" y="671058"/>
                    <a:pt x="2423656" y="676773"/>
                  </a:cubicBezTo>
                  <a:cubicBezTo>
                    <a:pt x="2413178" y="682488"/>
                    <a:pt x="2402701" y="690108"/>
                    <a:pt x="2389366" y="683441"/>
                  </a:cubicBezTo>
                  <a:cubicBezTo>
                    <a:pt x="2381746" y="676773"/>
                    <a:pt x="2376983" y="670106"/>
                    <a:pt x="2383651" y="659628"/>
                  </a:cubicBezTo>
                  <a:cubicBezTo>
                    <a:pt x="2377936" y="649151"/>
                    <a:pt x="2372221" y="638673"/>
                    <a:pt x="2367458" y="627243"/>
                  </a:cubicBezTo>
                  <a:cubicBezTo>
                    <a:pt x="2348408" y="585333"/>
                    <a:pt x="2348408" y="584381"/>
                    <a:pt x="2308403" y="612003"/>
                  </a:cubicBezTo>
                  <a:cubicBezTo>
                    <a:pt x="2273161" y="616766"/>
                    <a:pt x="2265541" y="608193"/>
                    <a:pt x="2270303" y="571046"/>
                  </a:cubicBezTo>
                  <a:cubicBezTo>
                    <a:pt x="2271256" y="560568"/>
                    <a:pt x="2287448" y="545328"/>
                    <a:pt x="2260778" y="543423"/>
                  </a:cubicBezTo>
                  <a:cubicBezTo>
                    <a:pt x="2255063" y="542471"/>
                    <a:pt x="2255063" y="530088"/>
                    <a:pt x="2259826" y="522468"/>
                  </a:cubicBezTo>
                  <a:cubicBezTo>
                    <a:pt x="2313166" y="486273"/>
                    <a:pt x="2361743" y="445316"/>
                    <a:pt x="2390318" y="385308"/>
                  </a:cubicBezTo>
                  <a:cubicBezTo>
                    <a:pt x="2396986" y="372926"/>
                    <a:pt x="2403653" y="362448"/>
                    <a:pt x="2416988" y="357686"/>
                  </a:cubicBezTo>
                  <a:cubicBezTo>
                    <a:pt x="2416988" y="355781"/>
                    <a:pt x="2416988" y="353876"/>
                    <a:pt x="2417941" y="351971"/>
                  </a:cubicBezTo>
                  <a:cubicBezTo>
                    <a:pt x="2419846" y="352923"/>
                    <a:pt x="2423656" y="354828"/>
                    <a:pt x="2424608" y="353876"/>
                  </a:cubicBezTo>
                  <a:cubicBezTo>
                    <a:pt x="2434371" y="344351"/>
                    <a:pt x="2443539" y="338934"/>
                    <a:pt x="2452245" y="336582"/>
                  </a:cubicBezTo>
                  <a:cubicBezTo>
                    <a:pt x="2458775" y="334818"/>
                    <a:pt x="2465045" y="334779"/>
                    <a:pt x="2471113" y="336025"/>
                  </a:cubicBezTo>
                  <a:close/>
                  <a:moveTo>
                    <a:pt x="761544" y="194808"/>
                  </a:moveTo>
                  <a:cubicBezTo>
                    <a:pt x="773926" y="196713"/>
                    <a:pt x="774879" y="206238"/>
                    <a:pt x="773926" y="216716"/>
                  </a:cubicBezTo>
                  <a:cubicBezTo>
                    <a:pt x="755829" y="237671"/>
                    <a:pt x="760591" y="257673"/>
                    <a:pt x="773926" y="278628"/>
                  </a:cubicBezTo>
                  <a:cubicBezTo>
                    <a:pt x="748209" y="302441"/>
                    <a:pt x="720586" y="315776"/>
                    <a:pt x="687249" y="293868"/>
                  </a:cubicBezTo>
                  <a:cubicBezTo>
                    <a:pt x="682486" y="291011"/>
                    <a:pt x="675819" y="292916"/>
                    <a:pt x="671056" y="292916"/>
                  </a:cubicBezTo>
                  <a:cubicBezTo>
                    <a:pt x="660579" y="294821"/>
                    <a:pt x="650101" y="296726"/>
                    <a:pt x="640576" y="298631"/>
                  </a:cubicBezTo>
                  <a:cubicBezTo>
                    <a:pt x="627241" y="300536"/>
                    <a:pt x="613906" y="302441"/>
                    <a:pt x="603429" y="291011"/>
                  </a:cubicBezTo>
                  <a:cubicBezTo>
                    <a:pt x="636766" y="258626"/>
                    <a:pt x="678676" y="239576"/>
                    <a:pt x="715824" y="211953"/>
                  </a:cubicBezTo>
                  <a:cubicBezTo>
                    <a:pt x="719634" y="209096"/>
                    <a:pt x="724396" y="211953"/>
                    <a:pt x="727254" y="215763"/>
                  </a:cubicBezTo>
                  <a:cubicBezTo>
                    <a:pt x="746304" y="220526"/>
                    <a:pt x="741541" y="187188"/>
                    <a:pt x="761544" y="194808"/>
                  </a:cubicBezTo>
                  <a:close/>
                  <a:moveTo>
                    <a:pt x="873343" y="184331"/>
                  </a:moveTo>
                  <a:cubicBezTo>
                    <a:pt x="879653" y="185283"/>
                    <a:pt x="886320" y="188617"/>
                    <a:pt x="891083" y="191951"/>
                  </a:cubicBezTo>
                  <a:cubicBezTo>
                    <a:pt x="904418" y="200523"/>
                    <a:pt x="892988" y="209096"/>
                    <a:pt x="888226" y="217668"/>
                  </a:cubicBezTo>
                  <a:lnTo>
                    <a:pt x="879241" y="234820"/>
                  </a:lnTo>
                  <a:lnTo>
                    <a:pt x="895370" y="235036"/>
                  </a:lnTo>
                  <a:cubicBezTo>
                    <a:pt x="907514" y="238206"/>
                    <a:pt x="906800" y="249815"/>
                    <a:pt x="899656" y="266246"/>
                  </a:cubicBezTo>
                  <a:cubicBezTo>
                    <a:pt x="894893" y="277676"/>
                    <a:pt x="884416" y="289106"/>
                    <a:pt x="892988" y="303393"/>
                  </a:cubicBezTo>
                  <a:cubicBezTo>
                    <a:pt x="897751" y="310061"/>
                    <a:pt x="901561" y="309108"/>
                    <a:pt x="905371" y="303393"/>
                  </a:cubicBezTo>
                  <a:cubicBezTo>
                    <a:pt x="923468" y="307203"/>
                    <a:pt x="923468" y="307203"/>
                    <a:pt x="915848" y="337683"/>
                  </a:cubicBezTo>
                  <a:cubicBezTo>
                    <a:pt x="926326" y="330063"/>
                    <a:pt x="936803" y="329111"/>
                    <a:pt x="946328" y="324348"/>
                  </a:cubicBezTo>
                  <a:lnTo>
                    <a:pt x="973409" y="303804"/>
                  </a:lnTo>
                  <a:lnTo>
                    <a:pt x="975260" y="292796"/>
                  </a:lnTo>
                  <a:cubicBezTo>
                    <a:pt x="974903" y="288629"/>
                    <a:pt x="972522" y="284819"/>
                    <a:pt x="965378" y="281485"/>
                  </a:cubicBezTo>
                  <a:cubicBezTo>
                    <a:pt x="944423" y="270055"/>
                    <a:pt x="942518" y="249100"/>
                    <a:pt x="962521" y="233860"/>
                  </a:cubicBezTo>
                  <a:cubicBezTo>
                    <a:pt x="977761" y="221478"/>
                    <a:pt x="993953" y="208143"/>
                    <a:pt x="1013956" y="203380"/>
                  </a:cubicBezTo>
                  <a:cubicBezTo>
                    <a:pt x="1018718" y="201475"/>
                    <a:pt x="1023481" y="200046"/>
                    <a:pt x="1028243" y="200165"/>
                  </a:cubicBezTo>
                  <a:cubicBezTo>
                    <a:pt x="1033006" y="200284"/>
                    <a:pt x="1037768" y="201951"/>
                    <a:pt x="1042531" y="206238"/>
                  </a:cubicBezTo>
                  <a:cubicBezTo>
                    <a:pt x="1037768" y="220525"/>
                    <a:pt x="1018718" y="221478"/>
                    <a:pt x="1016813" y="234813"/>
                  </a:cubicBezTo>
                  <a:cubicBezTo>
                    <a:pt x="1029196" y="212905"/>
                    <a:pt x="1052056" y="208143"/>
                    <a:pt x="1075868" y="204333"/>
                  </a:cubicBezTo>
                  <a:cubicBezTo>
                    <a:pt x="1082536" y="204333"/>
                    <a:pt x="1089203" y="204333"/>
                    <a:pt x="1095871" y="204333"/>
                  </a:cubicBezTo>
                  <a:cubicBezTo>
                    <a:pt x="1106348" y="211953"/>
                    <a:pt x="1099681" y="223383"/>
                    <a:pt x="1099681" y="232908"/>
                  </a:cubicBezTo>
                  <a:cubicBezTo>
                    <a:pt x="1112063" y="235765"/>
                    <a:pt x="1123493" y="229098"/>
                    <a:pt x="1133971" y="231003"/>
                  </a:cubicBezTo>
                  <a:cubicBezTo>
                    <a:pt x="1140638" y="231003"/>
                    <a:pt x="1146353" y="233860"/>
                    <a:pt x="1151116" y="238623"/>
                  </a:cubicBezTo>
                  <a:cubicBezTo>
                    <a:pt x="1162546" y="262435"/>
                    <a:pt x="1192073" y="265293"/>
                    <a:pt x="1205408" y="287200"/>
                  </a:cubicBezTo>
                  <a:cubicBezTo>
                    <a:pt x="1219696" y="305298"/>
                    <a:pt x="1210171" y="320538"/>
                    <a:pt x="1198741" y="334825"/>
                  </a:cubicBezTo>
                  <a:cubicBezTo>
                    <a:pt x="1205408" y="359590"/>
                    <a:pt x="1234936" y="358638"/>
                    <a:pt x="1248271" y="377688"/>
                  </a:cubicBezTo>
                  <a:cubicBezTo>
                    <a:pt x="1257796" y="391023"/>
                    <a:pt x="1257796" y="393880"/>
                    <a:pt x="1246366" y="402453"/>
                  </a:cubicBezTo>
                  <a:cubicBezTo>
                    <a:pt x="1226363" y="415788"/>
                    <a:pt x="1207313" y="445315"/>
                    <a:pt x="1187311" y="402453"/>
                  </a:cubicBezTo>
                  <a:cubicBezTo>
                    <a:pt x="1184453" y="396738"/>
                    <a:pt x="1176833" y="390070"/>
                    <a:pt x="1171118" y="396738"/>
                  </a:cubicBezTo>
                  <a:cubicBezTo>
                    <a:pt x="1161593" y="407215"/>
                    <a:pt x="1163498" y="418645"/>
                    <a:pt x="1171118" y="431028"/>
                  </a:cubicBezTo>
                  <a:cubicBezTo>
                    <a:pt x="1186358" y="457698"/>
                    <a:pt x="1180643" y="471033"/>
                    <a:pt x="1151116" y="479605"/>
                  </a:cubicBezTo>
                  <a:cubicBezTo>
                    <a:pt x="1147306" y="475795"/>
                    <a:pt x="1141591" y="474843"/>
                    <a:pt x="1136828" y="476748"/>
                  </a:cubicBezTo>
                  <a:cubicBezTo>
                    <a:pt x="1132066" y="478653"/>
                    <a:pt x="1134923" y="483415"/>
                    <a:pt x="1136828" y="487225"/>
                  </a:cubicBezTo>
                  <a:cubicBezTo>
                    <a:pt x="1135876" y="500560"/>
                    <a:pt x="1128256" y="503418"/>
                    <a:pt x="1118731" y="497703"/>
                  </a:cubicBezTo>
                  <a:cubicBezTo>
                    <a:pt x="1098728" y="487225"/>
                    <a:pt x="1074916" y="482463"/>
                    <a:pt x="1066343" y="455793"/>
                  </a:cubicBezTo>
                  <a:cubicBezTo>
                    <a:pt x="1058723" y="432933"/>
                    <a:pt x="1039673" y="427218"/>
                    <a:pt x="1016813" y="433885"/>
                  </a:cubicBezTo>
                  <a:cubicBezTo>
                    <a:pt x="1008241" y="436743"/>
                    <a:pt x="999668" y="438648"/>
                    <a:pt x="996811" y="428170"/>
                  </a:cubicBezTo>
                  <a:cubicBezTo>
                    <a:pt x="993001" y="415788"/>
                    <a:pt x="1007288" y="411025"/>
                    <a:pt x="1013003" y="411978"/>
                  </a:cubicBezTo>
                  <a:cubicBezTo>
                    <a:pt x="1055866" y="420550"/>
                    <a:pt x="1078726" y="386260"/>
                    <a:pt x="1109206" y="369115"/>
                  </a:cubicBezTo>
                  <a:cubicBezTo>
                    <a:pt x="1117778" y="343398"/>
                    <a:pt x="1089203" y="330063"/>
                    <a:pt x="1089203" y="307203"/>
                  </a:cubicBezTo>
                  <a:cubicBezTo>
                    <a:pt x="1085393" y="301488"/>
                    <a:pt x="1081583" y="296725"/>
                    <a:pt x="1077773" y="291010"/>
                  </a:cubicBezTo>
                  <a:cubicBezTo>
                    <a:pt x="1057771" y="307203"/>
                    <a:pt x="1036816" y="290058"/>
                    <a:pt x="1016813" y="292915"/>
                  </a:cubicBezTo>
                  <a:cubicBezTo>
                    <a:pt x="1012050" y="293391"/>
                    <a:pt x="1008717" y="294106"/>
                    <a:pt x="1007169" y="296011"/>
                  </a:cubicBezTo>
                  <a:lnTo>
                    <a:pt x="1007866" y="302667"/>
                  </a:lnTo>
                  <a:lnTo>
                    <a:pt x="1009193" y="303393"/>
                  </a:lnTo>
                  <a:cubicBezTo>
                    <a:pt x="1013003" y="324348"/>
                    <a:pt x="986333" y="363401"/>
                    <a:pt x="962521" y="370068"/>
                  </a:cubicBezTo>
                  <a:cubicBezTo>
                    <a:pt x="943471" y="375783"/>
                    <a:pt x="924421" y="377688"/>
                    <a:pt x="905371" y="371973"/>
                  </a:cubicBezTo>
                  <a:cubicBezTo>
                    <a:pt x="896798" y="389118"/>
                    <a:pt x="879653" y="396738"/>
                    <a:pt x="868223" y="410073"/>
                  </a:cubicBezTo>
                  <a:cubicBezTo>
                    <a:pt x="859651" y="419598"/>
                    <a:pt x="849173" y="424361"/>
                    <a:pt x="836791" y="426266"/>
                  </a:cubicBezTo>
                  <a:cubicBezTo>
                    <a:pt x="830123" y="425313"/>
                    <a:pt x="820598" y="421503"/>
                    <a:pt x="816788" y="424361"/>
                  </a:cubicBezTo>
                  <a:cubicBezTo>
                    <a:pt x="772973" y="455793"/>
                    <a:pt x="714871" y="464366"/>
                    <a:pt x="677723" y="507228"/>
                  </a:cubicBezTo>
                  <a:cubicBezTo>
                    <a:pt x="667246" y="519611"/>
                    <a:pt x="646291" y="531993"/>
                    <a:pt x="668198" y="553901"/>
                  </a:cubicBezTo>
                  <a:cubicBezTo>
                    <a:pt x="672961" y="558663"/>
                    <a:pt x="665341" y="574856"/>
                    <a:pt x="662483" y="586286"/>
                  </a:cubicBezTo>
                  <a:cubicBezTo>
                    <a:pt x="685343" y="585333"/>
                    <a:pt x="702488" y="596763"/>
                    <a:pt x="716776" y="612956"/>
                  </a:cubicBezTo>
                  <a:cubicBezTo>
                    <a:pt x="731063" y="630101"/>
                    <a:pt x="747256" y="644388"/>
                    <a:pt x="771068" y="645341"/>
                  </a:cubicBezTo>
                  <a:cubicBezTo>
                    <a:pt x="789166" y="646293"/>
                    <a:pt x="788213" y="653913"/>
                    <a:pt x="782498" y="667248"/>
                  </a:cubicBezTo>
                  <a:cubicBezTo>
                    <a:pt x="774878" y="685346"/>
                    <a:pt x="766306" y="702491"/>
                    <a:pt x="772973" y="726303"/>
                  </a:cubicBezTo>
                  <a:cubicBezTo>
                    <a:pt x="779641" y="752973"/>
                    <a:pt x="789166" y="747258"/>
                    <a:pt x="805358" y="736781"/>
                  </a:cubicBezTo>
                  <a:cubicBezTo>
                    <a:pt x="823456" y="725351"/>
                    <a:pt x="826313" y="706301"/>
                    <a:pt x="828218" y="689156"/>
                  </a:cubicBezTo>
                  <a:cubicBezTo>
                    <a:pt x="831076" y="669153"/>
                    <a:pt x="841553" y="660581"/>
                    <a:pt x="858698" y="652961"/>
                  </a:cubicBezTo>
                  <a:cubicBezTo>
                    <a:pt x="901561" y="638673"/>
                    <a:pt x="911086" y="619623"/>
                    <a:pt x="901561" y="573903"/>
                  </a:cubicBezTo>
                  <a:cubicBezTo>
                    <a:pt x="900608" y="569141"/>
                    <a:pt x="899656" y="563426"/>
                    <a:pt x="904418" y="561521"/>
                  </a:cubicBezTo>
                  <a:cubicBezTo>
                    <a:pt x="937756" y="550091"/>
                    <a:pt x="937756" y="514848"/>
                    <a:pt x="953948" y="491988"/>
                  </a:cubicBezTo>
                  <a:cubicBezTo>
                    <a:pt x="957758" y="486273"/>
                    <a:pt x="961568" y="480558"/>
                    <a:pt x="968236" y="478653"/>
                  </a:cubicBezTo>
                  <a:cubicBezTo>
                    <a:pt x="991096" y="471986"/>
                    <a:pt x="1037768" y="491036"/>
                    <a:pt x="1049198" y="512943"/>
                  </a:cubicBezTo>
                  <a:cubicBezTo>
                    <a:pt x="1061581" y="517706"/>
                    <a:pt x="1074916" y="522468"/>
                    <a:pt x="1063486" y="539613"/>
                  </a:cubicBezTo>
                  <a:cubicBezTo>
                    <a:pt x="1048246" y="555806"/>
                    <a:pt x="1052056" y="572951"/>
                    <a:pt x="1067296" y="583428"/>
                  </a:cubicBezTo>
                  <a:cubicBezTo>
                    <a:pt x="1084441" y="593906"/>
                    <a:pt x="1099681" y="578666"/>
                    <a:pt x="1112063" y="568188"/>
                  </a:cubicBezTo>
                  <a:cubicBezTo>
                    <a:pt x="1139686" y="545328"/>
                    <a:pt x="1138733" y="544376"/>
                    <a:pt x="1146353" y="580571"/>
                  </a:cubicBezTo>
                  <a:cubicBezTo>
                    <a:pt x="1149211" y="592953"/>
                    <a:pt x="1154926" y="606288"/>
                    <a:pt x="1151116" y="616766"/>
                  </a:cubicBezTo>
                  <a:cubicBezTo>
                    <a:pt x="1138733" y="656771"/>
                    <a:pt x="1163498" y="672011"/>
                    <a:pt x="1193026" y="684393"/>
                  </a:cubicBezTo>
                  <a:cubicBezTo>
                    <a:pt x="1193026" y="693918"/>
                    <a:pt x="1188501" y="696537"/>
                    <a:pt x="1182905" y="697847"/>
                  </a:cubicBezTo>
                  <a:lnTo>
                    <a:pt x="1179024" y="699159"/>
                  </a:lnTo>
                  <a:lnTo>
                    <a:pt x="1177845" y="699023"/>
                  </a:lnTo>
                  <a:cubicBezTo>
                    <a:pt x="1174214" y="699455"/>
                    <a:pt x="1170404" y="700824"/>
                    <a:pt x="1166356" y="703443"/>
                  </a:cubicBezTo>
                  <a:lnTo>
                    <a:pt x="1179024" y="699159"/>
                  </a:lnTo>
                  <a:lnTo>
                    <a:pt x="1188263" y="700229"/>
                  </a:lnTo>
                  <a:cubicBezTo>
                    <a:pt x="1194931" y="702491"/>
                    <a:pt x="1201122" y="707253"/>
                    <a:pt x="1207313" y="712016"/>
                  </a:cubicBezTo>
                  <a:cubicBezTo>
                    <a:pt x="1210647" y="727732"/>
                    <a:pt x="1209694" y="741781"/>
                    <a:pt x="1205051" y="754402"/>
                  </a:cubicBezTo>
                  <a:lnTo>
                    <a:pt x="1180854" y="787924"/>
                  </a:lnTo>
                  <a:lnTo>
                    <a:pt x="1187073" y="807504"/>
                  </a:lnTo>
                  <a:cubicBezTo>
                    <a:pt x="1190883" y="812504"/>
                    <a:pt x="1196836" y="815362"/>
                    <a:pt x="1206361" y="814886"/>
                  </a:cubicBezTo>
                  <a:cubicBezTo>
                    <a:pt x="1214934" y="814886"/>
                    <a:pt x="1223506" y="816791"/>
                    <a:pt x="1213981" y="828221"/>
                  </a:cubicBezTo>
                  <a:cubicBezTo>
                    <a:pt x="1208266" y="850128"/>
                    <a:pt x="1205409" y="874893"/>
                    <a:pt x="1172071" y="862511"/>
                  </a:cubicBezTo>
                  <a:cubicBezTo>
                    <a:pt x="1153021" y="859653"/>
                    <a:pt x="1123494" y="872036"/>
                    <a:pt x="1115874" y="854891"/>
                  </a:cubicBezTo>
                  <a:cubicBezTo>
                    <a:pt x="1109206" y="839651"/>
                    <a:pt x="1133971" y="821553"/>
                    <a:pt x="1148259" y="807266"/>
                  </a:cubicBezTo>
                  <a:cubicBezTo>
                    <a:pt x="1157784" y="799646"/>
                    <a:pt x="1159689" y="785358"/>
                    <a:pt x="1173024" y="780596"/>
                  </a:cubicBezTo>
                  <a:lnTo>
                    <a:pt x="1173125" y="780684"/>
                  </a:lnTo>
                  <a:lnTo>
                    <a:pt x="1174333" y="770475"/>
                  </a:lnTo>
                  <a:cubicBezTo>
                    <a:pt x="1173023" y="767975"/>
                    <a:pt x="1169689" y="766784"/>
                    <a:pt x="1163498" y="767261"/>
                  </a:cubicBezTo>
                  <a:cubicBezTo>
                    <a:pt x="1147306" y="769166"/>
                    <a:pt x="1137781" y="780596"/>
                    <a:pt x="1124446" y="787263"/>
                  </a:cubicBezTo>
                  <a:cubicBezTo>
                    <a:pt x="1097776" y="793931"/>
                    <a:pt x="1070153" y="791073"/>
                    <a:pt x="1043483" y="789168"/>
                  </a:cubicBezTo>
                  <a:cubicBezTo>
                    <a:pt x="1026338" y="788216"/>
                    <a:pt x="1010146" y="786311"/>
                    <a:pt x="993953" y="794883"/>
                  </a:cubicBezTo>
                  <a:cubicBezTo>
                    <a:pt x="987286" y="810123"/>
                    <a:pt x="971093" y="808218"/>
                    <a:pt x="959663" y="814886"/>
                  </a:cubicBezTo>
                  <a:cubicBezTo>
                    <a:pt x="951091" y="825363"/>
                    <a:pt x="939661" y="831078"/>
                    <a:pt x="929183" y="839651"/>
                  </a:cubicBezTo>
                  <a:lnTo>
                    <a:pt x="925100" y="843462"/>
                  </a:lnTo>
                  <a:lnTo>
                    <a:pt x="915848" y="851081"/>
                  </a:lnTo>
                  <a:cubicBezTo>
                    <a:pt x="915848" y="851081"/>
                    <a:pt x="912991" y="851081"/>
                    <a:pt x="912991" y="851081"/>
                  </a:cubicBezTo>
                  <a:cubicBezTo>
                    <a:pt x="912991" y="851081"/>
                    <a:pt x="914896" y="852986"/>
                    <a:pt x="914896" y="852986"/>
                  </a:cubicBezTo>
                  <a:lnTo>
                    <a:pt x="925100" y="843462"/>
                  </a:lnTo>
                  <a:lnTo>
                    <a:pt x="932041" y="837746"/>
                  </a:lnTo>
                  <a:cubicBezTo>
                    <a:pt x="942518" y="824411"/>
                    <a:pt x="959663" y="826316"/>
                    <a:pt x="972998" y="820601"/>
                  </a:cubicBezTo>
                  <a:cubicBezTo>
                    <a:pt x="979666" y="818696"/>
                    <a:pt x="986333" y="814886"/>
                    <a:pt x="992048" y="814886"/>
                  </a:cubicBezTo>
                  <a:cubicBezTo>
                    <a:pt x="1003478" y="813933"/>
                    <a:pt x="1017766" y="809171"/>
                    <a:pt x="1023481" y="819648"/>
                  </a:cubicBezTo>
                  <a:cubicBezTo>
                    <a:pt x="1032053" y="834888"/>
                    <a:pt x="1013003" y="835841"/>
                    <a:pt x="1005383" y="842508"/>
                  </a:cubicBezTo>
                  <a:cubicBezTo>
                    <a:pt x="1003478" y="844413"/>
                    <a:pt x="1005383" y="851081"/>
                    <a:pt x="1006336" y="854891"/>
                  </a:cubicBezTo>
                  <a:cubicBezTo>
                    <a:pt x="997763" y="866321"/>
                    <a:pt x="1011098" y="877751"/>
                    <a:pt x="1005383" y="889181"/>
                  </a:cubicBezTo>
                  <a:cubicBezTo>
                    <a:pt x="1001573" y="899658"/>
                    <a:pt x="992048" y="903468"/>
                    <a:pt x="984428" y="910136"/>
                  </a:cubicBezTo>
                  <a:cubicBezTo>
                    <a:pt x="974903" y="918708"/>
                    <a:pt x="961568" y="909183"/>
                    <a:pt x="952043" y="916803"/>
                  </a:cubicBezTo>
                  <a:cubicBezTo>
                    <a:pt x="937756" y="931091"/>
                    <a:pt x="916801" y="932043"/>
                    <a:pt x="899656" y="938711"/>
                  </a:cubicBezTo>
                  <a:cubicBezTo>
                    <a:pt x="876796" y="947283"/>
                    <a:pt x="858698" y="959666"/>
                    <a:pt x="855841" y="985383"/>
                  </a:cubicBezTo>
                  <a:cubicBezTo>
                    <a:pt x="853936" y="1001576"/>
                    <a:pt x="839648" y="1003481"/>
                    <a:pt x="831076" y="1003481"/>
                  </a:cubicBezTo>
                  <a:cubicBezTo>
                    <a:pt x="779641" y="1006338"/>
                    <a:pt x="763448" y="1048248"/>
                    <a:pt x="738683" y="1081586"/>
                  </a:cubicBezTo>
                  <a:cubicBezTo>
                    <a:pt x="708203" y="1076823"/>
                    <a:pt x="712013" y="1097778"/>
                    <a:pt x="711061" y="1115876"/>
                  </a:cubicBezTo>
                  <a:cubicBezTo>
                    <a:pt x="707251" y="1144451"/>
                    <a:pt x="692011" y="1163501"/>
                    <a:pt x="666293" y="1175883"/>
                  </a:cubicBezTo>
                  <a:cubicBezTo>
                    <a:pt x="636766" y="1191123"/>
                    <a:pt x="610096" y="1209221"/>
                    <a:pt x="585331" y="1230176"/>
                  </a:cubicBezTo>
                  <a:cubicBezTo>
                    <a:pt x="565328" y="1247320"/>
                    <a:pt x="557708" y="1270181"/>
                    <a:pt x="559613" y="1297803"/>
                  </a:cubicBezTo>
                  <a:cubicBezTo>
                    <a:pt x="561518" y="1327331"/>
                    <a:pt x="564376" y="1356858"/>
                    <a:pt x="557708" y="1386386"/>
                  </a:cubicBezTo>
                  <a:cubicBezTo>
                    <a:pt x="555803" y="1394958"/>
                    <a:pt x="551993" y="1406388"/>
                    <a:pt x="542468" y="1407341"/>
                  </a:cubicBezTo>
                  <a:cubicBezTo>
                    <a:pt x="530086" y="1409246"/>
                    <a:pt x="531038" y="1394958"/>
                    <a:pt x="528181" y="1387338"/>
                  </a:cubicBezTo>
                  <a:cubicBezTo>
                    <a:pt x="522466" y="1365431"/>
                    <a:pt x="516751" y="1344476"/>
                    <a:pt x="519608" y="1320663"/>
                  </a:cubicBezTo>
                  <a:cubicBezTo>
                    <a:pt x="521513" y="1300661"/>
                    <a:pt x="522466" y="1280658"/>
                    <a:pt x="488176" y="1283516"/>
                  </a:cubicBezTo>
                  <a:cubicBezTo>
                    <a:pt x="470078" y="1285421"/>
                    <a:pt x="452933" y="1262561"/>
                    <a:pt x="429121" y="1267323"/>
                  </a:cubicBezTo>
                  <a:cubicBezTo>
                    <a:pt x="422453" y="1268276"/>
                    <a:pt x="411023" y="1265418"/>
                    <a:pt x="409118" y="1268276"/>
                  </a:cubicBezTo>
                  <a:cubicBezTo>
                    <a:pt x="391973" y="1307328"/>
                    <a:pt x="364351" y="1288278"/>
                    <a:pt x="336728" y="1284468"/>
                  </a:cubicBezTo>
                  <a:cubicBezTo>
                    <a:pt x="279578" y="1275896"/>
                    <a:pt x="228143" y="1315901"/>
                    <a:pt x="215761" y="1373051"/>
                  </a:cubicBezTo>
                  <a:cubicBezTo>
                    <a:pt x="210998" y="1396863"/>
                    <a:pt x="193853" y="1415913"/>
                    <a:pt x="189091" y="1441631"/>
                  </a:cubicBezTo>
                  <a:cubicBezTo>
                    <a:pt x="182423" y="1476873"/>
                    <a:pt x="183376" y="1511163"/>
                    <a:pt x="196711" y="1544501"/>
                  </a:cubicBezTo>
                  <a:cubicBezTo>
                    <a:pt x="204331" y="1564503"/>
                    <a:pt x="219571" y="1574028"/>
                    <a:pt x="244336" y="1573076"/>
                  </a:cubicBezTo>
                  <a:cubicBezTo>
                    <a:pt x="284341" y="1571171"/>
                    <a:pt x="310058" y="1555931"/>
                    <a:pt x="320536" y="1514973"/>
                  </a:cubicBezTo>
                  <a:cubicBezTo>
                    <a:pt x="324346" y="1500686"/>
                    <a:pt x="374828" y="1487351"/>
                    <a:pt x="387211" y="1494971"/>
                  </a:cubicBezTo>
                  <a:cubicBezTo>
                    <a:pt x="396736" y="1500686"/>
                    <a:pt x="392926" y="1507353"/>
                    <a:pt x="389116" y="1515926"/>
                  </a:cubicBezTo>
                  <a:cubicBezTo>
                    <a:pt x="372923" y="1552121"/>
                    <a:pt x="358636" y="1589268"/>
                    <a:pt x="340538" y="1624511"/>
                  </a:cubicBezTo>
                  <a:cubicBezTo>
                    <a:pt x="329108" y="1646418"/>
                    <a:pt x="340538" y="1644513"/>
                    <a:pt x="354826" y="1644513"/>
                  </a:cubicBezTo>
                  <a:cubicBezTo>
                    <a:pt x="372923" y="1644513"/>
                    <a:pt x="391973" y="1642608"/>
                    <a:pt x="410071" y="1645466"/>
                  </a:cubicBezTo>
                  <a:cubicBezTo>
                    <a:pt x="432931" y="1649276"/>
                    <a:pt x="449123" y="1658801"/>
                    <a:pt x="439598" y="1687376"/>
                  </a:cubicBezTo>
                  <a:cubicBezTo>
                    <a:pt x="433883" y="1705473"/>
                    <a:pt x="432931" y="1725476"/>
                    <a:pt x="426263" y="1743573"/>
                  </a:cubicBezTo>
                  <a:cubicBezTo>
                    <a:pt x="414833" y="1774053"/>
                    <a:pt x="432931" y="1793103"/>
                    <a:pt x="450076" y="1813106"/>
                  </a:cubicBezTo>
                  <a:cubicBezTo>
                    <a:pt x="466268" y="1832156"/>
                    <a:pt x="483413" y="1819773"/>
                    <a:pt x="499606" y="1812153"/>
                  </a:cubicBezTo>
                  <a:cubicBezTo>
                    <a:pt x="512941" y="1806438"/>
                    <a:pt x="528181" y="1806438"/>
                    <a:pt x="536753" y="1818821"/>
                  </a:cubicBezTo>
                  <a:cubicBezTo>
                    <a:pt x="554851" y="1843586"/>
                    <a:pt x="571996" y="1829298"/>
                    <a:pt x="577711" y="1813106"/>
                  </a:cubicBezTo>
                  <a:cubicBezTo>
                    <a:pt x="591998" y="1771196"/>
                    <a:pt x="630098" y="1768338"/>
                    <a:pt x="661531" y="1754051"/>
                  </a:cubicBezTo>
                  <a:cubicBezTo>
                    <a:pt x="671056" y="1754051"/>
                    <a:pt x="673913" y="1755956"/>
                    <a:pt x="672008" y="1763576"/>
                  </a:cubicBezTo>
                  <a:cubicBezTo>
                    <a:pt x="676771" y="1783578"/>
                    <a:pt x="689153" y="1777863"/>
                    <a:pt x="695821" y="1768338"/>
                  </a:cubicBezTo>
                  <a:cubicBezTo>
                    <a:pt x="713918" y="1745478"/>
                    <a:pt x="729158" y="1761671"/>
                    <a:pt x="741541" y="1772148"/>
                  </a:cubicBezTo>
                  <a:cubicBezTo>
                    <a:pt x="769163" y="1795008"/>
                    <a:pt x="799643" y="1798818"/>
                    <a:pt x="832028" y="1788341"/>
                  </a:cubicBezTo>
                  <a:cubicBezTo>
                    <a:pt x="845363" y="1783578"/>
                    <a:pt x="854888" y="1779768"/>
                    <a:pt x="865366" y="1796913"/>
                  </a:cubicBezTo>
                  <a:cubicBezTo>
                    <a:pt x="875843" y="1814058"/>
                    <a:pt x="896798" y="1823583"/>
                    <a:pt x="910133" y="1838823"/>
                  </a:cubicBezTo>
                  <a:cubicBezTo>
                    <a:pt x="947281" y="1881686"/>
                    <a:pt x="990143" y="1906451"/>
                    <a:pt x="1047293" y="1918833"/>
                  </a:cubicBezTo>
                  <a:cubicBezTo>
                    <a:pt x="1093966" y="1928358"/>
                    <a:pt x="1124446" y="1995986"/>
                    <a:pt x="1116826" y="2036943"/>
                  </a:cubicBezTo>
                  <a:cubicBezTo>
                    <a:pt x="1113968" y="2044563"/>
                    <a:pt x="1111111" y="2051231"/>
                    <a:pt x="1106348" y="2056946"/>
                  </a:cubicBezTo>
                  <a:cubicBezTo>
                    <a:pt x="1092061" y="2071233"/>
                    <a:pt x="1112063" y="2086473"/>
                    <a:pt x="1104443" y="2099808"/>
                  </a:cubicBezTo>
                  <a:cubicBezTo>
                    <a:pt x="1110158" y="2107428"/>
                    <a:pt x="1117778" y="2102666"/>
                    <a:pt x="1124446" y="2102666"/>
                  </a:cubicBezTo>
                  <a:cubicBezTo>
                    <a:pt x="1147306" y="2095046"/>
                    <a:pt x="1161593" y="2062661"/>
                    <a:pt x="1193026" y="2077901"/>
                  </a:cubicBezTo>
                  <a:cubicBezTo>
                    <a:pt x="1225411" y="2087426"/>
                    <a:pt x="1244461" y="2125526"/>
                    <a:pt x="1280656" y="2123621"/>
                  </a:cubicBezTo>
                  <a:cubicBezTo>
                    <a:pt x="1325423" y="2121716"/>
                    <a:pt x="1360666" y="2136956"/>
                    <a:pt x="1387336" y="2172198"/>
                  </a:cubicBezTo>
                  <a:cubicBezTo>
                    <a:pt x="1398766" y="2187438"/>
                    <a:pt x="1427341" y="2172198"/>
                    <a:pt x="1434008" y="2199821"/>
                  </a:cubicBezTo>
                  <a:cubicBezTo>
                    <a:pt x="1440676" y="2228396"/>
                    <a:pt x="1444486" y="2256018"/>
                    <a:pt x="1430198" y="2282688"/>
                  </a:cubicBezTo>
                  <a:cubicBezTo>
                    <a:pt x="1413053" y="2315073"/>
                    <a:pt x="1388288" y="2341743"/>
                    <a:pt x="1370191" y="2373176"/>
                  </a:cubicBezTo>
                  <a:cubicBezTo>
                    <a:pt x="1359713" y="2391273"/>
                    <a:pt x="1356856" y="2406513"/>
                    <a:pt x="1358761" y="2423658"/>
                  </a:cubicBezTo>
                  <a:cubicBezTo>
                    <a:pt x="1366381" y="2486523"/>
                    <a:pt x="1352093" y="2544626"/>
                    <a:pt x="1327328" y="2600823"/>
                  </a:cubicBezTo>
                  <a:cubicBezTo>
                    <a:pt x="1321613" y="2612253"/>
                    <a:pt x="1313041" y="2629398"/>
                    <a:pt x="1293991" y="2626541"/>
                  </a:cubicBezTo>
                  <a:cubicBezTo>
                    <a:pt x="1261606" y="2622731"/>
                    <a:pt x="1241603" y="2647496"/>
                    <a:pt x="1218743" y="2661783"/>
                  </a:cubicBezTo>
                  <a:cubicBezTo>
                    <a:pt x="1203503" y="2671308"/>
                    <a:pt x="1187311" y="2690358"/>
                    <a:pt x="1193026" y="2710361"/>
                  </a:cubicBezTo>
                  <a:cubicBezTo>
                    <a:pt x="1205408" y="2757033"/>
                    <a:pt x="1178738" y="2793228"/>
                    <a:pt x="1164451" y="2832281"/>
                  </a:cubicBezTo>
                  <a:cubicBezTo>
                    <a:pt x="1154926" y="2859903"/>
                    <a:pt x="1136828" y="2884668"/>
                    <a:pt x="1122541" y="2910386"/>
                  </a:cubicBezTo>
                  <a:cubicBezTo>
                    <a:pt x="1116826" y="2920863"/>
                    <a:pt x="1109206" y="2929436"/>
                    <a:pt x="1095871" y="2929436"/>
                  </a:cubicBezTo>
                  <a:cubicBezTo>
                    <a:pt x="1085393" y="2920863"/>
                    <a:pt x="1072058" y="2930388"/>
                    <a:pt x="1061581" y="2922768"/>
                  </a:cubicBezTo>
                  <a:cubicBezTo>
                    <a:pt x="1053961" y="2919911"/>
                    <a:pt x="1044436" y="2911338"/>
                    <a:pt x="1047293" y="2929436"/>
                  </a:cubicBezTo>
                  <a:cubicBezTo>
                    <a:pt x="1052056" y="2938961"/>
                    <a:pt x="1062533" y="2944676"/>
                    <a:pt x="1061581" y="2956106"/>
                  </a:cubicBezTo>
                  <a:cubicBezTo>
                    <a:pt x="1055866" y="2964678"/>
                    <a:pt x="1048246" y="2962773"/>
                    <a:pt x="1040626" y="2959916"/>
                  </a:cubicBezTo>
                  <a:cubicBezTo>
                    <a:pt x="952043" y="2929436"/>
                    <a:pt x="865366" y="2895146"/>
                    <a:pt x="783451" y="2850378"/>
                  </a:cubicBezTo>
                  <a:cubicBezTo>
                    <a:pt x="762496" y="2838948"/>
                    <a:pt x="762496" y="2820851"/>
                    <a:pt x="752971" y="2805611"/>
                  </a:cubicBezTo>
                  <a:cubicBezTo>
                    <a:pt x="730111" y="2799896"/>
                    <a:pt x="738683" y="2779893"/>
                    <a:pt x="737731" y="2765606"/>
                  </a:cubicBezTo>
                  <a:cubicBezTo>
                    <a:pt x="736778" y="2697978"/>
                    <a:pt x="732968" y="2631303"/>
                    <a:pt x="721538" y="2564628"/>
                  </a:cubicBezTo>
                  <a:cubicBezTo>
                    <a:pt x="715823" y="2532243"/>
                    <a:pt x="700583" y="2503668"/>
                    <a:pt x="670103" y="2492238"/>
                  </a:cubicBezTo>
                  <a:cubicBezTo>
                    <a:pt x="596761" y="2464616"/>
                    <a:pt x="568186" y="2400798"/>
                    <a:pt x="539611" y="2337933"/>
                  </a:cubicBezTo>
                  <a:cubicBezTo>
                    <a:pt x="520561" y="2296976"/>
                    <a:pt x="502463" y="2256971"/>
                    <a:pt x="473888" y="2221728"/>
                  </a:cubicBezTo>
                  <a:cubicBezTo>
                    <a:pt x="456743" y="2200773"/>
                    <a:pt x="450076" y="2174103"/>
                    <a:pt x="468173" y="2148386"/>
                  </a:cubicBezTo>
                  <a:cubicBezTo>
                    <a:pt x="473888" y="2140766"/>
                    <a:pt x="477698" y="2133146"/>
                    <a:pt x="471983" y="2122668"/>
                  </a:cubicBezTo>
                  <a:cubicBezTo>
                    <a:pt x="452933" y="2083616"/>
                    <a:pt x="471983" y="2052183"/>
                    <a:pt x="493891" y="2021703"/>
                  </a:cubicBezTo>
                  <a:cubicBezTo>
                    <a:pt x="518656" y="1987413"/>
                    <a:pt x="546278" y="1955028"/>
                    <a:pt x="538658" y="1907403"/>
                  </a:cubicBezTo>
                  <a:cubicBezTo>
                    <a:pt x="535801" y="1889306"/>
                    <a:pt x="531991" y="1871208"/>
                    <a:pt x="524371" y="1854063"/>
                  </a:cubicBezTo>
                  <a:cubicBezTo>
                    <a:pt x="517703" y="1837871"/>
                    <a:pt x="507226" y="1834061"/>
                    <a:pt x="499606" y="1853111"/>
                  </a:cubicBezTo>
                  <a:cubicBezTo>
                    <a:pt x="489128" y="1876923"/>
                    <a:pt x="475793" y="1875018"/>
                    <a:pt x="459601" y="1860731"/>
                  </a:cubicBezTo>
                  <a:cubicBezTo>
                    <a:pt x="443408" y="1847396"/>
                    <a:pt x="425311" y="1838823"/>
                    <a:pt x="408166" y="1827393"/>
                  </a:cubicBezTo>
                  <a:cubicBezTo>
                    <a:pt x="375781" y="1806438"/>
                    <a:pt x="371971" y="1771196"/>
                    <a:pt x="354826" y="1742621"/>
                  </a:cubicBezTo>
                  <a:cubicBezTo>
                    <a:pt x="346253" y="1729286"/>
                    <a:pt x="337681" y="1720713"/>
                    <a:pt x="322441" y="1715951"/>
                  </a:cubicBezTo>
                  <a:cubicBezTo>
                    <a:pt x="289103" y="1705473"/>
                    <a:pt x="255766" y="1691186"/>
                    <a:pt x="234811" y="1658801"/>
                  </a:cubicBezTo>
                  <a:cubicBezTo>
                    <a:pt x="228143" y="1649276"/>
                    <a:pt x="218618" y="1639751"/>
                    <a:pt x="206236" y="1644513"/>
                  </a:cubicBezTo>
                  <a:cubicBezTo>
                    <a:pt x="170993" y="1656896"/>
                    <a:pt x="143371" y="1639751"/>
                    <a:pt x="116701" y="1622606"/>
                  </a:cubicBezTo>
                  <a:cubicBezTo>
                    <a:pt x="85268" y="1603556"/>
                    <a:pt x="54788" y="1583553"/>
                    <a:pt x="28118" y="1557836"/>
                  </a:cubicBezTo>
                  <a:cubicBezTo>
                    <a:pt x="11926" y="1541643"/>
                    <a:pt x="1448" y="1523546"/>
                    <a:pt x="12878" y="1499733"/>
                  </a:cubicBezTo>
                  <a:cubicBezTo>
                    <a:pt x="20498" y="1482588"/>
                    <a:pt x="16688" y="1463538"/>
                    <a:pt x="10021" y="1446393"/>
                  </a:cubicBezTo>
                  <a:cubicBezTo>
                    <a:pt x="6211" y="1434963"/>
                    <a:pt x="-1409" y="1423533"/>
                    <a:pt x="5258" y="1410198"/>
                  </a:cubicBezTo>
                  <a:cubicBezTo>
                    <a:pt x="-12839" y="1304471"/>
                    <a:pt x="19546" y="1205411"/>
                    <a:pt x="45263" y="1105398"/>
                  </a:cubicBezTo>
                  <a:cubicBezTo>
                    <a:pt x="94793" y="912993"/>
                    <a:pt x="185281" y="739638"/>
                    <a:pt x="304343" y="581523"/>
                  </a:cubicBezTo>
                  <a:cubicBezTo>
                    <a:pt x="374828" y="487226"/>
                    <a:pt x="458648" y="405311"/>
                    <a:pt x="548183" y="329111"/>
                  </a:cubicBezTo>
                  <a:cubicBezTo>
                    <a:pt x="568186" y="311966"/>
                    <a:pt x="591046" y="303393"/>
                    <a:pt x="617716" y="317681"/>
                  </a:cubicBezTo>
                  <a:cubicBezTo>
                    <a:pt x="628193" y="324348"/>
                    <a:pt x="628193" y="314823"/>
                    <a:pt x="631051" y="309108"/>
                  </a:cubicBezTo>
                  <a:cubicBezTo>
                    <a:pt x="652006" y="308156"/>
                    <a:pt x="669151" y="289106"/>
                    <a:pt x="692011" y="299583"/>
                  </a:cubicBezTo>
                  <a:cubicBezTo>
                    <a:pt x="712013" y="311966"/>
                    <a:pt x="732968" y="317681"/>
                    <a:pt x="756781" y="316728"/>
                  </a:cubicBezTo>
                  <a:cubicBezTo>
                    <a:pt x="764401" y="317681"/>
                    <a:pt x="772973" y="320538"/>
                    <a:pt x="780593" y="315776"/>
                  </a:cubicBezTo>
                  <a:cubicBezTo>
                    <a:pt x="786308" y="312918"/>
                    <a:pt x="792023" y="311966"/>
                    <a:pt x="797738" y="314823"/>
                  </a:cubicBezTo>
                  <a:cubicBezTo>
                    <a:pt x="808216" y="327206"/>
                    <a:pt x="819646" y="321491"/>
                    <a:pt x="831076" y="316728"/>
                  </a:cubicBezTo>
                  <a:cubicBezTo>
                    <a:pt x="837743" y="304346"/>
                    <a:pt x="858698" y="297678"/>
                    <a:pt x="841553" y="277676"/>
                  </a:cubicBezTo>
                  <a:cubicBezTo>
                    <a:pt x="834886" y="270056"/>
                    <a:pt x="846316" y="263388"/>
                    <a:pt x="852031" y="259578"/>
                  </a:cubicBezTo>
                  <a:cubicBezTo>
                    <a:pt x="857269" y="255768"/>
                    <a:pt x="862508" y="252434"/>
                    <a:pt x="867152" y="248624"/>
                  </a:cubicBezTo>
                  <a:lnTo>
                    <a:pt x="876026" y="238011"/>
                  </a:lnTo>
                  <a:lnTo>
                    <a:pt x="858921" y="241392"/>
                  </a:lnTo>
                  <a:cubicBezTo>
                    <a:pt x="840303" y="244874"/>
                    <a:pt x="823694" y="244338"/>
                    <a:pt x="821551" y="210048"/>
                  </a:cubicBezTo>
                  <a:cubicBezTo>
                    <a:pt x="833933" y="208143"/>
                    <a:pt x="848221" y="208143"/>
                    <a:pt x="857746" y="190998"/>
                  </a:cubicBezTo>
                  <a:cubicBezTo>
                    <a:pt x="861079" y="184807"/>
                    <a:pt x="867032" y="183378"/>
                    <a:pt x="873343" y="184331"/>
                  </a:cubicBezTo>
                  <a:close/>
                  <a:moveTo>
                    <a:pt x="798215" y="181949"/>
                  </a:moveTo>
                  <a:cubicBezTo>
                    <a:pt x="801310" y="182187"/>
                    <a:pt x="803930" y="183378"/>
                    <a:pt x="805359" y="187188"/>
                  </a:cubicBezTo>
                  <a:cubicBezTo>
                    <a:pt x="808216" y="194808"/>
                    <a:pt x="800596" y="194808"/>
                    <a:pt x="795834" y="196713"/>
                  </a:cubicBezTo>
                  <a:cubicBezTo>
                    <a:pt x="790119" y="193856"/>
                    <a:pt x="788214" y="189093"/>
                    <a:pt x="788214" y="182426"/>
                  </a:cubicBezTo>
                  <a:cubicBezTo>
                    <a:pt x="791547" y="182426"/>
                    <a:pt x="795119" y="181711"/>
                    <a:pt x="798215" y="181949"/>
                  </a:cubicBezTo>
                  <a:close/>
                  <a:moveTo>
                    <a:pt x="938708" y="121466"/>
                  </a:moveTo>
                  <a:cubicBezTo>
                    <a:pt x="943471" y="128133"/>
                    <a:pt x="953948" y="130038"/>
                    <a:pt x="952043" y="141468"/>
                  </a:cubicBezTo>
                  <a:lnTo>
                    <a:pt x="951037" y="142501"/>
                  </a:lnTo>
                  <a:lnTo>
                    <a:pt x="953949" y="140516"/>
                  </a:lnTo>
                  <a:cubicBezTo>
                    <a:pt x="952996" y="143373"/>
                    <a:pt x="952996" y="146231"/>
                    <a:pt x="952996" y="148136"/>
                  </a:cubicBezTo>
                  <a:cubicBezTo>
                    <a:pt x="952996" y="154803"/>
                    <a:pt x="952996" y="161471"/>
                    <a:pt x="952996" y="169091"/>
                  </a:cubicBezTo>
                  <a:cubicBezTo>
                    <a:pt x="949662" y="166709"/>
                    <a:pt x="947281" y="162899"/>
                    <a:pt x="944424" y="159804"/>
                  </a:cubicBezTo>
                  <a:lnTo>
                    <a:pt x="933131" y="154863"/>
                  </a:lnTo>
                  <a:lnTo>
                    <a:pt x="931088" y="155756"/>
                  </a:lnTo>
                  <a:cubicBezTo>
                    <a:pt x="931088" y="155756"/>
                    <a:pt x="930136" y="155756"/>
                    <a:pt x="930136" y="155756"/>
                  </a:cubicBezTo>
                  <a:cubicBezTo>
                    <a:pt x="925373" y="152898"/>
                    <a:pt x="906323" y="162423"/>
                    <a:pt x="918706" y="144326"/>
                  </a:cubicBezTo>
                  <a:cubicBezTo>
                    <a:pt x="923468" y="137658"/>
                    <a:pt x="931088" y="131943"/>
                    <a:pt x="931088" y="122418"/>
                  </a:cubicBezTo>
                  <a:cubicBezTo>
                    <a:pt x="934898" y="118608"/>
                    <a:pt x="936803" y="118608"/>
                    <a:pt x="938708" y="121466"/>
                  </a:cubicBezTo>
                  <a:close/>
                  <a:moveTo>
                    <a:pt x="925373" y="107178"/>
                  </a:moveTo>
                  <a:cubicBezTo>
                    <a:pt x="930136" y="111940"/>
                    <a:pt x="934898" y="116703"/>
                    <a:pt x="938708" y="121465"/>
                  </a:cubicBezTo>
                  <a:lnTo>
                    <a:pt x="935851" y="121465"/>
                  </a:lnTo>
                  <a:cubicBezTo>
                    <a:pt x="935851" y="121465"/>
                    <a:pt x="932993" y="121465"/>
                    <a:pt x="932993" y="121465"/>
                  </a:cubicBezTo>
                  <a:cubicBezTo>
                    <a:pt x="923468" y="125275"/>
                    <a:pt x="912991" y="131943"/>
                    <a:pt x="901561" y="123370"/>
                  </a:cubicBezTo>
                  <a:cubicBezTo>
                    <a:pt x="904418" y="109083"/>
                    <a:pt x="915848" y="109083"/>
                    <a:pt x="925373" y="107178"/>
                  </a:cubicBezTo>
                  <a:close/>
                  <a:moveTo>
                    <a:pt x="1021576" y="71936"/>
                  </a:moveTo>
                  <a:cubicBezTo>
                    <a:pt x="1037768" y="75746"/>
                    <a:pt x="1038721" y="87176"/>
                    <a:pt x="1031101" y="97653"/>
                  </a:cubicBezTo>
                  <a:cubicBezTo>
                    <a:pt x="1019671" y="115751"/>
                    <a:pt x="1011098" y="95748"/>
                    <a:pt x="1000621" y="92891"/>
                  </a:cubicBezTo>
                  <a:cubicBezTo>
                    <a:pt x="1002526" y="88128"/>
                    <a:pt x="1005383" y="83366"/>
                    <a:pt x="1007288" y="79556"/>
                  </a:cubicBezTo>
                  <a:cubicBezTo>
                    <a:pt x="1012051" y="76698"/>
                    <a:pt x="1016813" y="74793"/>
                    <a:pt x="1021576" y="71936"/>
                  </a:cubicBezTo>
                  <a:close/>
                  <a:moveTo>
                    <a:pt x="1113849" y="40265"/>
                  </a:moveTo>
                  <a:cubicBezTo>
                    <a:pt x="1128732" y="39074"/>
                    <a:pt x="1143972" y="42885"/>
                    <a:pt x="1159689" y="51933"/>
                  </a:cubicBezTo>
                  <a:cubicBezTo>
                    <a:pt x="1175881" y="68126"/>
                    <a:pt x="1166356" y="76698"/>
                    <a:pt x="1151116" y="84318"/>
                  </a:cubicBezTo>
                  <a:cubicBezTo>
                    <a:pt x="1137781" y="90986"/>
                    <a:pt x="1123494" y="86223"/>
                    <a:pt x="1111111" y="92891"/>
                  </a:cubicBezTo>
                  <a:cubicBezTo>
                    <a:pt x="1083489" y="98606"/>
                    <a:pt x="1067296" y="90033"/>
                    <a:pt x="1070153" y="58601"/>
                  </a:cubicBezTo>
                  <a:cubicBezTo>
                    <a:pt x="1084441" y="47647"/>
                    <a:pt x="1098967" y="41456"/>
                    <a:pt x="1113849" y="40265"/>
                  </a:cubicBezTo>
                  <a:close/>
                  <a:moveTo>
                    <a:pt x="1400760" y="96"/>
                  </a:moveTo>
                  <a:cubicBezTo>
                    <a:pt x="1426031" y="498"/>
                    <a:pt x="1451392" y="2164"/>
                    <a:pt x="1476871" y="5260"/>
                  </a:cubicBezTo>
                  <a:cubicBezTo>
                    <a:pt x="1521639" y="13833"/>
                    <a:pt x="1566406" y="14785"/>
                    <a:pt x="1611174" y="9070"/>
                  </a:cubicBezTo>
                  <a:cubicBezTo>
                    <a:pt x="1614984" y="7165"/>
                    <a:pt x="1619746" y="9070"/>
                    <a:pt x="1619746" y="17643"/>
                  </a:cubicBezTo>
                  <a:cubicBezTo>
                    <a:pt x="1631176" y="13833"/>
                    <a:pt x="1639748" y="20500"/>
                    <a:pt x="1646416" y="28120"/>
                  </a:cubicBezTo>
                  <a:cubicBezTo>
                    <a:pt x="1652131" y="36693"/>
                    <a:pt x="1659751" y="35740"/>
                    <a:pt x="1667371" y="31930"/>
                  </a:cubicBezTo>
                  <a:cubicBezTo>
                    <a:pt x="1693088" y="18119"/>
                    <a:pt x="1717377" y="11690"/>
                    <a:pt x="1742261" y="11690"/>
                  </a:cubicBezTo>
                  <a:cubicBezTo>
                    <a:pt x="1767145" y="11690"/>
                    <a:pt x="1792624" y="18119"/>
                    <a:pt x="1820723" y="30025"/>
                  </a:cubicBezTo>
                  <a:cubicBezTo>
                    <a:pt x="1845488" y="40503"/>
                    <a:pt x="1874063" y="40503"/>
                    <a:pt x="1901686" y="45265"/>
                  </a:cubicBezTo>
                  <a:cubicBezTo>
                    <a:pt x="1905496" y="54790"/>
                    <a:pt x="1888351" y="56695"/>
                    <a:pt x="1894066" y="69078"/>
                  </a:cubicBezTo>
                  <a:cubicBezTo>
                    <a:pt x="1913116" y="57648"/>
                    <a:pt x="1934071" y="52885"/>
                    <a:pt x="1955978" y="55743"/>
                  </a:cubicBezTo>
                  <a:cubicBezTo>
                    <a:pt x="1961693" y="62410"/>
                    <a:pt x="1959788" y="69078"/>
                    <a:pt x="1954073" y="71935"/>
                  </a:cubicBezTo>
                  <a:cubicBezTo>
                    <a:pt x="1939786" y="78603"/>
                    <a:pt x="1939786" y="91938"/>
                    <a:pt x="1935976" y="103368"/>
                  </a:cubicBezTo>
                  <a:cubicBezTo>
                    <a:pt x="1904543" y="124323"/>
                    <a:pt x="1914068" y="142420"/>
                    <a:pt x="1949311" y="161470"/>
                  </a:cubicBezTo>
                  <a:cubicBezTo>
                    <a:pt x="1923593" y="162423"/>
                    <a:pt x="1905496" y="153850"/>
                    <a:pt x="1894066" y="171948"/>
                  </a:cubicBezTo>
                  <a:cubicBezTo>
                    <a:pt x="1899781" y="177663"/>
                    <a:pt x="1909306" y="175758"/>
                    <a:pt x="1913116" y="183378"/>
                  </a:cubicBezTo>
                  <a:cubicBezTo>
                    <a:pt x="1917878" y="187188"/>
                    <a:pt x="1922641" y="195760"/>
                    <a:pt x="1907401" y="196713"/>
                  </a:cubicBezTo>
                  <a:cubicBezTo>
                    <a:pt x="1907401" y="221478"/>
                    <a:pt x="1903591" y="242433"/>
                    <a:pt x="1873111" y="245290"/>
                  </a:cubicBezTo>
                  <a:cubicBezTo>
                    <a:pt x="1842631" y="244338"/>
                    <a:pt x="1879778" y="263388"/>
                    <a:pt x="1866443" y="267198"/>
                  </a:cubicBezTo>
                  <a:cubicBezTo>
                    <a:pt x="1860728" y="271008"/>
                    <a:pt x="1855013" y="271960"/>
                    <a:pt x="1851203" y="270055"/>
                  </a:cubicBezTo>
                  <a:cubicBezTo>
                    <a:pt x="1860728" y="280533"/>
                    <a:pt x="1876921" y="291963"/>
                    <a:pt x="1866443" y="313870"/>
                  </a:cubicBezTo>
                  <a:cubicBezTo>
                    <a:pt x="1859776" y="319585"/>
                    <a:pt x="1852156" y="321490"/>
                    <a:pt x="1843583" y="319585"/>
                  </a:cubicBezTo>
                  <a:cubicBezTo>
                    <a:pt x="1833106" y="315775"/>
                    <a:pt x="1827391" y="307203"/>
                    <a:pt x="1819771" y="300535"/>
                  </a:cubicBezTo>
                  <a:cubicBezTo>
                    <a:pt x="1811198" y="310060"/>
                    <a:pt x="1800721" y="314823"/>
                    <a:pt x="1788338" y="313870"/>
                  </a:cubicBezTo>
                  <a:cubicBezTo>
                    <a:pt x="1791196" y="322443"/>
                    <a:pt x="1796911" y="313870"/>
                    <a:pt x="1800721" y="315775"/>
                  </a:cubicBezTo>
                  <a:cubicBezTo>
                    <a:pt x="1808341" y="314823"/>
                    <a:pt x="1815961" y="312918"/>
                    <a:pt x="1823581" y="314823"/>
                  </a:cubicBezTo>
                  <a:cubicBezTo>
                    <a:pt x="1826438" y="315775"/>
                    <a:pt x="1830248" y="316728"/>
                    <a:pt x="1833106" y="317680"/>
                  </a:cubicBezTo>
                  <a:cubicBezTo>
                    <a:pt x="1838821" y="322443"/>
                    <a:pt x="1842631" y="327205"/>
                    <a:pt x="1838821" y="334825"/>
                  </a:cubicBezTo>
                  <a:cubicBezTo>
                    <a:pt x="1800721" y="354828"/>
                    <a:pt x="1760716" y="371020"/>
                    <a:pt x="1715948" y="370068"/>
                  </a:cubicBezTo>
                  <a:cubicBezTo>
                    <a:pt x="1707376" y="370068"/>
                    <a:pt x="1695946" y="372925"/>
                    <a:pt x="1691183" y="379593"/>
                  </a:cubicBezTo>
                  <a:cubicBezTo>
                    <a:pt x="1662608" y="411025"/>
                    <a:pt x="1627366" y="425313"/>
                    <a:pt x="1586408" y="430075"/>
                  </a:cubicBezTo>
                  <a:cubicBezTo>
                    <a:pt x="1564501" y="432933"/>
                    <a:pt x="1554976" y="450078"/>
                    <a:pt x="1542593" y="468175"/>
                  </a:cubicBezTo>
                  <a:cubicBezTo>
                    <a:pt x="1522591" y="497703"/>
                    <a:pt x="1501636" y="527230"/>
                    <a:pt x="1480681" y="555805"/>
                  </a:cubicBezTo>
                  <a:cubicBezTo>
                    <a:pt x="1475918" y="562473"/>
                    <a:pt x="1469251" y="562473"/>
                    <a:pt x="1462583" y="562473"/>
                  </a:cubicBezTo>
                  <a:cubicBezTo>
                    <a:pt x="1419721" y="558663"/>
                    <a:pt x="1380668" y="507228"/>
                    <a:pt x="1385431" y="462460"/>
                  </a:cubicBezTo>
                  <a:cubicBezTo>
                    <a:pt x="1388288" y="441505"/>
                    <a:pt x="1374001" y="421503"/>
                    <a:pt x="1379716" y="398643"/>
                  </a:cubicBezTo>
                  <a:cubicBezTo>
                    <a:pt x="1387336" y="363400"/>
                    <a:pt x="1418768" y="354828"/>
                    <a:pt x="1441628" y="335778"/>
                  </a:cubicBezTo>
                  <a:cubicBezTo>
                    <a:pt x="1443533" y="331015"/>
                    <a:pt x="1445438" y="325300"/>
                    <a:pt x="1449248" y="321490"/>
                  </a:cubicBezTo>
                  <a:cubicBezTo>
                    <a:pt x="1454011" y="314823"/>
                    <a:pt x="1454963" y="306250"/>
                    <a:pt x="1461631" y="300535"/>
                  </a:cubicBezTo>
                  <a:cubicBezTo>
                    <a:pt x="1451153" y="280533"/>
                    <a:pt x="1439723" y="265293"/>
                    <a:pt x="1412101" y="280533"/>
                  </a:cubicBezTo>
                  <a:cubicBezTo>
                    <a:pt x="1425436" y="259578"/>
                    <a:pt x="1438771" y="241480"/>
                    <a:pt x="1434961" y="215763"/>
                  </a:cubicBezTo>
                  <a:cubicBezTo>
                    <a:pt x="1430198" y="178615"/>
                    <a:pt x="1409243" y="158613"/>
                    <a:pt x="1371143" y="160518"/>
                  </a:cubicBezTo>
                  <a:cubicBezTo>
                    <a:pt x="1357808" y="161470"/>
                    <a:pt x="1343521" y="159565"/>
                    <a:pt x="1331138" y="162423"/>
                  </a:cubicBezTo>
                  <a:cubicBezTo>
                    <a:pt x="1317803" y="165280"/>
                    <a:pt x="1310183" y="161470"/>
                    <a:pt x="1303516" y="150040"/>
                  </a:cubicBezTo>
                  <a:cubicBezTo>
                    <a:pt x="1296848" y="136705"/>
                    <a:pt x="1300658" y="131943"/>
                    <a:pt x="1313993" y="130038"/>
                  </a:cubicBezTo>
                  <a:cubicBezTo>
                    <a:pt x="1321613" y="129085"/>
                    <a:pt x="1316851" y="124323"/>
                    <a:pt x="1313041" y="121465"/>
                  </a:cubicBezTo>
                  <a:cubicBezTo>
                    <a:pt x="1283513" y="99558"/>
                    <a:pt x="1311136" y="99558"/>
                    <a:pt x="1323518" y="96700"/>
                  </a:cubicBezTo>
                  <a:cubicBezTo>
                    <a:pt x="1344473" y="92890"/>
                    <a:pt x="1365428" y="88128"/>
                    <a:pt x="1387336" y="88128"/>
                  </a:cubicBezTo>
                  <a:cubicBezTo>
                    <a:pt x="1399718" y="88128"/>
                    <a:pt x="1414006" y="81460"/>
                    <a:pt x="1394003" y="68125"/>
                  </a:cubicBezTo>
                  <a:cubicBezTo>
                    <a:pt x="1402576" y="42408"/>
                    <a:pt x="1427341" y="49075"/>
                    <a:pt x="1445438" y="41455"/>
                  </a:cubicBezTo>
                  <a:lnTo>
                    <a:pt x="1471104" y="35589"/>
                  </a:lnTo>
                  <a:lnTo>
                    <a:pt x="1469608" y="35026"/>
                  </a:lnTo>
                  <a:cubicBezTo>
                    <a:pt x="1465441" y="34550"/>
                    <a:pt x="1461155" y="34788"/>
                    <a:pt x="1456869" y="34788"/>
                  </a:cubicBezTo>
                  <a:cubicBezTo>
                    <a:pt x="1424484" y="38598"/>
                    <a:pt x="1396861" y="56695"/>
                    <a:pt x="1365429" y="60505"/>
                  </a:cubicBezTo>
                  <a:cubicBezTo>
                    <a:pt x="1307326" y="66220"/>
                    <a:pt x="1264464" y="112893"/>
                    <a:pt x="1208266" y="122418"/>
                  </a:cubicBezTo>
                  <a:cubicBezTo>
                    <a:pt x="1196836" y="130038"/>
                    <a:pt x="1186359" y="129085"/>
                    <a:pt x="1175881" y="122418"/>
                  </a:cubicBezTo>
                  <a:cubicBezTo>
                    <a:pt x="1178739" y="129085"/>
                    <a:pt x="1197789" y="127180"/>
                    <a:pt x="1187311" y="142420"/>
                  </a:cubicBezTo>
                  <a:cubicBezTo>
                    <a:pt x="1185406" y="144325"/>
                    <a:pt x="1182549" y="146230"/>
                    <a:pt x="1180644" y="149088"/>
                  </a:cubicBezTo>
                  <a:cubicBezTo>
                    <a:pt x="1173262" y="152183"/>
                    <a:pt x="1165939" y="153434"/>
                    <a:pt x="1158647" y="153642"/>
                  </a:cubicBezTo>
                  <a:lnTo>
                    <a:pt x="1143520" y="152466"/>
                  </a:lnTo>
                  <a:lnTo>
                    <a:pt x="1148259" y="153731"/>
                  </a:lnTo>
                  <a:cubicBezTo>
                    <a:pt x="1153498" y="157422"/>
                    <a:pt x="1155879" y="163851"/>
                    <a:pt x="1152069" y="175758"/>
                  </a:cubicBezTo>
                  <a:cubicBezTo>
                    <a:pt x="1112064" y="198618"/>
                    <a:pt x="1069201" y="175758"/>
                    <a:pt x="1029196" y="182425"/>
                  </a:cubicBezTo>
                  <a:cubicBezTo>
                    <a:pt x="1020624" y="171948"/>
                    <a:pt x="980619" y="182425"/>
                    <a:pt x="1006336" y="148135"/>
                  </a:cubicBezTo>
                  <a:cubicBezTo>
                    <a:pt x="1011099" y="141468"/>
                    <a:pt x="1003479" y="136705"/>
                    <a:pt x="995859" y="134800"/>
                  </a:cubicBezTo>
                  <a:cubicBezTo>
                    <a:pt x="984429" y="131943"/>
                    <a:pt x="981571" y="125275"/>
                    <a:pt x="987286" y="114798"/>
                  </a:cubicBezTo>
                  <a:cubicBezTo>
                    <a:pt x="1010146" y="115750"/>
                    <a:pt x="1027291" y="130990"/>
                    <a:pt x="1049199" y="134800"/>
                  </a:cubicBezTo>
                  <a:cubicBezTo>
                    <a:pt x="1053009" y="140515"/>
                    <a:pt x="1055866" y="147183"/>
                    <a:pt x="1064439" y="149088"/>
                  </a:cubicBezTo>
                  <a:cubicBezTo>
                    <a:pt x="1074916" y="150993"/>
                    <a:pt x="1085394" y="150278"/>
                    <a:pt x="1095871" y="149326"/>
                  </a:cubicBezTo>
                  <a:lnTo>
                    <a:pt x="1106484" y="148924"/>
                  </a:lnTo>
                  <a:lnTo>
                    <a:pt x="1093014" y="149088"/>
                  </a:lnTo>
                  <a:cubicBezTo>
                    <a:pt x="1081584" y="144325"/>
                    <a:pt x="1067296" y="146230"/>
                    <a:pt x="1062534" y="131943"/>
                  </a:cubicBezTo>
                  <a:cubicBezTo>
                    <a:pt x="1083489" y="115750"/>
                    <a:pt x="1102539" y="93843"/>
                    <a:pt x="1133971" y="110988"/>
                  </a:cubicBezTo>
                  <a:cubicBezTo>
                    <a:pt x="1150164" y="112893"/>
                    <a:pt x="1147306" y="91938"/>
                    <a:pt x="1158736" y="88128"/>
                  </a:cubicBezTo>
                  <a:cubicBezTo>
                    <a:pt x="1164451" y="84318"/>
                    <a:pt x="1172071" y="81460"/>
                    <a:pt x="1173024" y="73840"/>
                  </a:cubicBezTo>
                  <a:cubicBezTo>
                    <a:pt x="1176834" y="44313"/>
                    <a:pt x="1193979" y="46218"/>
                    <a:pt x="1214934" y="54790"/>
                  </a:cubicBezTo>
                  <a:cubicBezTo>
                    <a:pt x="1234936" y="51933"/>
                    <a:pt x="1254939" y="44313"/>
                    <a:pt x="1275894" y="44313"/>
                  </a:cubicBezTo>
                  <a:cubicBezTo>
                    <a:pt x="1253986" y="44313"/>
                    <a:pt x="1233031" y="51933"/>
                    <a:pt x="1211124" y="51933"/>
                  </a:cubicBezTo>
                  <a:cubicBezTo>
                    <a:pt x="1199694" y="46218"/>
                    <a:pt x="1184454" y="50028"/>
                    <a:pt x="1174929" y="39550"/>
                  </a:cubicBezTo>
                  <a:cubicBezTo>
                    <a:pt x="1174929" y="34788"/>
                    <a:pt x="1174929" y="30978"/>
                    <a:pt x="1174929" y="26215"/>
                  </a:cubicBezTo>
                  <a:cubicBezTo>
                    <a:pt x="1249938" y="9070"/>
                    <a:pt x="1324947" y="-1110"/>
                    <a:pt x="1400760" y="96"/>
                  </a:cubicBezTo>
                  <a:close/>
                </a:path>
              </a:pathLst>
            </a:custGeom>
            <a:solidFill>
              <a:schemeClr val="accent4">
                <a:lumMod val="40000"/>
                <a:lumOff val="60000"/>
              </a:schemeClr>
            </a:solidFill>
            <a:ln w="9525" cap="flat">
              <a:noFill/>
              <a:prstDash val="solid"/>
              <a:miter/>
            </a:ln>
          </p:spPr>
          <p:txBody>
            <a:bodyPr rtlCol="0" anchor="ctr"/>
            <a:lstStyle/>
            <a:p>
              <a:endParaRPr lang="en-US" dirty="0"/>
            </a:p>
          </p:txBody>
        </p:sp>
      </p:grpSp>
      <p:sp>
        <p:nvSpPr>
          <p:cNvPr id="212" name="Freeform: Shape 211">
            <a:extLst>
              <a:ext uri="{FF2B5EF4-FFF2-40B4-BE49-F238E27FC236}">
                <a16:creationId xmlns:a16="http://schemas.microsoft.com/office/drawing/2014/main" id="{6D9F7DA0-C551-446D-94C3-D85473FF4DD4}"/>
              </a:ext>
            </a:extLst>
          </p:cNvPr>
          <p:cNvSpPr/>
          <p:nvPr/>
        </p:nvSpPr>
        <p:spPr>
          <a:xfrm rot="20965310">
            <a:off x="4402904" y="1941168"/>
            <a:ext cx="489707" cy="585571"/>
          </a:xfrm>
          <a:custGeom>
            <a:avLst/>
            <a:gdLst>
              <a:gd name="connsiteX0" fmla="*/ 474202 w 565444"/>
              <a:gd name="connsiteY0" fmla="*/ 370360 h 676134"/>
              <a:gd name="connsiteX1" fmla="*/ 91243 w 565444"/>
              <a:gd name="connsiteY1" fmla="*/ 370359 h 676134"/>
              <a:gd name="connsiteX2" fmla="*/ 78616 w 565444"/>
              <a:gd name="connsiteY2" fmla="*/ 382986 h 676134"/>
              <a:gd name="connsiteX3" fmla="*/ 78615 w 565444"/>
              <a:gd name="connsiteY3" fmla="*/ 382987 h 676134"/>
              <a:gd name="connsiteX4" fmla="*/ 91242 w 565444"/>
              <a:gd name="connsiteY4" fmla="*/ 395613 h 676134"/>
              <a:gd name="connsiteX5" fmla="*/ 474202 w 565444"/>
              <a:gd name="connsiteY5" fmla="*/ 395613 h 676134"/>
              <a:gd name="connsiteX6" fmla="*/ 483131 w 565444"/>
              <a:gd name="connsiteY6" fmla="*/ 391915 h 676134"/>
              <a:gd name="connsiteX7" fmla="*/ 486829 w 565444"/>
              <a:gd name="connsiteY7" fmla="*/ 382986 h 676134"/>
              <a:gd name="connsiteX8" fmla="*/ 486829 w 565444"/>
              <a:gd name="connsiteY8" fmla="*/ 382987 h 676134"/>
              <a:gd name="connsiteX9" fmla="*/ 486829 w 565444"/>
              <a:gd name="connsiteY9" fmla="*/ 382986 h 676134"/>
              <a:gd name="connsiteX10" fmla="*/ 486829 w 565444"/>
              <a:gd name="connsiteY10" fmla="*/ 382986 h 676134"/>
              <a:gd name="connsiteX11" fmla="*/ 483131 w 565444"/>
              <a:gd name="connsiteY11" fmla="*/ 374059 h 676134"/>
              <a:gd name="connsiteX12" fmla="*/ 474202 w 565444"/>
              <a:gd name="connsiteY12" fmla="*/ 370360 h 676134"/>
              <a:gd name="connsiteX13" fmla="*/ 474201 w 565444"/>
              <a:gd name="connsiteY13" fmla="*/ 316925 h 676134"/>
              <a:gd name="connsiteX14" fmla="*/ 91242 w 565444"/>
              <a:gd name="connsiteY14" fmla="*/ 316924 h 676134"/>
              <a:gd name="connsiteX15" fmla="*/ 78615 w 565444"/>
              <a:gd name="connsiteY15" fmla="*/ 329551 h 676134"/>
              <a:gd name="connsiteX16" fmla="*/ 78614 w 565444"/>
              <a:gd name="connsiteY16" fmla="*/ 329551 h 676134"/>
              <a:gd name="connsiteX17" fmla="*/ 91241 w 565444"/>
              <a:gd name="connsiteY17" fmla="*/ 342178 h 676134"/>
              <a:gd name="connsiteX18" fmla="*/ 474201 w 565444"/>
              <a:gd name="connsiteY18" fmla="*/ 342178 h 676134"/>
              <a:gd name="connsiteX19" fmla="*/ 483130 w 565444"/>
              <a:gd name="connsiteY19" fmla="*/ 338480 h 676134"/>
              <a:gd name="connsiteX20" fmla="*/ 486828 w 565444"/>
              <a:gd name="connsiteY20" fmla="*/ 329551 h 676134"/>
              <a:gd name="connsiteX21" fmla="*/ 486828 w 565444"/>
              <a:gd name="connsiteY21" fmla="*/ 329552 h 676134"/>
              <a:gd name="connsiteX22" fmla="*/ 486828 w 565444"/>
              <a:gd name="connsiteY22" fmla="*/ 329551 h 676134"/>
              <a:gd name="connsiteX23" fmla="*/ 486828 w 565444"/>
              <a:gd name="connsiteY23" fmla="*/ 329551 h 676134"/>
              <a:gd name="connsiteX24" fmla="*/ 483130 w 565444"/>
              <a:gd name="connsiteY24" fmla="*/ 320623 h 676134"/>
              <a:gd name="connsiteX25" fmla="*/ 474201 w 565444"/>
              <a:gd name="connsiteY25" fmla="*/ 316925 h 676134"/>
              <a:gd name="connsiteX26" fmla="*/ 474202 w 565444"/>
              <a:gd name="connsiteY26" fmla="*/ 263490 h 676134"/>
              <a:gd name="connsiteX27" fmla="*/ 91243 w 565444"/>
              <a:gd name="connsiteY27" fmla="*/ 263489 h 676134"/>
              <a:gd name="connsiteX28" fmla="*/ 78616 w 565444"/>
              <a:gd name="connsiteY28" fmla="*/ 276116 h 676134"/>
              <a:gd name="connsiteX29" fmla="*/ 78615 w 565444"/>
              <a:gd name="connsiteY29" fmla="*/ 276116 h 676134"/>
              <a:gd name="connsiteX30" fmla="*/ 91242 w 565444"/>
              <a:gd name="connsiteY30" fmla="*/ 288743 h 676134"/>
              <a:gd name="connsiteX31" fmla="*/ 474202 w 565444"/>
              <a:gd name="connsiteY31" fmla="*/ 288743 h 676134"/>
              <a:gd name="connsiteX32" fmla="*/ 483130 w 565444"/>
              <a:gd name="connsiteY32" fmla="*/ 285045 h 676134"/>
              <a:gd name="connsiteX33" fmla="*/ 486828 w 565444"/>
              <a:gd name="connsiteY33" fmla="*/ 276116 h 676134"/>
              <a:gd name="connsiteX34" fmla="*/ 486829 w 565444"/>
              <a:gd name="connsiteY34" fmla="*/ 276117 h 676134"/>
              <a:gd name="connsiteX35" fmla="*/ 486828 w 565444"/>
              <a:gd name="connsiteY35" fmla="*/ 276116 h 676134"/>
              <a:gd name="connsiteX36" fmla="*/ 486828 w 565444"/>
              <a:gd name="connsiteY36" fmla="*/ 276116 h 676134"/>
              <a:gd name="connsiteX37" fmla="*/ 483131 w 565444"/>
              <a:gd name="connsiteY37" fmla="*/ 267188 h 676134"/>
              <a:gd name="connsiteX38" fmla="*/ 474202 w 565444"/>
              <a:gd name="connsiteY38" fmla="*/ 263490 h 676134"/>
              <a:gd name="connsiteX39" fmla="*/ 546230 w 565444"/>
              <a:gd name="connsiteY39" fmla="*/ 175473 h 676134"/>
              <a:gd name="connsiteX40" fmla="*/ 565444 w 565444"/>
              <a:gd name="connsiteY40" fmla="*/ 194687 h 676134"/>
              <a:gd name="connsiteX41" fmla="*/ 546230 w 565444"/>
              <a:gd name="connsiteY41" fmla="*/ 213901 h 676134"/>
              <a:gd name="connsiteX42" fmla="*/ 525276 w 565444"/>
              <a:gd name="connsiteY42" fmla="*/ 213901 h 676134"/>
              <a:gd name="connsiteX43" fmla="*/ 508899 w 565444"/>
              <a:gd name="connsiteY43" fmla="*/ 524388 h 676134"/>
              <a:gd name="connsiteX44" fmla="*/ 378243 w 565444"/>
              <a:gd name="connsiteY44" fmla="*/ 676134 h 676134"/>
              <a:gd name="connsiteX45" fmla="*/ 184455 w 565444"/>
              <a:gd name="connsiteY45" fmla="*/ 676134 h 676134"/>
              <a:gd name="connsiteX46" fmla="*/ 53798 w 565444"/>
              <a:gd name="connsiteY46" fmla="*/ 524388 h 676134"/>
              <a:gd name="connsiteX47" fmla="*/ 37422 w 565444"/>
              <a:gd name="connsiteY47" fmla="*/ 213901 h 676134"/>
              <a:gd name="connsiteX48" fmla="*/ 19214 w 565444"/>
              <a:gd name="connsiteY48" fmla="*/ 213901 h 676134"/>
              <a:gd name="connsiteX49" fmla="*/ 0 w 565444"/>
              <a:gd name="connsiteY49" fmla="*/ 194687 h 676134"/>
              <a:gd name="connsiteX50" fmla="*/ 19214 w 565444"/>
              <a:gd name="connsiteY50" fmla="*/ 175473 h 676134"/>
              <a:gd name="connsiteX51" fmla="*/ 145503 w 565444"/>
              <a:gd name="connsiteY51" fmla="*/ 0 h 676134"/>
              <a:gd name="connsiteX52" fmla="*/ 182559 w 565444"/>
              <a:gd name="connsiteY52" fmla="*/ 37056 h 676134"/>
              <a:gd name="connsiteX53" fmla="*/ 182559 w 565444"/>
              <a:gd name="connsiteY53" fmla="*/ 175472 h 676134"/>
              <a:gd name="connsiteX54" fmla="*/ 108447 w 565444"/>
              <a:gd name="connsiteY54" fmla="*/ 175472 h 676134"/>
              <a:gd name="connsiteX55" fmla="*/ 108447 w 565444"/>
              <a:gd name="connsiteY55" fmla="*/ 37056 h 676134"/>
              <a:gd name="connsiteX56" fmla="*/ 145503 w 565444"/>
              <a:gd name="connsiteY56" fmla="*/ 0 h 676134"/>
              <a:gd name="connsiteX57" fmla="*/ 419941 w 565444"/>
              <a:gd name="connsiteY57" fmla="*/ 0 h 676134"/>
              <a:gd name="connsiteX58" fmla="*/ 456997 w 565444"/>
              <a:gd name="connsiteY58" fmla="*/ 37056 h 676134"/>
              <a:gd name="connsiteX59" fmla="*/ 456997 w 565444"/>
              <a:gd name="connsiteY59" fmla="*/ 175472 h 676134"/>
              <a:gd name="connsiteX60" fmla="*/ 382885 w 565444"/>
              <a:gd name="connsiteY60" fmla="*/ 175472 h 676134"/>
              <a:gd name="connsiteX61" fmla="*/ 382885 w 565444"/>
              <a:gd name="connsiteY61" fmla="*/ 37056 h 676134"/>
              <a:gd name="connsiteX62" fmla="*/ 419941 w 565444"/>
              <a:gd name="connsiteY62" fmla="*/ 0 h 676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565444" h="676134">
                <a:moveTo>
                  <a:pt x="474202" y="370360"/>
                </a:moveTo>
                <a:lnTo>
                  <a:pt x="91243" y="370359"/>
                </a:lnTo>
                <a:cubicBezTo>
                  <a:pt x="84269" y="370359"/>
                  <a:pt x="78616" y="376012"/>
                  <a:pt x="78616" y="382986"/>
                </a:cubicBezTo>
                <a:lnTo>
                  <a:pt x="78615" y="382987"/>
                </a:lnTo>
                <a:cubicBezTo>
                  <a:pt x="78615" y="389961"/>
                  <a:pt x="84268" y="395613"/>
                  <a:pt x="91242" y="395613"/>
                </a:cubicBezTo>
                <a:lnTo>
                  <a:pt x="474202" y="395613"/>
                </a:lnTo>
                <a:cubicBezTo>
                  <a:pt x="477689" y="395614"/>
                  <a:pt x="480846" y="394200"/>
                  <a:pt x="483131" y="391915"/>
                </a:cubicBezTo>
                <a:lnTo>
                  <a:pt x="486829" y="382986"/>
                </a:lnTo>
                <a:lnTo>
                  <a:pt x="486829" y="382987"/>
                </a:lnTo>
                <a:lnTo>
                  <a:pt x="486829" y="382986"/>
                </a:lnTo>
                <a:lnTo>
                  <a:pt x="486829" y="382986"/>
                </a:lnTo>
                <a:lnTo>
                  <a:pt x="483131" y="374059"/>
                </a:lnTo>
                <a:cubicBezTo>
                  <a:pt x="480846" y="371774"/>
                  <a:pt x="477689" y="370360"/>
                  <a:pt x="474202" y="370360"/>
                </a:cubicBezTo>
                <a:close/>
                <a:moveTo>
                  <a:pt x="474201" y="316925"/>
                </a:moveTo>
                <a:lnTo>
                  <a:pt x="91242" y="316924"/>
                </a:lnTo>
                <a:cubicBezTo>
                  <a:pt x="84268" y="316924"/>
                  <a:pt x="78615" y="322577"/>
                  <a:pt x="78615" y="329551"/>
                </a:cubicBezTo>
                <a:lnTo>
                  <a:pt x="78614" y="329551"/>
                </a:lnTo>
                <a:cubicBezTo>
                  <a:pt x="78614" y="336525"/>
                  <a:pt x="84267" y="342178"/>
                  <a:pt x="91241" y="342178"/>
                </a:cubicBezTo>
                <a:lnTo>
                  <a:pt x="474201" y="342178"/>
                </a:lnTo>
                <a:cubicBezTo>
                  <a:pt x="477688" y="342178"/>
                  <a:pt x="480845" y="340765"/>
                  <a:pt x="483130" y="338480"/>
                </a:cubicBezTo>
                <a:lnTo>
                  <a:pt x="486828" y="329551"/>
                </a:lnTo>
                <a:lnTo>
                  <a:pt x="486828" y="329552"/>
                </a:lnTo>
                <a:lnTo>
                  <a:pt x="486828" y="329551"/>
                </a:lnTo>
                <a:lnTo>
                  <a:pt x="486828" y="329551"/>
                </a:lnTo>
                <a:lnTo>
                  <a:pt x="483130" y="320623"/>
                </a:lnTo>
                <a:cubicBezTo>
                  <a:pt x="480845" y="318338"/>
                  <a:pt x="477688" y="316925"/>
                  <a:pt x="474201" y="316925"/>
                </a:cubicBezTo>
                <a:close/>
                <a:moveTo>
                  <a:pt x="474202" y="263490"/>
                </a:moveTo>
                <a:lnTo>
                  <a:pt x="91243" y="263489"/>
                </a:lnTo>
                <a:cubicBezTo>
                  <a:pt x="84269" y="263489"/>
                  <a:pt x="78616" y="269142"/>
                  <a:pt x="78616" y="276116"/>
                </a:cubicBezTo>
                <a:lnTo>
                  <a:pt x="78615" y="276116"/>
                </a:lnTo>
                <a:cubicBezTo>
                  <a:pt x="78615" y="283090"/>
                  <a:pt x="84268" y="288743"/>
                  <a:pt x="91242" y="288743"/>
                </a:cubicBezTo>
                <a:lnTo>
                  <a:pt x="474202" y="288743"/>
                </a:lnTo>
                <a:cubicBezTo>
                  <a:pt x="477689" y="288743"/>
                  <a:pt x="480846" y="287330"/>
                  <a:pt x="483130" y="285045"/>
                </a:cubicBezTo>
                <a:lnTo>
                  <a:pt x="486828" y="276116"/>
                </a:lnTo>
                <a:lnTo>
                  <a:pt x="486829" y="276117"/>
                </a:lnTo>
                <a:lnTo>
                  <a:pt x="486828" y="276116"/>
                </a:lnTo>
                <a:lnTo>
                  <a:pt x="486828" y="276116"/>
                </a:lnTo>
                <a:lnTo>
                  <a:pt x="483131" y="267188"/>
                </a:lnTo>
                <a:cubicBezTo>
                  <a:pt x="480845" y="264903"/>
                  <a:pt x="477689" y="263490"/>
                  <a:pt x="474202" y="263490"/>
                </a:cubicBezTo>
                <a:close/>
                <a:moveTo>
                  <a:pt x="546230" y="175473"/>
                </a:moveTo>
                <a:cubicBezTo>
                  <a:pt x="556842" y="175473"/>
                  <a:pt x="565444" y="184075"/>
                  <a:pt x="565444" y="194687"/>
                </a:cubicBezTo>
                <a:cubicBezTo>
                  <a:pt x="565444" y="205299"/>
                  <a:pt x="556842" y="213901"/>
                  <a:pt x="546230" y="213901"/>
                </a:cubicBezTo>
                <a:lnTo>
                  <a:pt x="525276" y="213901"/>
                </a:lnTo>
                <a:lnTo>
                  <a:pt x="508899" y="524388"/>
                </a:lnTo>
                <a:cubicBezTo>
                  <a:pt x="504507" y="609787"/>
                  <a:pt x="447140" y="676134"/>
                  <a:pt x="378243" y="676134"/>
                </a:cubicBezTo>
                <a:lnTo>
                  <a:pt x="184455" y="676134"/>
                </a:lnTo>
                <a:cubicBezTo>
                  <a:pt x="115558" y="676134"/>
                  <a:pt x="58190" y="609787"/>
                  <a:pt x="53798" y="524388"/>
                </a:cubicBezTo>
                <a:lnTo>
                  <a:pt x="37422" y="213901"/>
                </a:lnTo>
                <a:lnTo>
                  <a:pt x="19214" y="213901"/>
                </a:lnTo>
                <a:cubicBezTo>
                  <a:pt x="8602" y="213901"/>
                  <a:pt x="0" y="205299"/>
                  <a:pt x="0" y="194687"/>
                </a:cubicBezTo>
                <a:cubicBezTo>
                  <a:pt x="0" y="184075"/>
                  <a:pt x="8602" y="175473"/>
                  <a:pt x="19214" y="175473"/>
                </a:cubicBezTo>
                <a:close/>
                <a:moveTo>
                  <a:pt x="145503" y="0"/>
                </a:moveTo>
                <a:cubicBezTo>
                  <a:pt x="165968" y="0"/>
                  <a:pt x="182559" y="16591"/>
                  <a:pt x="182559" y="37056"/>
                </a:cubicBezTo>
                <a:lnTo>
                  <a:pt x="182559" y="175472"/>
                </a:lnTo>
                <a:lnTo>
                  <a:pt x="108447" y="175472"/>
                </a:lnTo>
                <a:lnTo>
                  <a:pt x="108447" y="37056"/>
                </a:lnTo>
                <a:cubicBezTo>
                  <a:pt x="108447" y="16591"/>
                  <a:pt x="125038" y="0"/>
                  <a:pt x="145503" y="0"/>
                </a:cubicBezTo>
                <a:close/>
                <a:moveTo>
                  <a:pt x="419941" y="0"/>
                </a:moveTo>
                <a:cubicBezTo>
                  <a:pt x="440406" y="0"/>
                  <a:pt x="456997" y="16591"/>
                  <a:pt x="456997" y="37056"/>
                </a:cubicBezTo>
                <a:lnTo>
                  <a:pt x="456997" y="175472"/>
                </a:lnTo>
                <a:lnTo>
                  <a:pt x="382885" y="175472"/>
                </a:lnTo>
                <a:lnTo>
                  <a:pt x="382885" y="37056"/>
                </a:lnTo>
                <a:cubicBezTo>
                  <a:pt x="382885" y="16591"/>
                  <a:pt x="399476" y="0"/>
                  <a:pt x="419941"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7" name="Block Arc 116">
            <a:extLst>
              <a:ext uri="{FF2B5EF4-FFF2-40B4-BE49-F238E27FC236}">
                <a16:creationId xmlns:a16="http://schemas.microsoft.com/office/drawing/2014/main" id="{25486F56-8214-4D30-95B5-F6089000B9CB}"/>
              </a:ext>
            </a:extLst>
          </p:cNvPr>
          <p:cNvSpPr/>
          <p:nvPr/>
        </p:nvSpPr>
        <p:spPr>
          <a:xfrm>
            <a:off x="4648578" y="822061"/>
            <a:ext cx="2841256" cy="2841256"/>
          </a:xfrm>
          <a:prstGeom prst="blockArc">
            <a:avLst>
              <a:gd name="adj1" fmla="val 794951"/>
              <a:gd name="adj2" fmla="val 10121114"/>
              <a:gd name="adj3" fmla="val 2388"/>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118" name="Graphic 30">
            <a:extLst>
              <a:ext uri="{FF2B5EF4-FFF2-40B4-BE49-F238E27FC236}">
                <a16:creationId xmlns:a16="http://schemas.microsoft.com/office/drawing/2014/main" id="{3BBFB3E6-898A-41B7-BFD3-D63E70DBE654}"/>
              </a:ext>
            </a:extLst>
          </p:cNvPr>
          <p:cNvGrpSpPr/>
          <p:nvPr/>
        </p:nvGrpSpPr>
        <p:grpSpPr>
          <a:xfrm rot="1052635">
            <a:off x="7017236" y="1488581"/>
            <a:ext cx="1338434" cy="1227345"/>
            <a:chOff x="5655092" y="376887"/>
            <a:chExt cx="4490688" cy="4117968"/>
          </a:xfrm>
          <a:solidFill>
            <a:schemeClr val="accent1"/>
          </a:solidFill>
        </p:grpSpPr>
        <p:sp>
          <p:nvSpPr>
            <p:cNvPr id="119" name="Freeform: Shape 118">
              <a:extLst>
                <a:ext uri="{FF2B5EF4-FFF2-40B4-BE49-F238E27FC236}">
                  <a16:creationId xmlns:a16="http://schemas.microsoft.com/office/drawing/2014/main" id="{391DB494-6D90-4242-AA8C-650987075EB9}"/>
                </a:ext>
              </a:extLst>
            </p:cNvPr>
            <p:cNvSpPr/>
            <p:nvPr/>
          </p:nvSpPr>
          <p:spPr>
            <a:xfrm>
              <a:off x="5655092" y="385052"/>
              <a:ext cx="4490688" cy="4109803"/>
            </a:xfrm>
            <a:custGeom>
              <a:avLst/>
              <a:gdLst>
                <a:gd name="connsiteX0" fmla="*/ 568 w 4490127"/>
                <a:gd name="connsiteY0" fmla="*/ 1465456 h 4087093"/>
                <a:gd name="connsiteX1" fmla="*/ 10785 w 4490127"/>
                <a:gd name="connsiteY1" fmla="*/ 1371794 h 4087093"/>
                <a:gd name="connsiteX2" fmla="*/ 67551 w 4490127"/>
                <a:gd name="connsiteY2" fmla="*/ 1099321 h 4087093"/>
                <a:gd name="connsiteX3" fmla="*/ 86283 w 4490127"/>
                <a:gd name="connsiteY3" fmla="*/ 1090238 h 4087093"/>
                <a:gd name="connsiteX4" fmla="*/ 379192 w 4490127"/>
                <a:gd name="connsiteY4" fmla="*/ 1150977 h 4087093"/>
                <a:gd name="connsiteX5" fmla="*/ 849775 w 4490127"/>
                <a:gd name="connsiteY5" fmla="*/ 1335464 h 4087093"/>
                <a:gd name="connsiteX6" fmla="*/ 1353282 w 4490127"/>
                <a:gd name="connsiteY6" fmla="*/ 1755527 h 4087093"/>
                <a:gd name="connsiteX7" fmla="*/ 1554799 w 4490127"/>
                <a:gd name="connsiteY7" fmla="*/ 2227813 h 4087093"/>
                <a:gd name="connsiteX8" fmla="*/ 1580911 w 4490127"/>
                <a:gd name="connsiteY8" fmla="*/ 2615519 h 4087093"/>
                <a:gd name="connsiteX9" fmla="*/ 1601914 w 4490127"/>
                <a:gd name="connsiteY9" fmla="*/ 2773327 h 4087093"/>
                <a:gd name="connsiteX10" fmla="*/ 1784698 w 4490127"/>
                <a:gd name="connsiteY10" fmla="*/ 3363117 h 4087093"/>
                <a:gd name="connsiteX11" fmla="*/ 1810242 w 4490127"/>
                <a:gd name="connsiteY11" fmla="*/ 3428397 h 4087093"/>
                <a:gd name="connsiteX12" fmla="*/ 1811945 w 4490127"/>
                <a:gd name="connsiteY12" fmla="*/ 3431235 h 4087093"/>
                <a:gd name="connsiteX13" fmla="*/ 1818757 w 4490127"/>
                <a:gd name="connsiteY13" fmla="*/ 3422720 h 4087093"/>
                <a:gd name="connsiteX14" fmla="*/ 2071362 w 4490127"/>
                <a:gd name="connsiteY14" fmla="*/ 2656390 h 4087093"/>
                <a:gd name="connsiteX15" fmla="*/ 2135507 w 4490127"/>
                <a:gd name="connsiteY15" fmla="*/ 2303311 h 4087093"/>
                <a:gd name="connsiteX16" fmla="*/ 2136642 w 4490127"/>
                <a:gd name="connsiteY16" fmla="*/ 2275496 h 4087093"/>
                <a:gd name="connsiteX17" fmla="*/ 2147428 w 4490127"/>
                <a:gd name="connsiteY17" fmla="*/ 1900846 h 4087093"/>
                <a:gd name="connsiteX18" fmla="*/ 2365406 w 4490127"/>
                <a:gd name="connsiteY18" fmla="*/ 1158924 h 4087093"/>
                <a:gd name="connsiteX19" fmla="*/ 2640149 w 4490127"/>
                <a:gd name="connsiteY19" fmla="*/ 801304 h 4087093"/>
                <a:gd name="connsiteX20" fmla="*/ 3362203 w 4490127"/>
                <a:gd name="connsiteY20" fmla="*/ 297796 h 4087093"/>
                <a:gd name="connsiteX21" fmla="*/ 4107530 w 4490127"/>
                <a:gd name="connsiteY21" fmla="*/ 46894 h 4087093"/>
                <a:gd name="connsiteX22" fmla="*/ 4371488 w 4490127"/>
                <a:gd name="connsiteY22" fmla="*/ 347 h 4087093"/>
                <a:gd name="connsiteX23" fmla="*/ 4390220 w 4490127"/>
                <a:gd name="connsiteY23" fmla="*/ 11700 h 4087093"/>
                <a:gd name="connsiteX24" fmla="*/ 4473665 w 4490127"/>
                <a:gd name="connsiteY24" fmla="*/ 409056 h 4087093"/>
                <a:gd name="connsiteX25" fmla="*/ 4489560 w 4490127"/>
                <a:gd name="connsiteY25" fmla="*/ 713318 h 4087093"/>
                <a:gd name="connsiteX26" fmla="*/ 4181324 w 4490127"/>
                <a:gd name="connsiteY26" fmla="*/ 1554010 h 4087093"/>
                <a:gd name="connsiteX27" fmla="*/ 3764100 w 4490127"/>
                <a:gd name="connsiteY27" fmla="*/ 1900846 h 4087093"/>
                <a:gd name="connsiteX28" fmla="*/ 3106759 w 4490127"/>
                <a:gd name="connsiteY28" fmla="*/ 2167074 h 4087093"/>
                <a:gd name="connsiteX29" fmla="*/ 2613470 w 4490127"/>
                <a:gd name="connsiteY29" fmla="*/ 2263008 h 4087093"/>
                <a:gd name="connsiteX30" fmla="*/ 2374488 w 4490127"/>
                <a:gd name="connsiteY30" fmla="*/ 2287416 h 4087093"/>
                <a:gd name="connsiteX31" fmla="*/ 2356323 w 4490127"/>
                <a:gd name="connsiteY31" fmla="*/ 2302175 h 4087093"/>
                <a:gd name="connsiteX32" fmla="*/ 2101448 w 4490127"/>
                <a:gd name="connsiteY32" fmla="*/ 3137759 h 4087093"/>
                <a:gd name="connsiteX33" fmla="*/ 1990756 w 4490127"/>
                <a:gd name="connsiteY33" fmla="*/ 3606072 h 4087093"/>
                <a:gd name="connsiteX34" fmla="*/ 1953858 w 4490127"/>
                <a:gd name="connsiteY34" fmla="*/ 3948366 h 4087093"/>
                <a:gd name="connsiteX35" fmla="*/ 1962941 w 4490127"/>
                <a:gd name="connsiteY35" fmla="*/ 4014214 h 4087093"/>
                <a:gd name="connsiteX36" fmla="*/ 1957832 w 4490127"/>
                <a:gd name="connsiteY36" fmla="*/ 4030676 h 4087093"/>
                <a:gd name="connsiteX37" fmla="*/ 1783563 w 4490127"/>
                <a:gd name="connsiteY37" fmla="*/ 4092550 h 4087093"/>
                <a:gd name="connsiteX38" fmla="*/ 1637676 w 4490127"/>
                <a:gd name="connsiteY38" fmla="*/ 4016484 h 4087093"/>
                <a:gd name="connsiteX39" fmla="*/ 1631432 w 4490127"/>
                <a:gd name="connsiteY39" fmla="*/ 4007970 h 4087093"/>
                <a:gd name="connsiteX40" fmla="*/ 1621782 w 4490127"/>
                <a:gd name="connsiteY40" fmla="*/ 3889330 h 4087093"/>
                <a:gd name="connsiteX41" fmla="*/ 1697279 w 4490127"/>
                <a:gd name="connsiteY41" fmla="*/ 3717899 h 4087093"/>
                <a:gd name="connsiteX42" fmla="*/ 1699550 w 4490127"/>
                <a:gd name="connsiteY42" fmla="*/ 3658864 h 4087093"/>
                <a:gd name="connsiteX43" fmla="*/ 1634270 w 4490127"/>
                <a:gd name="connsiteY43" fmla="*/ 3314866 h 4087093"/>
                <a:gd name="connsiteX44" fmla="*/ 1435024 w 4490127"/>
                <a:gd name="connsiteY44" fmla="*/ 2643334 h 4087093"/>
                <a:gd name="connsiteX45" fmla="*/ 1412318 w 4490127"/>
                <a:gd name="connsiteY45" fmla="*/ 2625169 h 4087093"/>
                <a:gd name="connsiteX46" fmla="*/ 1103515 w 4490127"/>
                <a:gd name="connsiteY46" fmla="*/ 2584866 h 4087093"/>
                <a:gd name="connsiteX47" fmla="*/ 504075 w 4490127"/>
                <a:gd name="connsiteY47" fmla="*/ 2375970 h 4087093"/>
                <a:gd name="connsiteX48" fmla="*/ 118072 w 4490127"/>
                <a:gd name="connsiteY48" fmla="*/ 2005293 h 4087093"/>
                <a:gd name="connsiteX49" fmla="*/ 6244 w 4490127"/>
                <a:gd name="connsiteY49" fmla="*/ 1652214 h 4087093"/>
                <a:gd name="connsiteX50" fmla="*/ 0 w 4490127"/>
                <a:gd name="connsiteY50" fmla="*/ 1598855 h 4087093"/>
                <a:gd name="connsiteX51" fmla="*/ 568 w 4490127"/>
                <a:gd name="connsiteY51" fmla="*/ 1465456 h 4087093"/>
                <a:gd name="connsiteX0" fmla="*/ 568 w 4490688"/>
                <a:gd name="connsiteY0" fmla="*/ 1465456 h 4092582"/>
                <a:gd name="connsiteX1" fmla="*/ 10785 w 4490688"/>
                <a:gd name="connsiteY1" fmla="*/ 1371794 h 4092582"/>
                <a:gd name="connsiteX2" fmla="*/ 67551 w 4490688"/>
                <a:gd name="connsiteY2" fmla="*/ 1099321 h 4092582"/>
                <a:gd name="connsiteX3" fmla="*/ 86283 w 4490688"/>
                <a:gd name="connsiteY3" fmla="*/ 1090238 h 4092582"/>
                <a:gd name="connsiteX4" fmla="*/ 379192 w 4490688"/>
                <a:gd name="connsiteY4" fmla="*/ 1150977 h 4092582"/>
                <a:gd name="connsiteX5" fmla="*/ 849775 w 4490688"/>
                <a:gd name="connsiteY5" fmla="*/ 1335464 h 4092582"/>
                <a:gd name="connsiteX6" fmla="*/ 1353282 w 4490688"/>
                <a:gd name="connsiteY6" fmla="*/ 1755527 h 4092582"/>
                <a:gd name="connsiteX7" fmla="*/ 1554799 w 4490688"/>
                <a:gd name="connsiteY7" fmla="*/ 2227813 h 4092582"/>
                <a:gd name="connsiteX8" fmla="*/ 1580911 w 4490688"/>
                <a:gd name="connsiteY8" fmla="*/ 2615519 h 4092582"/>
                <a:gd name="connsiteX9" fmla="*/ 1601914 w 4490688"/>
                <a:gd name="connsiteY9" fmla="*/ 2773327 h 4092582"/>
                <a:gd name="connsiteX10" fmla="*/ 1784698 w 4490688"/>
                <a:gd name="connsiteY10" fmla="*/ 3363117 h 4092582"/>
                <a:gd name="connsiteX11" fmla="*/ 1810242 w 4490688"/>
                <a:gd name="connsiteY11" fmla="*/ 3428397 h 4092582"/>
                <a:gd name="connsiteX12" fmla="*/ 1811945 w 4490688"/>
                <a:gd name="connsiteY12" fmla="*/ 3431235 h 4092582"/>
                <a:gd name="connsiteX13" fmla="*/ 1818757 w 4490688"/>
                <a:gd name="connsiteY13" fmla="*/ 3422720 h 4092582"/>
                <a:gd name="connsiteX14" fmla="*/ 2071362 w 4490688"/>
                <a:gd name="connsiteY14" fmla="*/ 2656390 h 4092582"/>
                <a:gd name="connsiteX15" fmla="*/ 2135507 w 4490688"/>
                <a:gd name="connsiteY15" fmla="*/ 2303311 h 4092582"/>
                <a:gd name="connsiteX16" fmla="*/ 2136642 w 4490688"/>
                <a:gd name="connsiteY16" fmla="*/ 2275496 h 4092582"/>
                <a:gd name="connsiteX17" fmla="*/ 2147428 w 4490688"/>
                <a:gd name="connsiteY17" fmla="*/ 1900846 h 4092582"/>
                <a:gd name="connsiteX18" fmla="*/ 2365406 w 4490688"/>
                <a:gd name="connsiteY18" fmla="*/ 1158924 h 4092582"/>
                <a:gd name="connsiteX19" fmla="*/ 2640149 w 4490688"/>
                <a:gd name="connsiteY19" fmla="*/ 801304 h 4092582"/>
                <a:gd name="connsiteX20" fmla="*/ 3362203 w 4490688"/>
                <a:gd name="connsiteY20" fmla="*/ 297796 h 4092582"/>
                <a:gd name="connsiteX21" fmla="*/ 4107530 w 4490688"/>
                <a:gd name="connsiteY21" fmla="*/ 46894 h 4092582"/>
                <a:gd name="connsiteX22" fmla="*/ 4371488 w 4490688"/>
                <a:gd name="connsiteY22" fmla="*/ 347 h 4092582"/>
                <a:gd name="connsiteX23" fmla="*/ 4390220 w 4490688"/>
                <a:gd name="connsiteY23" fmla="*/ 11700 h 4092582"/>
                <a:gd name="connsiteX24" fmla="*/ 4473665 w 4490688"/>
                <a:gd name="connsiteY24" fmla="*/ 409056 h 4092582"/>
                <a:gd name="connsiteX25" fmla="*/ 4489560 w 4490688"/>
                <a:gd name="connsiteY25" fmla="*/ 713318 h 4092582"/>
                <a:gd name="connsiteX26" fmla="*/ 4181324 w 4490688"/>
                <a:gd name="connsiteY26" fmla="*/ 1554010 h 4092582"/>
                <a:gd name="connsiteX27" fmla="*/ 3764100 w 4490688"/>
                <a:gd name="connsiteY27" fmla="*/ 1900846 h 4092582"/>
                <a:gd name="connsiteX28" fmla="*/ 3106759 w 4490688"/>
                <a:gd name="connsiteY28" fmla="*/ 2167074 h 4092582"/>
                <a:gd name="connsiteX29" fmla="*/ 2613470 w 4490688"/>
                <a:gd name="connsiteY29" fmla="*/ 2263008 h 4092582"/>
                <a:gd name="connsiteX30" fmla="*/ 2374488 w 4490688"/>
                <a:gd name="connsiteY30" fmla="*/ 2287416 h 4092582"/>
                <a:gd name="connsiteX31" fmla="*/ 2356323 w 4490688"/>
                <a:gd name="connsiteY31" fmla="*/ 2302175 h 4092582"/>
                <a:gd name="connsiteX32" fmla="*/ 2101448 w 4490688"/>
                <a:gd name="connsiteY32" fmla="*/ 3137759 h 4092582"/>
                <a:gd name="connsiteX33" fmla="*/ 1990756 w 4490688"/>
                <a:gd name="connsiteY33" fmla="*/ 3606072 h 4092582"/>
                <a:gd name="connsiteX34" fmla="*/ 1953858 w 4490688"/>
                <a:gd name="connsiteY34" fmla="*/ 3948366 h 4092582"/>
                <a:gd name="connsiteX35" fmla="*/ 1962941 w 4490688"/>
                <a:gd name="connsiteY35" fmla="*/ 4014214 h 4092582"/>
                <a:gd name="connsiteX36" fmla="*/ 1957832 w 4490688"/>
                <a:gd name="connsiteY36" fmla="*/ 4030676 h 4092582"/>
                <a:gd name="connsiteX37" fmla="*/ 1783563 w 4490688"/>
                <a:gd name="connsiteY37" fmla="*/ 4092550 h 4092582"/>
                <a:gd name="connsiteX38" fmla="*/ 1637676 w 4490688"/>
                <a:gd name="connsiteY38" fmla="*/ 4016484 h 4092582"/>
                <a:gd name="connsiteX39" fmla="*/ 1621782 w 4490688"/>
                <a:gd name="connsiteY39" fmla="*/ 3889330 h 4092582"/>
                <a:gd name="connsiteX40" fmla="*/ 1697279 w 4490688"/>
                <a:gd name="connsiteY40" fmla="*/ 3717899 h 4092582"/>
                <a:gd name="connsiteX41" fmla="*/ 1699550 w 4490688"/>
                <a:gd name="connsiteY41" fmla="*/ 3658864 h 4092582"/>
                <a:gd name="connsiteX42" fmla="*/ 1634270 w 4490688"/>
                <a:gd name="connsiteY42" fmla="*/ 3314866 h 4092582"/>
                <a:gd name="connsiteX43" fmla="*/ 1435024 w 4490688"/>
                <a:gd name="connsiteY43" fmla="*/ 2643334 h 4092582"/>
                <a:gd name="connsiteX44" fmla="*/ 1412318 w 4490688"/>
                <a:gd name="connsiteY44" fmla="*/ 2625169 h 4092582"/>
                <a:gd name="connsiteX45" fmla="*/ 1103515 w 4490688"/>
                <a:gd name="connsiteY45" fmla="*/ 2584866 h 4092582"/>
                <a:gd name="connsiteX46" fmla="*/ 504075 w 4490688"/>
                <a:gd name="connsiteY46" fmla="*/ 2375970 h 4092582"/>
                <a:gd name="connsiteX47" fmla="*/ 118072 w 4490688"/>
                <a:gd name="connsiteY47" fmla="*/ 2005293 h 4092582"/>
                <a:gd name="connsiteX48" fmla="*/ 6244 w 4490688"/>
                <a:gd name="connsiteY48" fmla="*/ 1652214 h 4092582"/>
                <a:gd name="connsiteX49" fmla="*/ 0 w 4490688"/>
                <a:gd name="connsiteY49" fmla="*/ 1598855 h 4092582"/>
                <a:gd name="connsiteX50" fmla="*/ 568 w 4490688"/>
                <a:gd name="connsiteY50" fmla="*/ 1465456 h 4092582"/>
                <a:gd name="connsiteX0" fmla="*/ 568 w 4490688"/>
                <a:gd name="connsiteY0" fmla="*/ 1465456 h 4098571"/>
                <a:gd name="connsiteX1" fmla="*/ 10785 w 4490688"/>
                <a:gd name="connsiteY1" fmla="*/ 1371794 h 4098571"/>
                <a:gd name="connsiteX2" fmla="*/ 67551 w 4490688"/>
                <a:gd name="connsiteY2" fmla="*/ 1099321 h 4098571"/>
                <a:gd name="connsiteX3" fmla="*/ 86283 w 4490688"/>
                <a:gd name="connsiteY3" fmla="*/ 1090238 h 4098571"/>
                <a:gd name="connsiteX4" fmla="*/ 379192 w 4490688"/>
                <a:gd name="connsiteY4" fmla="*/ 1150977 h 4098571"/>
                <a:gd name="connsiteX5" fmla="*/ 849775 w 4490688"/>
                <a:gd name="connsiteY5" fmla="*/ 1335464 h 4098571"/>
                <a:gd name="connsiteX6" fmla="*/ 1353282 w 4490688"/>
                <a:gd name="connsiteY6" fmla="*/ 1755527 h 4098571"/>
                <a:gd name="connsiteX7" fmla="*/ 1554799 w 4490688"/>
                <a:gd name="connsiteY7" fmla="*/ 2227813 h 4098571"/>
                <a:gd name="connsiteX8" fmla="*/ 1580911 w 4490688"/>
                <a:gd name="connsiteY8" fmla="*/ 2615519 h 4098571"/>
                <a:gd name="connsiteX9" fmla="*/ 1601914 w 4490688"/>
                <a:gd name="connsiteY9" fmla="*/ 2773327 h 4098571"/>
                <a:gd name="connsiteX10" fmla="*/ 1784698 w 4490688"/>
                <a:gd name="connsiteY10" fmla="*/ 3363117 h 4098571"/>
                <a:gd name="connsiteX11" fmla="*/ 1810242 w 4490688"/>
                <a:gd name="connsiteY11" fmla="*/ 3428397 h 4098571"/>
                <a:gd name="connsiteX12" fmla="*/ 1811945 w 4490688"/>
                <a:gd name="connsiteY12" fmla="*/ 3431235 h 4098571"/>
                <a:gd name="connsiteX13" fmla="*/ 1818757 w 4490688"/>
                <a:gd name="connsiteY13" fmla="*/ 3422720 h 4098571"/>
                <a:gd name="connsiteX14" fmla="*/ 2071362 w 4490688"/>
                <a:gd name="connsiteY14" fmla="*/ 2656390 h 4098571"/>
                <a:gd name="connsiteX15" fmla="*/ 2135507 w 4490688"/>
                <a:gd name="connsiteY15" fmla="*/ 2303311 h 4098571"/>
                <a:gd name="connsiteX16" fmla="*/ 2136642 w 4490688"/>
                <a:gd name="connsiteY16" fmla="*/ 2275496 h 4098571"/>
                <a:gd name="connsiteX17" fmla="*/ 2147428 w 4490688"/>
                <a:gd name="connsiteY17" fmla="*/ 1900846 h 4098571"/>
                <a:gd name="connsiteX18" fmla="*/ 2365406 w 4490688"/>
                <a:gd name="connsiteY18" fmla="*/ 1158924 h 4098571"/>
                <a:gd name="connsiteX19" fmla="*/ 2640149 w 4490688"/>
                <a:gd name="connsiteY19" fmla="*/ 801304 h 4098571"/>
                <a:gd name="connsiteX20" fmla="*/ 3362203 w 4490688"/>
                <a:gd name="connsiteY20" fmla="*/ 297796 h 4098571"/>
                <a:gd name="connsiteX21" fmla="*/ 4107530 w 4490688"/>
                <a:gd name="connsiteY21" fmla="*/ 46894 h 4098571"/>
                <a:gd name="connsiteX22" fmla="*/ 4371488 w 4490688"/>
                <a:gd name="connsiteY22" fmla="*/ 347 h 4098571"/>
                <a:gd name="connsiteX23" fmla="*/ 4390220 w 4490688"/>
                <a:gd name="connsiteY23" fmla="*/ 11700 h 4098571"/>
                <a:gd name="connsiteX24" fmla="*/ 4473665 w 4490688"/>
                <a:gd name="connsiteY24" fmla="*/ 409056 h 4098571"/>
                <a:gd name="connsiteX25" fmla="*/ 4489560 w 4490688"/>
                <a:gd name="connsiteY25" fmla="*/ 713318 h 4098571"/>
                <a:gd name="connsiteX26" fmla="*/ 4181324 w 4490688"/>
                <a:gd name="connsiteY26" fmla="*/ 1554010 h 4098571"/>
                <a:gd name="connsiteX27" fmla="*/ 3764100 w 4490688"/>
                <a:gd name="connsiteY27" fmla="*/ 1900846 h 4098571"/>
                <a:gd name="connsiteX28" fmla="*/ 3106759 w 4490688"/>
                <a:gd name="connsiteY28" fmla="*/ 2167074 h 4098571"/>
                <a:gd name="connsiteX29" fmla="*/ 2613470 w 4490688"/>
                <a:gd name="connsiteY29" fmla="*/ 2263008 h 4098571"/>
                <a:gd name="connsiteX30" fmla="*/ 2374488 w 4490688"/>
                <a:gd name="connsiteY30" fmla="*/ 2287416 h 4098571"/>
                <a:gd name="connsiteX31" fmla="*/ 2356323 w 4490688"/>
                <a:gd name="connsiteY31" fmla="*/ 2302175 h 4098571"/>
                <a:gd name="connsiteX32" fmla="*/ 2101448 w 4490688"/>
                <a:gd name="connsiteY32" fmla="*/ 3137759 h 4098571"/>
                <a:gd name="connsiteX33" fmla="*/ 1990756 w 4490688"/>
                <a:gd name="connsiteY33" fmla="*/ 3606072 h 4098571"/>
                <a:gd name="connsiteX34" fmla="*/ 1953858 w 4490688"/>
                <a:gd name="connsiteY34" fmla="*/ 3948366 h 4098571"/>
                <a:gd name="connsiteX35" fmla="*/ 1962941 w 4490688"/>
                <a:gd name="connsiteY35" fmla="*/ 4014214 h 4098571"/>
                <a:gd name="connsiteX36" fmla="*/ 1957832 w 4490688"/>
                <a:gd name="connsiteY36" fmla="*/ 4030676 h 4098571"/>
                <a:gd name="connsiteX37" fmla="*/ 1783563 w 4490688"/>
                <a:gd name="connsiteY37" fmla="*/ 4092550 h 4098571"/>
                <a:gd name="connsiteX38" fmla="*/ 1621782 w 4490688"/>
                <a:gd name="connsiteY38" fmla="*/ 3889330 h 4098571"/>
                <a:gd name="connsiteX39" fmla="*/ 1697279 w 4490688"/>
                <a:gd name="connsiteY39" fmla="*/ 3717899 h 4098571"/>
                <a:gd name="connsiteX40" fmla="*/ 1699550 w 4490688"/>
                <a:gd name="connsiteY40" fmla="*/ 3658864 h 4098571"/>
                <a:gd name="connsiteX41" fmla="*/ 1634270 w 4490688"/>
                <a:gd name="connsiteY41" fmla="*/ 3314866 h 4098571"/>
                <a:gd name="connsiteX42" fmla="*/ 1435024 w 4490688"/>
                <a:gd name="connsiteY42" fmla="*/ 2643334 h 4098571"/>
                <a:gd name="connsiteX43" fmla="*/ 1412318 w 4490688"/>
                <a:gd name="connsiteY43" fmla="*/ 2625169 h 4098571"/>
                <a:gd name="connsiteX44" fmla="*/ 1103515 w 4490688"/>
                <a:gd name="connsiteY44" fmla="*/ 2584866 h 4098571"/>
                <a:gd name="connsiteX45" fmla="*/ 504075 w 4490688"/>
                <a:gd name="connsiteY45" fmla="*/ 2375970 h 4098571"/>
                <a:gd name="connsiteX46" fmla="*/ 118072 w 4490688"/>
                <a:gd name="connsiteY46" fmla="*/ 2005293 h 4098571"/>
                <a:gd name="connsiteX47" fmla="*/ 6244 w 4490688"/>
                <a:gd name="connsiteY47" fmla="*/ 1652214 h 4098571"/>
                <a:gd name="connsiteX48" fmla="*/ 0 w 4490688"/>
                <a:gd name="connsiteY48" fmla="*/ 1598855 h 4098571"/>
                <a:gd name="connsiteX49" fmla="*/ 568 w 4490688"/>
                <a:gd name="connsiteY49" fmla="*/ 1465456 h 4098571"/>
                <a:gd name="connsiteX0" fmla="*/ 568 w 4490688"/>
                <a:gd name="connsiteY0" fmla="*/ 1465456 h 4109802"/>
                <a:gd name="connsiteX1" fmla="*/ 10785 w 4490688"/>
                <a:gd name="connsiteY1" fmla="*/ 1371794 h 4109802"/>
                <a:gd name="connsiteX2" fmla="*/ 67551 w 4490688"/>
                <a:gd name="connsiteY2" fmla="*/ 1099321 h 4109802"/>
                <a:gd name="connsiteX3" fmla="*/ 86283 w 4490688"/>
                <a:gd name="connsiteY3" fmla="*/ 1090238 h 4109802"/>
                <a:gd name="connsiteX4" fmla="*/ 379192 w 4490688"/>
                <a:gd name="connsiteY4" fmla="*/ 1150977 h 4109802"/>
                <a:gd name="connsiteX5" fmla="*/ 849775 w 4490688"/>
                <a:gd name="connsiteY5" fmla="*/ 1335464 h 4109802"/>
                <a:gd name="connsiteX6" fmla="*/ 1353282 w 4490688"/>
                <a:gd name="connsiteY6" fmla="*/ 1755527 h 4109802"/>
                <a:gd name="connsiteX7" fmla="*/ 1554799 w 4490688"/>
                <a:gd name="connsiteY7" fmla="*/ 2227813 h 4109802"/>
                <a:gd name="connsiteX8" fmla="*/ 1580911 w 4490688"/>
                <a:gd name="connsiteY8" fmla="*/ 2615519 h 4109802"/>
                <a:gd name="connsiteX9" fmla="*/ 1601914 w 4490688"/>
                <a:gd name="connsiteY9" fmla="*/ 2773327 h 4109802"/>
                <a:gd name="connsiteX10" fmla="*/ 1784698 w 4490688"/>
                <a:gd name="connsiteY10" fmla="*/ 3363117 h 4109802"/>
                <a:gd name="connsiteX11" fmla="*/ 1810242 w 4490688"/>
                <a:gd name="connsiteY11" fmla="*/ 3428397 h 4109802"/>
                <a:gd name="connsiteX12" fmla="*/ 1811945 w 4490688"/>
                <a:gd name="connsiteY12" fmla="*/ 3431235 h 4109802"/>
                <a:gd name="connsiteX13" fmla="*/ 1818757 w 4490688"/>
                <a:gd name="connsiteY13" fmla="*/ 3422720 h 4109802"/>
                <a:gd name="connsiteX14" fmla="*/ 2071362 w 4490688"/>
                <a:gd name="connsiteY14" fmla="*/ 2656390 h 4109802"/>
                <a:gd name="connsiteX15" fmla="*/ 2135507 w 4490688"/>
                <a:gd name="connsiteY15" fmla="*/ 2303311 h 4109802"/>
                <a:gd name="connsiteX16" fmla="*/ 2136642 w 4490688"/>
                <a:gd name="connsiteY16" fmla="*/ 2275496 h 4109802"/>
                <a:gd name="connsiteX17" fmla="*/ 2147428 w 4490688"/>
                <a:gd name="connsiteY17" fmla="*/ 1900846 h 4109802"/>
                <a:gd name="connsiteX18" fmla="*/ 2365406 w 4490688"/>
                <a:gd name="connsiteY18" fmla="*/ 1158924 h 4109802"/>
                <a:gd name="connsiteX19" fmla="*/ 2640149 w 4490688"/>
                <a:gd name="connsiteY19" fmla="*/ 801304 h 4109802"/>
                <a:gd name="connsiteX20" fmla="*/ 3362203 w 4490688"/>
                <a:gd name="connsiteY20" fmla="*/ 297796 h 4109802"/>
                <a:gd name="connsiteX21" fmla="*/ 4107530 w 4490688"/>
                <a:gd name="connsiteY21" fmla="*/ 46894 h 4109802"/>
                <a:gd name="connsiteX22" fmla="*/ 4371488 w 4490688"/>
                <a:gd name="connsiteY22" fmla="*/ 347 h 4109802"/>
                <a:gd name="connsiteX23" fmla="*/ 4390220 w 4490688"/>
                <a:gd name="connsiteY23" fmla="*/ 11700 h 4109802"/>
                <a:gd name="connsiteX24" fmla="*/ 4473665 w 4490688"/>
                <a:gd name="connsiteY24" fmla="*/ 409056 h 4109802"/>
                <a:gd name="connsiteX25" fmla="*/ 4489560 w 4490688"/>
                <a:gd name="connsiteY25" fmla="*/ 713318 h 4109802"/>
                <a:gd name="connsiteX26" fmla="*/ 4181324 w 4490688"/>
                <a:gd name="connsiteY26" fmla="*/ 1554010 h 4109802"/>
                <a:gd name="connsiteX27" fmla="*/ 3764100 w 4490688"/>
                <a:gd name="connsiteY27" fmla="*/ 1900846 h 4109802"/>
                <a:gd name="connsiteX28" fmla="*/ 3106759 w 4490688"/>
                <a:gd name="connsiteY28" fmla="*/ 2167074 h 4109802"/>
                <a:gd name="connsiteX29" fmla="*/ 2613470 w 4490688"/>
                <a:gd name="connsiteY29" fmla="*/ 2263008 h 4109802"/>
                <a:gd name="connsiteX30" fmla="*/ 2374488 w 4490688"/>
                <a:gd name="connsiteY30" fmla="*/ 2287416 h 4109802"/>
                <a:gd name="connsiteX31" fmla="*/ 2356323 w 4490688"/>
                <a:gd name="connsiteY31" fmla="*/ 2302175 h 4109802"/>
                <a:gd name="connsiteX32" fmla="*/ 2101448 w 4490688"/>
                <a:gd name="connsiteY32" fmla="*/ 3137759 h 4109802"/>
                <a:gd name="connsiteX33" fmla="*/ 1990756 w 4490688"/>
                <a:gd name="connsiteY33" fmla="*/ 3606072 h 4109802"/>
                <a:gd name="connsiteX34" fmla="*/ 1953858 w 4490688"/>
                <a:gd name="connsiteY34" fmla="*/ 3948366 h 4109802"/>
                <a:gd name="connsiteX35" fmla="*/ 1962941 w 4490688"/>
                <a:gd name="connsiteY35" fmla="*/ 4014214 h 4109802"/>
                <a:gd name="connsiteX36" fmla="*/ 1957832 w 4490688"/>
                <a:gd name="connsiteY36" fmla="*/ 4030676 h 4109802"/>
                <a:gd name="connsiteX37" fmla="*/ 1783563 w 4490688"/>
                <a:gd name="connsiteY37" fmla="*/ 4092550 h 4109802"/>
                <a:gd name="connsiteX38" fmla="*/ 1697279 w 4490688"/>
                <a:gd name="connsiteY38" fmla="*/ 3717899 h 4109802"/>
                <a:gd name="connsiteX39" fmla="*/ 1699550 w 4490688"/>
                <a:gd name="connsiteY39" fmla="*/ 3658864 h 4109802"/>
                <a:gd name="connsiteX40" fmla="*/ 1634270 w 4490688"/>
                <a:gd name="connsiteY40" fmla="*/ 3314866 h 4109802"/>
                <a:gd name="connsiteX41" fmla="*/ 1435024 w 4490688"/>
                <a:gd name="connsiteY41" fmla="*/ 2643334 h 4109802"/>
                <a:gd name="connsiteX42" fmla="*/ 1412318 w 4490688"/>
                <a:gd name="connsiteY42" fmla="*/ 2625169 h 4109802"/>
                <a:gd name="connsiteX43" fmla="*/ 1103515 w 4490688"/>
                <a:gd name="connsiteY43" fmla="*/ 2584866 h 4109802"/>
                <a:gd name="connsiteX44" fmla="*/ 504075 w 4490688"/>
                <a:gd name="connsiteY44" fmla="*/ 2375970 h 4109802"/>
                <a:gd name="connsiteX45" fmla="*/ 118072 w 4490688"/>
                <a:gd name="connsiteY45" fmla="*/ 2005293 h 4109802"/>
                <a:gd name="connsiteX46" fmla="*/ 6244 w 4490688"/>
                <a:gd name="connsiteY46" fmla="*/ 1652214 h 4109802"/>
                <a:gd name="connsiteX47" fmla="*/ 0 w 4490688"/>
                <a:gd name="connsiteY47" fmla="*/ 1598855 h 4109802"/>
                <a:gd name="connsiteX48" fmla="*/ 568 w 4490688"/>
                <a:gd name="connsiteY48" fmla="*/ 1465456 h 4109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4490688" h="4109802">
                  <a:moveTo>
                    <a:pt x="568" y="1465456"/>
                  </a:moveTo>
                  <a:lnTo>
                    <a:pt x="10785" y="1371794"/>
                  </a:lnTo>
                  <a:cubicBezTo>
                    <a:pt x="22138" y="1279267"/>
                    <a:pt x="42006" y="1189010"/>
                    <a:pt x="67551" y="1099321"/>
                  </a:cubicBezTo>
                  <a:cubicBezTo>
                    <a:pt x="70956" y="1087400"/>
                    <a:pt x="78336" y="1089103"/>
                    <a:pt x="86283" y="1090238"/>
                  </a:cubicBezTo>
                  <a:cubicBezTo>
                    <a:pt x="185055" y="1104997"/>
                    <a:pt x="282691" y="1124865"/>
                    <a:pt x="379192" y="1150977"/>
                  </a:cubicBezTo>
                  <a:cubicBezTo>
                    <a:pt x="542675" y="1195822"/>
                    <a:pt x="699915" y="1255425"/>
                    <a:pt x="849775" y="1335464"/>
                  </a:cubicBezTo>
                  <a:cubicBezTo>
                    <a:pt x="1046183" y="1441047"/>
                    <a:pt x="1217613" y="1576716"/>
                    <a:pt x="1353282" y="1755527"/>
                  </a:cubicBezTo>
                  <a:cubicBezTo>
                    <a:pt x="1460001" y="1896304"/>
                    <a:pt x="1524146" y="2055247"/>
                    <a:pt x="1554799" y="2227813"/>
                  </a:cubicBezTo>
                  <a:cubicBezTo>
                    <a:pt x="1577505" y="2356102"/>
                    <a:pt x="1583749" y="2484959"/>
                    <a:pt x="1580911" y="2615519"/>
                  </a:cubicBezTo>
                  <a:cubicBezTo>
                    <a:pt x="1579776" y="2668879"/>
                    <a:pt x="1591696" y="2721103"/>
                    <a:pt x="1601914" y="2773327"/>
                  </a:cubicBezTo>
                  <a:cubicBezTo>
                    <a:pt x="1642785" y="2975978"/>
                    <a:pt x="1710335" y="3170683"/>
                    <a:pt x="1784698" y="3363117"/>
                  </a:cubicBezTo>
                  <a:cubicBezTo>
                    <a:pt x="1793213" y="3384688"/>
                    <a:pt x="1801727" y="3406826"/>
                    <a:pt x="1810242" y="3428397"/>
                  </a:cubicBezTo>
                  <a:cubicBezTo>
                    <a:pt x="1810810" y="3429532"/>
                    <a:pt x="1811377" y="3430668"/>
                    <a:pt x="1811945" y="3431235"/>
                  </a:cubicBezTo>
                  <a:cubicBezTo>
                    <a:pt x="1817622" y="3431235"/>
                    <a:pt x="1817622" y="3426126"/>
                    <a:pt x="1818757" y="3422720"/>
                  </a:cubicBezTo>
                  <a:cubicBezTo>
                    <a:pt x="1916393" y="3171818"/>
                    <a:pt x="2006082" y="2918078"/>
                    <a:pt x="2071362" y="2656390"/>
                  </a:cubicBezTo>
                  <a:cubicBezTo>
                    <a:pt x="2100312" y="2540022"/>
                    <a:pt x="2123586" y="2423085"/>
                    <a:pt x="2135507" y="2303311"/>
                  </a:cubicBezTo>
                  <a:cubicBezTo>
                    <a:pt x="2136642" y="2294228"/>
                    <a:pt x="2136642" y="2284578"/>
                    <a:pt x="2136642" y="2275496"/>
                  </a:cubicBezTo>
                  <a:cubicBezTo>
                    <a:pt x="2134939" y="2150612"/>
                    <a:pt x="2135507" y="2025161"/>
                    <a:pt x="2147428" y="1900846"/>
                  </a:cubicBezTo>
                  <a:cubicBezTo>
                    <a:pt x="2171837" y="1639158"/>
                    <a:pt x="2233711" y="1388823"/>
                    <a:pt x="2365406" y="1158924"/>
                  </a:cubicBezTo>
                  <a:cubicBezTo>
                    <a:pt x="2440904" y="1027229"/>
                    <a:pt x="2534566" y="909725"/>
                    <a:pt x="2640149" y="801304"/>
                  </a:cubicBezTo>
                  <a:cubicBezTo>
                    <a:pt x="2848478" y="586731"/>
                    <a:pt x="3093136" y="424950"/>
                    <a:pt x="3362203" y="297796"/>
                  </a:cubicBezTo>
                  <a:cubicBezTo>
                    <a:pt x="3600617" y="184834"/>
                    <a:pt x="3850383" y="103659"/>
                    <a:pt x="4107530" y="46894"/>
                  </a:cubicBezTo>
                  <a:cubicBezTo>
                    <a:pt x="4194948" y="27594"/>
                    <a:pt x="4282934" y="12267"/>
                    <a:pt x="4371488" y="347"/>
                  </a:cubicBezTo>
                  <a:cubicBezTo>
                    <a:pt x="4381706" y="-789"/>
                    <a:pt x="4386815" y="347"/>
                    <a:pt x="4390220" y="11700"/>
                  </a:cubicBezTo>
                  <a:cubicBezTo>
                    <a:pt x="4427686" y="142260"/>
                    <a:pt x="4456636" y="273955"/>
                    <a:pt x="4473665" y="409056"/>
                  </a:cubicBezTo>
                  <a:cubicBezTo>
                    <a:pt x="4486721" y="510098"/>
                    <a:pt x="4493533" y="611708"/>
                    <a:pt x="4489560" y="713318"/>
                  </a:cubicBezTo>
                  <a:cubicBezTo>
                    <a:pt x="4478774" y="1027229"/>
                    <a:pt x="4385112" y="1311055"/>
                    <a:pt x="4181324" y="1554010"/>
                  </a:cubicBezTo>
                  <a:cubicBezTo>
                    <a:pt x="4063253" y="1694788"/>
                    <a:pt x="3921907" y="1807751"/>
                    <a:pt x="3764100" y="1900846"/>
                  </a:cubicBezTo>
                  <a:cubicBezTo>
                    <a:pt x="3558610" y="2022323"/>
                    <a:pt x="3337226" y="2105768"/>
                    <a:pt x="3106759" y="2167074"/>
                  </a:cubicBezTo>
                  <a:cubicBezTo>
                    <a:pt x="2944411" y="2210216"/>
                    <a:pt x="2780359" y="2241437"/>
                    <a:pt x="2613470" y="2263008"/>
                  </a:cubicBezTo>
                  <a:cubicBezTo>
                    <a:pt x="2533998" y="2273225"/>
                    <a:pt x="2454527" y="2281740"/>
                    <a:pt x="2374488" y="2287416"/>
                  </a:cubicBezTo>
                  <a:cubicBezTo>
                    <a:pt x="2363703" y="2287984"/>
                    <a:pt x="2359162" y="2291958"/>
                    <a:pt x="2356323" y="2302175"/>
                  </a:cubicBezTo>
                  <a:cubicBezTo>
                    <a:pt x="2263796" y="2578622"/>
                    <a:pt x="2177513" y="2856771"/>
                    <a:pt x="2101448" y="3137759"/>
                  </a:cubicBezTo>
                  <a:cubicBezTo>
                    <a:pt x="2059441" y="3292728"/>
                    <a:pt x="2020273" y="3448265"/>
                    <a:pt x="1990756" y="3606072"/>
                  </a:cubicBezTo>
                  <a:cubicBezTo>
                    <a:pt x="1969752" y="3719035"/>
                    <a:pt x="1950452" y="3832565"/>
                    <a:pt x="1953858" y="3948366"/>
                  </a:cubicBezTo>
                  <a:cubicBezTo>
                    <a:pt x="1954426" y="3970504"/>
                    <a:pt x="1957264" y="3992643"/>
                    <a:pt x="1962941" y="4014214"/>
                  </a:cubicBezTo>
                  <a:cubicBezTo>
                    <a:pt x="1964643" y="4021026"/>
                    <a:pt x="1964643" y="4026134"/>
                    <a:pt x="1957832" y="4030676"/>
                  </a:cubicBezTo>
                  <a:cubicBezTo>
                    <a:pt x="1904472" y="4065302"/>
                    <a:pt x="1826989" y="4144680"/>
                    <a:pt x="1783563" y="4092550"/>
                  </a:cubicBezTo>
                  <a:cubicBezTo>
                    <a:pt x="1740138" y="4040421"/>
                    <a:pt x="1711281" y="3790180"/>
                    <a:pt x="1697279" y="3717899"/>
                  </a:cubicBezTo>
                  <a:cubicBezTo>
                    <a:pt x="1705794" y="3698599"/>
                    <a:pt x="1701253" y="3678732"/>
                    <a:pt x="1699550" y="3658864"/>
                  </a:cubicBezTo>
                  <a:cubicBezTo>
                    <a:pt x="1687629" y="3542495"/>
                    <a:pt x="1662653" y="3428397"/>
                    <a:pt x="1634270" y="3314866"/>
                  </a:cubicBezTo>
                  <a:cubicBezTo>
                    <a:pt x="1577505" y="3088374"/>
                    <a:pt x="1508819" y="2865286"/>
                    <a:pt x="1435024" y="2643334"/>
                  </a:cubicBezTo>
                  <a:cubicBezTo>
                    <a:pt x="1431051" y="2630846"/>
                    <a:pt x="1425942" y="2625737"/>
                    <a:pt x="1412318" y="2625169"/>
                  </a:cubicBezTo>
                  <a:cubicBezTo>
                    <a:pt x="1308438" y="2617222"/>
                    <a:pt x="1205693" y="2604166"/>
                    <a:pt x="1103515" y="2584866"/>
                  </a:cubicBezTo>
                  <a:cubicBezTo>
                    <a:pt x="893484" y="2544563"/>
                    <a:pt x="690832" y="2482689"/>
                    <a:pt x="504075" y="2375970"/>
                  </a:cubicBezTo>
                  <a:cubicBezTo>
                    <a:pt x="344565" y="2284578"/>
                    <a:pt x="210031" y="2167074"/>
                    <a:pt x="118072" y="2005293"/>
                  </a:cubicBezTo>
                  <a:cubicBezTo>
                    <a:pt x="55630" y="1895737"/>
                    <a:pt x="19868" y="1777665"/>
                    <a:pt x="6244" y="1652214"/>
                  </a:cubicBezTo>
                  <a:cubicBezTo>
                    <a:pt x="4541" y="1634617"/>
                    <a:pt x="5677" y="1615884"/>
                    <a:pt x="0" y="1598855"/>
                  </a:cubicBezTo>
                  <a:cubicBezTo>
                    <a:pt x="568" y="1554578"/>
                    <a:pt x="568" y="1510301"/>
                    <a:pt x="568" y="1465456"/>
                  </a:cubicBezTo>
                  <a:close/>
                </a:path>
              </a:pathLst>
            </a:custGeom>
            <a:grpFill/>
            <a:ln w="5672" cap="flat">
              <a:noFill/>
              <a:prstDash val="solid"/>
              <a:miter/>
            </a:ln>
          </p:spPr>
          <p:txBody>
            <a:bodyPr rtlCol="0" anchor="ctr"/>
            <a:lstStyle/>
            <a:p>
              <a:endParaRPr lang="en-US" dirty="0"/>
            </a:p>
          </p:txBody>
        </p:sp>
        <p:sp>
          <p:nvSpPr>
            <p:cNvPr id="120" name="Freeform: Shape 119">
              <a:extLst>
                <a:ext uri="{FF2B5EF4-FFF2-40B4-BE49-F238E27FC236}">
                  <a16:creationId xmlns:a16="http://schemas.microsoft.com/office/drawing/2014/main" id="{A08E9B24-582D-47C9-8196-55833281079D}"/>
                </a:ext>
              </a:extLst>
            </p:cNvPr>
            <p:cNvSpPr/>
            <p:nvPr/>
          </p:nvSpPr>
          <p:spPr>
            <a:xfrm>
              <a:off x="7600719" y="376887"/>
              <a:ext cx="2435227" cy="2185460"/>
            </a:xfrm>
            <a:custGeom>
              <a:avLst/>
              <a:gdLst>
                <a:gd name="connsiteX0" fmla="*/ 2436079 w 2435226"/>
                <a:gd name="connsiteY0" fmla="*/ 568 h 2185459"/>
                <a:gd name="connsiteX1" fmla="*/ 2361717 w 2435226"/>
                <a:gd name="connsiteY1" fmla="*/ 9650 h 2185459"/>
                <a:gd name="connsiteX2" fmla="*/ 1811095 w 2435226"/>
                <a:gd name="connsiteY2" fmla="*/ 119207 h 2185459"/>
                <a:gd name="connsiteX3" fmla="*/ 1059523 w 2435226"/>
                <a:gd name="connsiteY3" fmla="*/ 436524 h 2185459"/>
                <a:gd name="connsiteX4" fmla="*/ 448730 w 2435226"/>
                <a:gd name="connsiteY4" fmla="*/ 979200 h 2185459"/>
                <a:gd name="connsiteX5" fmla="*/ 176825 w 2435226"/>
                <a:gd name="connsiteY5" fmla="*/ 1575802 h 2185459"/>
                <a:gd name="connsiteX6" fmla="*/ 109274 w 2435226"/>
                <a:gd name="connsiteY6" fmla="*/ 2124154 h 2185459"/>
                <a:gd name="connsiteX7" fmla="*/ 107003 w 2435226"/>
                <a:gd name="connsiteY7" fmla="*/ 2188866 h 2185459"/>
                <a:gd name="connsiteX8" fmla="*/ 66700 w 2435226"/>
                <a:gd name="connsiteY8" fmla="*/ 2053765 h 2185459"/>
                <a:gd name="connsiteX9" fmla="*/ 1988 w 2435226"/>
                <a:gd name="connsiteY9" fmla="*/ 1474192 h 2185459"/>
                <a:gd name="connsiteX10" fmla="*/ 287517 w 2435226"/>
                <a:gd name="connsiteY10" fmla="*/ 723189 h 2185459"/>
                <a:gd name="connsiteX11" fmla="*/ 695659 w 2435226"/>
                <a:gd name="connsiteY11" fmla="*/ 387139 h 2185459"/>
                <a:gd name="connsiteX12" fmla="*/ 1307587 w 2435226"/>
                <a:gd name="connsiteY12" fmla="*/ 140210 h 2185459"/>
                <a:gd name="connsiteX13" fmla="*/ 1781009 w 2435226"/>
                <a:gd name="connsiteY13" fmla="*/ 44845 h 2185459"/>
                <a:gd name="connsiteX14" fmla="*/ 2271460 w 2435226"/>
                <a:gd name="connsiteY14" fmla="*/ 2838 h 2185459"/>
                <a:gd name="connsiteX15" fmla="*/ 2285084 w 2435226"/>
                <a:gd name="connsiteY15" fmla="*/ 0 h 2185459"/>
                <a:gd name="connsiteX16" fmla="*/ 2436079 w 2435226"/>
                <a:gd name="connsiteY16" fmla="*/ 568 h 2185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435226" h="2185459">
                  <a:moveTo>
                    <a:pt x="2436079" y="568"/>
                  </a:moveTo>
                  <a:cubicBezTo>
                    <a:pt x="2411671" y="6812"/>
                    <a:pt x="2386694" y="6812"/>
                    <a:pt x="2361717" y="9650"/>
                  </a:cubicBezTo>
                  <a:cubicBezTo>
                    <a:pt x="2174960" y="31221"/>
                    <a:pt x="1991608" y="68686"/>
                    <a:pt x="1811095" y="119207"/>
                  </a:cubicBezTo>
                  <a:cubicBezTo>
                    <a:pt x="1547137" y="193002"/>
                    <a:pt x="1294531" y="294611"/>
                    <a:pt x="1059523" y="436524"/>
                  </a:cubicBezTo>
                  <a:cubicBezTo>
                    <a:pt x="822245" y="579573"/>
                    <a:pt x="615052" y="756680"/>
                    <a:pt x="448730" y="979200"/>
                  </a:cubicBezTo>
                  <a:cubicBezTo>
                    <a:pt x="315332" y="1158578"/>
                    <a:pt x="228481" y="1359526"/>
                    <a:pt x="176825" y="1575802"/>
                  </a:cubicBezTo>
                  <a:cubicBezTo>
                    <a:pt x="133683" y="1756315"/>
                    <a:pt x="114383" y="1939099"/>
                    <a:pt x="109274" y="2124154"/>
                  </a:cubicBezTo>
                  <a:cubicBezTo>
                    <a:pt x="108706" y="2145724"/>
                    <a:pt x="109274" y="2167295"/>
                    <a:pt x="107003" y="2188866"/>
                  </a:cubicBezTo>
                  <a:cubicBezTo>
                    <a:pt x="89974" y="2144589"/>
                    <a:pt x="78053" y="2099177"/>
                    <a:pt x="66700" y="2053765"/>
                  </a:cubicBezTo>
                  <a:cubicBezTo>
                    <a:pt x="18450" y="1863601"/>
                    <a:pt x="-7662" y="1670600"/>
                    <a:pt x="1988" y="1474192"/>
                  </a:cubicBezTo>
                  <a:cubicBezTo>
                    <a:pt x="16179" y="1193204"/>
                    <a:pt x="105868" y="940599"/>
                    <a:pt x="287517" y="723189"/>
                  </a:cubicBezTo>
                  <a:cubicBezTo>
                    <a:pt x="402750" y="585817"/>
                    <a:pt x="541257" y="476828"/>
                    <a:pt x="695659" y="387139"/>
                  </a:cubicBezTo>
                  <a:cubicBezTo>
                    <a:pt x="888093" y="275311"/>
                    <a:pt x="1094150" y="198111"/>
                    <a:pt x="1307587" y="140210"/>
                  </a:cubicBezTo>
                  <a:cubicBezTo>
                    <a:pt x="1463124" y="98204"/>
                    <a:pt x="1621499" y="66983"/>
                    <a:pt x="1781009" y="44845"/>
                  </a:cubicBezTo>
                  <a:cubicBezTo>
                    <a:pt x="1943925" y="22138"/>
                    <a:pt x="2106841" y="7379"/>
                    <a:pt x="2271460" y="2838"/>
                  </a:cubicBezTo>
                  <a:cubicBezTo>
                    <a:pt x="2276002" y="2838"/>
                    <a:pt x="2281111" y="3974"/>
                    <a:pt x="2285084" y="0"/>
                  </a:cubicBezTo>
                  <a:cubicBezTo>
                    <a:pt x="2335605" y="568"/>
                    <a:pt x="2386126" y="568"/>
                    <a:pt x="2436079" y="568"/>
                  </a:cubicBezTo>
                  <a:close/>
                </a:path>
              </a:pathLst>
            </a:custGeom>
            <a:grpFill/>
            <a:ln w="5672" cap="flat">
              <a:noFill/>
              <a:prstDash val="solid"/>
              <a:miter/>
            </a:ln>
          </p:spPr>
          <p:txBody>
            <a:bodyPr rtlCol="0" anchor="ctr"/>
            <a:lstStyle/>
            <a:p>
              <a:endParaRPr lang="en-US"/>
            </a:p>
          </p:txBody>
        </p:sp>
        <p:sp>
          <p:nvSpPr>
            <p:cNvPr id="121" name="Freeform: Shape 120">
              <a:extLst>
                <a:ext uri="{FF2B5EF4-FFF2-40B4-BE49-F238E27FC236}">
                  <a16:creationId xmlns:a16="http://schemas.microsoft.com/office/drawing/2014/main" id="{41417516-CE29-44C2-96E5-7F6D20424F30}"/>
                </a:ext>
              </a:extLst>
            </p:cNvPr>
            <p:cNvSpPr/>
            <p:nvPr/>
          </p:nvSpPr>
          <p:spPr>
            <a:xfrm>
              <a:off x="5750459" y="1472498"/>
              <a:ext cx="1612132" cy="1458865"/>
            </a:xfrm>
            <a:custGeom>
              <a:avLst/>
              <a:gdLst>
                <a:gd name="connsiteX0" fmla="*/ 0 w 1612131"/>
                <a:gd name="connsiteY0" fmla="*/ 1093 h 1458865"/>
                <a:gd name="connsiteX1" fmla="*/ 233873 w 1612131"/>
                <a:gd name="connsiteY1" fmla="*/ 7904 h 1458865"/>
                <a:gd name="connsiteX2" fmla="*/ 630094 w 1612131"/>
                <a:gd name="connsiteY2" fmla="*/ 66940 h 1458865"/>
                <a:gd name="connsiteX3" fmla="*/ 1207963 w 1612131"/>
                <a:gd name="connsiteY3" fmla="*/ 297407 h 1458865"/>
                <a:gd name="connsiteX4" fmla="*/ 1533796 w 1612131"/>
                <a:gd name="connsiteY4" fmla="*/ 662975 h 1458865"/>
                <a:gd name="connsiteX5" fmla="*/ 1610429 w 1612131"/>
                <a:gd name="connsiteY5" fmla="*/ 966669 h 1458865"/>
                <a:gd name="connsiteX6" fmla="*/ 1546284 w 1612131"/>
                <a:gd name="connsiteY6" fmla="*/ 1458823 h 1458865"/>
                <a:gd name="connsiteX7" fmla="*/ 1543446 w 1612131"/>
                <a:gd name="connsiteY7" fmla="*/ 1463932 h 1458865"/>
                <a:gd name="connsiteX8" fmla="*/ 1540608 w 1612131"/>
                <a:gd name="connsiteY8" fmla="*/ 1451443 h 1458865"/>
                <a:gd name="connsiteX9" fmla="*/ 1471354 w 1612131"/>
                <a:gd name="connsiteY9" fmla="*/ 972913 h 1458865"/>
                <a:gd name="connsiteX10" fmla="*/ 1176175 w 1612131"/>
                <a:gd name="connsiteY10" fmla="*/ 501194 h 1458865"/>
                <a:gd name="connsiteX11" fmla="*/ 634635 w 1612131"/>
                <a:gd name="connsiteY11" fmla="*/ 158332 h 1458865"/>
                <a:gd name="connsiteX12" fmla="*/ 82877 w 1612131"/>
                <a:gd name="connsiteY12" fmla="*/ 11310 h 1458865"/>
                <a:gd name="connsiteX13" fmla="*/ 0 w 1612131"/>
                <a:gd name="connsiteY13" fmla="*/ 1093 h 14588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12131" h="1458865">
                  <a:moveTo>
                    <a:pt x="0" y="1093"/>
                  </a:moveTo>
                  <a:cubicBezTo>
                    <a:pt x="77768" y="-1746"/>
                    <a:pt x="156104" y="1093"/>
                    <a:pt x="233873" y="7904"/>
                  </a:cubicBezTo>
                  <a:cubicBezTo>
                    <a:pt x="367271" y="18690"/>
                    <a:pt x="499534" y="37422"/>
                    <a:pt x="630094" y="66940"/>
                  </a:cubicBezTo>
                  <a:cubicBezTo>
                    <a:pt x="835016" y="112920"/>
                    <a:pt x="1031424" y="180471"/>
                    <a:pt x="1207963" y="297407"/>
                  </a:cubicBezTo>
                  <a:cubicBezTo>
                    <a:pt x="1348741" y="390502"/>
                    <a:pt x="1461704" y="508573"/>
                    <a:pt x="1533796" y="662975"/>
                  </a:cubicBezTo>
                  <a:cubicBezTo>
                    <a:pt x="1578640" y="759476"/>
                    <a:pt x="1602482" y="861085"/>
                    <a:pt x="1610429" y="966669"/>
                  </a:cubicBezTo>
                  <a:cubicBezTo>
                    <a:pt x="1622349" y="1135261"/>
                    <a:pt x="1593399" y="1298177"/>
                    <a:pt x="1546284" y="1458823"/>
                  </a:cubicBezTo>
                  <a:cubicBezTo>
                    <a:pt x="1545716" y="1460526"/>
                    <a:pt x="1544581" y="1461661"/>
                    <a:pt x="1543446" y="1463932"/>
                  </a:cubicBezTo>
                  <a:cubicBezTo>
                    <a:pt x="1538904" y="1460526"/>
                    <a:pt x="1540608" y="1455417"/>
                    <a:pt x="1540608" y="1451443"/>
                  </a:cubicBezTo>
                  <a:cubicBezTo>
                    <a:pt x="1537769" y="1289095"/>
                    <a:pt x="1519604" y="1129017"/>
                    <a:pt x="1471354" y="972913"/>
                  </a:cubicBezTo>
                  <a:cubicBezTo>
                    <a:pt x="1415156" y="789561"/>
                    <a:pt x="1313547" y="634025"/>
                    <a:pt x="1176175" y="501194"/>
                  </a:cubicBezTo>
                  <a:cubicBezTo>
                    <a:pt x="1018935" y="349631"/>
                    <a:pt x="836151" y="240074"/>
                    <a:pt x="634635" y="158332"/>
                  </a:cubicBezTo>
                  <a:cubicBezTo>
                    <a:pt x="456960" y="86240"/>
                    <a:pt x="272473" y="39125"/>
                    <a:pt x="82877" y="11310"/>
                  </a:cubicBezTo>
                  <a:cubicBezTo>
                    <a:pt x="55630" y="6769"/>
                    <a:pt x="27815" y="3931"/>
                    <a:pt x="0" y="1093"/>
                  </a:cubicBezTo>
                  <a:close/>
                </a:path>
              </a:pathLst>
            </a:custGeom>
            <a:grpFill/>
            <a:ln w="5672" cap="flat">
              <a:noFill/>
              <a:prstDash val="solid"/>
              <a:miter/>
            </a:ln>
          </p:spPr>
          <p:txBody>
            <a:bodyPr rtlCol="0" anchor="ctr"/>
            <a:lstStyle/>
            <a:p>
              <a:endParaRPr lang="en-US"/>
            </a:p>
          </p:txBody>
        </p:sp>
      </p:grpSp>
      <p:grpSp>
        <p:nvGrpSpPr>
          <p:cNvPr id="122" name="Group 121">
            <a:extLst>
              <a:ext uri="{FF2B5EF4-FFF2-40B4-BE49-F238E27FC236}">
                <a16:creationId xmlns:a16="http://schemas.microsoft.com/office/drawing/2014/main" id="{13B41294-5C02-4A37-885D-0AD435A594F2}"/>
              </a:ext>
            </a:extLst>
          </p:cNvPr>
          <p:cNvGrpSpPr/>
          <p:nvPr/>
        </p:nvGrpSpPr>
        <p:grpSpPr>
          <a:xfrm rot="1151421">
            <a:off x="6183232" y="741923"/>
            <a:ext cx="727105" cy="550706"/>
            <a:chOff x="5712813" y="1354067"/>
            <a:chExt cx="891420" cy="675158"/>
          </a:xfrm>
        </p:grpSpPr>
        <p:sp>
          <p:nvSpPr>
            <p:cNvPr id="123" name="Freeform: Shape 122">
              <a:extLst>
                <a:ext uri="{FF2B5EF4-FFF2-40B4-BE49-F238E27FC236}">
                  <a16:creationId xmlns:a16="http://schemas.microsoft.com/office/drawing/2014/main" id="{1B1A03BF-B728-4FBE-836F-7445277D23F2}"/>
                </a:ext>
              </a:extLst>
            </p:cNvPr>
            <p:cNvSpPr/>
            <p:nvPr/>
          </p:nvSpPr>
          <p:spPr>
            <a:xfrm rot="739920">
              <a:off x="6440960" y="1354067"/>
              <a:ext cx="163273" cy="675158"/>
            </a:xfrm>
            <a:custGeom>
              <a:avLst/>
              <a:gdLst>
                <a:gd name="connsiteX0" fmla="*/ 360045 w 352425"/>
                <a:gd name="connsiteY0" fmla="*/ 1458278 h 1457325"/>
                <a:gd name="connsiteX1" fmla="*/ 360045 w 352425"/>
                <a:gd name="connsiteY1" fmla="*/ 1433513 h 1457325"/>
                <a:gd name="connsiteX2" fmla="*/ 360998 w 352425"/>
                <a:gd name="connsiteY2" fmla="*/ 160020 h 1457325"/>
                <a:gd name="connsiteX3" fmla="*/ 334328 w 352425"/>
                <a:gd name="connsiteY3" fmla="*/ 122873 h 1457325"/>
                <a:gd name="connsiteX4" fmla="*/ 124778 w 352425"/>
                <a:gd name="connsiteY4" fmla="*/ 45720 h 1457325"/>
                <a:gd name="connsiteX5" fmla="*/ 0 w 352425"/>
                <a:gd name="connsiteY5" fmla="*/ 0 h 1457325"/>
                <a:gd name="connsiteX6" fmla="*/ 0 w 352425"/>
                <a:gd name="connsiteY6" fmla="*/ 1457325 h 1457325"/>
                <a:gd name="connsiteX7" fmla="*/ 360045 w 352425"/>
                <a:gd name="connsiteY7" fmla="*/ 1457325 h 1457325"/>
                <a:gd name="connsiteX8" fmla="*/ 323850 w 352425"/>
                <a:gd name="connsiteY8" fmla="*/ 1391603 h 1457325"/>
                <a:gd name="connsiteX9" fmla="*/ 300990 w 352425"/>
                <a:gd name="connsiteY9" fmla="*/ 1392555 h 1457325"/>
                <a:gd name="connsiteX10" fmla="*/ 60960 w 352425"/>
                <a:gd name="connsiteY10" fmla="*/ 1392555 h 1457325"/>
                <a:gd name="connsiteX11" fmla="*/ 37148 w 352425"/>
                <a:gd name="connsiteY11" fmla="*/ 1362075 h 1457325"/>
                <a:gd name="connsiteX12" fmla="*/ 323850 w 352425"/>
                <a:gd name="connsiteY12" fmla="*/ 1362075 h 1457325"/>
                <a:gd name="connsiteX13" fmla="*/ 323850 w 352425"/>
                <a:gd name="connsiteY13" fmla="*/ 1391603 h 1457325"/>
                <a:gd name="connsiteX14" fmla="*/ 323850 w 352425"/>
                <a:gd name="connsiteY14" fmla="*/ 1333500 h 1457325"/>
                <a:gd name="connsiteX15" fmla="*/ 37148 w 352425"/>
                <a:gd name="connsiteY15" fmla="*/ 1333500 h 1457325"/>
                <a:gd name="connsiteX16" fmla="*/ 60960 w 352425"/>
                <a:gd name="connsiteY16" fmla="*/ 1302068 h 1457325"/>
                <a:gd name="connsiteX17" fmla="*/ 300990 w 352425"/>
                <a:gd name="connsiteY17" fmla="*/ 1302068 h 1457325"/>
                <a:gd name="connsiteX18" fmla="*/ 323850 w 352425"/>
                <a:gd name="connsiteY18" fmla="*/ 1303020 h 1457325"/>
                <a:gd name="connsiteX19" fmla="*/ 323850 w 352425"/>
                <a:gd name="connsiteY19" fmla="*/ 1333500 h 1457325"/>
                <a:gd name="connsiteX20" fmla="*/ 323850 w 352425"/>
                <a:gd name="connsiteY20" fmla="*/ 1277303 h 1457325"/>
                <a:gd name="connsiteX21" fmla="*/ 300990 w 352425"/>
                <a:gd name="connsiteY21" fmla="*/ 1278255 h 1457325"/>
                <a:gd name="connsiteX22" fmla="*/ 60960 w 352425"/>
                <a:gd name="connsiteY22" fmla="*/ 1278255 h 1457325"/>
                <a:gd name="connsiteX23" fmla="*/ 37148 w 352425"/>
                <a:gd name="connsiteY23" fmla="*/ 1247775 h 1457325"/>
                <a:gd name="connsiteX24" fmla="*/ 323850 w 352425"/>
                <a:gd name="connsiteY24" fmla="*/ 1247775 h 1457325"/>
                <a:gd name="connsiteX25" fmla="*/ 323850 w 352425"/>
                <a:gd name="connsiteY25" fmla="*/ 1277303 h 1457325"/>
                <a:gd name="connsiteX26" fmla="*/ 322898 w 352425"/>
                <a:gd name="connsiteY26" fmla="*/ 1163003 h 1457325"/>
                <a:gd name="connsiteX27" fmla="*/ 300038 w 352425"/>
                <a:gd name="connsiteY27" fmla="*/ 1163955 h 1457325"/>
                <a:gd name="connsiteX28" fmla="*/ 60008 w 352425"/>
                <a:gd name="connsiteY28" fmla="*/ 1163955 h 1457325"/>
                <a:gd name="connsiteX29" fmla="*/ 36195 w 352425"/>
                <a:gd name="connsiteY29" fmla="*/ 1133475 h 1457325"/>
                <a:gd name="connsiteX30" fmla="*/ 322898 w 352425"/>
                <a:gd name="connsiteY30" fmla="*/ 1133475 h 1457325"/>
                <a:gd name="connsiteX31" fmla="*/ 323850 w 352425"/>
                <a:gd name="connsiteY31" fmla="*/ 1150620 h 1457325"/>
                <a:gd name="connsiteX32" fmla="*/ 322898 w 352425"/>
                <a:gd name="connsiteY32" fmla="*/ 1163003 h 1457325"/>
                <a:gd name="connsiteX33" fmla="*/ 300990 w 352425"/>
                <a:gd name="connsiteY33" fmla="*/ 936308 h 1457325"/>
                <a:gd name="connsiteX34" fmla="*/ 60960 w 352425"/>
                <a:gd name="connsiteY34" fmla="*/ 936308 h 1457325"/>
                <a:gd name="connsiteX35" fmla="*/ 37148 w 352425"/>
                <a:gd name="connsiteY35" fmla="*/ 904875 h 1457325"/>
                <a:gd name="connsiteX36" fmla="*/ 323850 w 352425"/>
                <a:gd name="connsiteY36" fmla="*/ 904875 h 1457325"/>
                <a:gd name="connsiteX37" fmla="*/ 323850 w 352425"/>
                <a:gd name="connsiteY37" fmla="*/ 934403 h 1457325"/>
                <a:gd name="connsiteX38" fmla="*/ 300990 w 352425"/>
                <a:gd name="connsiteY38" fmla="*/ 936308 h 1457325"/>
                <a:gd name="connsiteX39" fmla="*/ 322898 w 352425"/>
                <a:gd name="connsiteY39" fmla="*/ 960120 h 1457325"/>
                <a:gd name="connsiteX40" fmla="*/ 322898 w 352425"/>
                <a:gd name="connsiteY40" fmla="*/ 990600 h 1457325"/>
                <a:gd name="connsiteX41" fmla="*/ 37148 w 352425"/>
                <a:gd name="connsiteY41" fmla="*/ 990600 h 1457325"/>
                <a:gd name="connsiteX42" fmla="*/ 60960 w 352425"/>
                <a:gd name="connsiteY42" fmla="*/ 959168 h 1457325"/>
                <a:gd name="connsiteX43" fmla="*/ 298133 w 352425"/>
                <a:gd name="connsiteY43" fmla="*/ 959168 h 1457325"/>
                <a:gd name="connsiteX44" fmla="*/ 322898 w 352425"/>
                <a:gd name="connsiteY44" fmla="*/ 960120 h 1457325"/>
                <a:gd name="connsiteX45" fmla="*/ 37148 w 352425"/>
                <a:gd name="connsiteY45" fmla="*/ 762000 h 1457325"/>
                <a:gd name="connsiteX46" fmla="*/ 37148 w 352425"/>
                <a:gd name="connsiteY46" fmla="*/ 731520 h 1457325"/>
                <a:gd name="connsiteX47" fmla="*/ 323850 w 352425"/>
                <a:gd name="connsiteY47" fmla="*/ 731520 h 1457325"/>
                <a:gd name="connsiteX48" fmla="*/ 323850 w 352425"/>
                <a:gd name="connsiteY48" fmla="*/ 762000 h 1457325"/>
                <a:gd name="connsiteX49" fmla="*/ 37148 w 352425"/>
                <a:gd name="connsiteY49" fmla="*/ 762000 h 1457325"/>
                <a:gd name="connsiteX50" fmla="*/ 322898 w 352425"/>
                <a:gd name="connsiteY50" fmla="*/ 789623 h 1457325"/>
                <a:gd name="connsiteX51" fmla="*/ 322898 w 352425"/>
                <a:gd name="connsiteY51" fmla="*/ 820103 h 1457325"/>
                <a:gd name="connsiteX52" fmla="*/ 300038 w 352425"/>
                <a:gd name="connsiteY52" fmla="*/ 821055 h 1457325"/>
                <a:gd name="connsiteX53" fmla="*/ 60008 w 352425"/>
                <a:gd name="connsiteY53" fmla="*/ 821055 h 1457325"/>
                <a:gd name="connsiteX54" fmla="*/ 36195 w 352425"/>
                <a:gd name="connsiteY54" fmla="*/ 789623 h 1457325"/>
                <a:gd name="connsiteX55" fmla="*/ 322898 w 352425"/>
                <a:gd name="connsiteY55" fmla="*/ 789623 h 1457325"/>
                <a:gd name="connsiteX56" fmla="*/ 39053 w 352425"/>
                <a:gd name="connsiteY56" fmla="*/ 647700 h 1457325"/>
                <a:gd name="connsiteX57" fmla="*/ 61913 w 352425"/>
                <a:gd name="connsiteY57" fmla="*/ 616268 h 1457325"/>
                <a:gd name="connsiteX58" fmla="*/ 301943 w 352425"/>
                <a:gd name="connsiteY58" fmla="*/ 616268 h 1457325"/>
                <a:gd name="connsiteX59" fmla="*/ 324803 w 352425"/>
                <a:gd name="connsiteY59" fmla="*/ 617220 h 1457325"/>
                <a:gd name="connsiteX60" fmla="*/ 324803 w 352425"/>
                <a:gd name="connsiteY60" fmla="*/ 647700 h 1457325"/>
                <a:gd name="connsiteX61" fmla="*/ 39053 w 352425"/>
                <a:gd name="connsiteY61" fmla="*/ 647700 h 1457325"/>
                <a:gd name="connsiteX62" fmla="*/ 37148 w 352425"/>
                <a:gd name="connsiteY62" fmla="*/ 561975 h 1457325"/>
                <a:gd name="connsiteX63" fmla="*/ 323850 w 352425"/>
                <a:gd name="connsiteY63" fmla="*/ 561975 h 1457325"/>
                <a:gd name="connsiteX64" fmla="*/ 323850 w 352425"/>
                <a:gd name="connsiteY64" fmla="*/ 591503 h 1457325"/>
                <a:gd name="connsiteX65" fmla="*/ 300990 w 352425"/>
                <a:gd name="connsiteY65" fmla="*/ 592455 h 1457325"/>
                <a:gd name="connsiteX66" fmla="*/ 60960 w 352425"/>
                <a:gd name="connsiteY66" fmla="*/ 592455 h 1457325"/>
                <a:gd name="connsiteX67" fmla="*/ 37148 w 352425"/>
                <a:gd name="connsiteY67" fmla="*/ 561975 h 1457325"/>
                <a:gd name="connsiteX68" fmla="*/ 60960 w 352425"/>
                <a:gd name="connsiteY68" fmla="*/ 1073468 h 1457325"/>
                <a:gd name="connsiteX69" fmla="*/ 300990 w 352425"/>
                <a:gd name="connsiteY69" fmla="*/ 1073468 h 1457325"/>
                <a:gd name="connsiteX70" fmla="*/ 323850 w 352425"/>
                <a:gd name="connsiteY70" fmla="*/ 1074420 h 1457325"/>
                <a:gd name="connsiteX71" fmla="*/ 323850 w 352425"/>
                <a:gd name="connsiteY71" fmla="*/ 1103948 h 1457325"/>
                <a:gd name="connsiteX72" fmla="*/ 37148 w 352425"/>
                <a:gd name="connsiteY72" fmla="*/ 1103948 h 1457325"/>
                <a:gd name="connsiteX73" fmla="*/ 60960 w 352425"/>
                <a:gd name="connsiteY73" fmla="*/ 1073468 h 1457325"/>
                <a:gd name="connsiteX74" fmla="*/ 323850 w 352425"/>
                <a:gd name="connsiteY74" fmla="*/ 533400 h 1457325"/>
                <a:gd name="connsiteX75" fmla="*/ 38100 w 352425"/>
                <a:gd name="connsiteY75" fmla="*/ 533400 h 1457325"/>
                <a:gd name="connsiteX76" fmla="*/ 60008 w 352425"/>
                <a:gd name="connsiteY76" fmla="*/ 502920 h 1457325"/>
                <a:gd name="connsiteX77" fmla="*/ 301943 w 352425"/>
                <a:gd name="connsiteY77" fmla="*/ 502920 h 1457325"/>
                <a:gd name="connsiteX78" fmla="*/ 324803 w 352425"/>
                <a:gd name="connsiteY78" fmla="*/ 504825 h 1457325"/>
                <a:gd name="connsiteX79" fmla="*/ 323850 w 352425"/>
                <a:gd name="connsiteY79" fmla="*/ 533400 h 1457325"/>
                <a:gd name="connsiteX80" fmla="*/ 38100 w 352425"/>
                <a:gd name="connsiteY80" fmla="*/ 447675 h 1457325"/>
                <a:gd name="connsiteX81" fmla="*/ 322898 w 352425"/>
                <a:gd name="connsiteY81" fmla="*/ 447675 h 1457325"/>
                <a:gd name="connsiteX82" fmla="*/ 322898 w 352425"/>
                <a:gd name="connsiteY82" fmla="*/ 477203 h 1457325"/>
                <a:gd name="connsiteX83" fmla="*/ 300990 w 352425"/>
                <a:gd name="connsiteY83" fmla="*/ 479108 h 1457325"/>
                <a:gd name="connsiteX84" fmla="*/ 59055 w 352425"/>
                <a:gd name="connsiteY84" fmla="*/ 479108 h 1457325"/>
                <a:gd name="connsiteX85" fmla="*/ 38100 w 352425"/>
                <a:gd name="connsiteY85" fmla="*/ 447675 h 1457325"/>
                <a:gd name="connsiteX86" fmla="*/ 37148 w 352425"/>
                <a:gd name="connsiteY86" fmla="*/ 218123 h 1457325"/>
                <a:gd name="connsiteX87" fmla="*/ 322898 w 352425"/>
                <a:gd name="connsiteY87" fmla="*/ 218123 h 1457325"/>
                <a:gd name="connsiteX88" fmla="*/ 322898 w 352425"/>
                <a:gd name="connsiteY88" fmla="*/ 248603 h 1457325"/>
                <a:gd name="connsiteX89" fmla="*/ 300038 w 352425"/>
                <a:gd name="connsiteY89" fmla="*/ 249555 h 1457325"/>
                <a:gd name="connsiteX90" fmla="*/ 60008 w 352425"/>
                <a:gd name="connsiteY90" fmla="*/ 249555 h 1457325"/>
                <a:gd name="connsiteX91" fmla="*/ 37148 w 352425"/>
                <a:gd name="connsiteY91" fmla="*/ 218123 h 1457325"/>
                <a:gd name="connsiteX92" fmla="*/ 61913 w 352425"/>
                <a:gd name="connsiteY92" fmla="*/ 273368 h 1457325"/>
                <a:gd name="connsiteX93" fmla="*/ 299085 w 352425"/>
                <a:gd name="connsiteY93" fmla="*/ 273368 h 1457325"/>
                <a:gd name="connsiteX94" fmla="*/ 323850 w 352425"/>
                <a:gd name="connsiteY94" fmla="*/ 274320 h 1457325"/>
                <a:gd name="connsiteX95" fmla="*/ 323850 w 352425"/>
                <a:gd name="connsiteY95" fmla="*/ 304800 h 1457325"/>
                <a:gd name="connsiteX96" fmla="*/ 39053 w 352425"/>
                <a:gd name="connsiteY96" fmla="*/ 304800 h 1457325"/>
                <a:gd name="connsiteX97" fmla="*/ 61913 w 352425"/>
                <a:gd name="connsiteY97" fmla="*/ 273368 h 1457325"/>
                <a:gd name="connsiteX98" fmla="*/ 322898 w 352425"/>
                <a:gd name="connsiteY98" fmla="*/ 332423 h 1457325"/>
                <a:gd name="connsiteX99" fmla="*/ 322898 w 352425"/>
                <a:gd name="connsiteY99" fmla="*/ 362903 h 1457325"/>
                <a:gd name="connsiteX100" fmla="*/ 300038 w 352425"/>
                <a:gd name="connsiteY100" fmla="*/ 363855 h 1457325"/>
                <a:gd name="connsiteX101" fmla="*/ 60008 w 352425"/>
                <a:gd name="connsiteY101" fmla="*/ 363855 h 1457325"/>
                <a:gd name="connsiteX102" fmla="*/ 36195 w 352425"/>
                <a:gd name="connsiteY102" fmla="*/ 332423 h 1457325"/>
                <a:gd name="connsiteX103" fmla="*/ 322898 w 352425"/>
                <a:gd name="connsiteY103" fmla="*/ 332423 h 1457325"/>
                <a:gd name="connsiteX104" fmla="*/ 60960 w 352425"/>
                <a:gd name="connsiteY104" fmla="*/ 387668 h 1457325"/>
                <a:gd name="connsiteX105" fmla="*/ 300990 w 352425"/>
                <a:gd name="connsiteY105" fmla="*/ 387668 h 1457325"/>
                <a:gd name="connsiteX106" fmla="*/ 323850 w 352425"/>
                <a:gd name="connsiteY106" fmla="*/ 388620 h 1457325"/>
                <a:gd name="connsiteX107" fmla="*/ 323850 w 352425"/>
                <a:gd name="connsiteY107" fmla="*/ 419100 h 1457325"/>
                <a:gd name="connsiteX108" fmla="*/ 39053 w 352425"/>
                <a:gd name="connsiteY108" fmla="*/ 419100 h 1457325"/>
                <a:gd name="connsiteX109" fmla="*/ 60960 w 352425"/>
                <a:gd name="connsiteY109" fmla="*/ 387668 h 1457325"/>
                <a:gd name="connsiteX110" fmla="*/ 60960 w 352425"/>
                <a:gd name="connsiteY110" fmla="*/ 844868 h 1457325"/>
                <a:gd name="connsiteX111" fmla="*/ 300990 w 352425"/>
                <a:gd name="connsiteY111" fmla="*/ 844868 h 1457325"/>
                <a:gd name="connsiteX112" fmla="*/ 324803 w 352425"/>
                <a:gd name="connsiteY112" fmla="*/ 845820 h 1457325"/>
                <a:gd name="connsiteX113" fmla="*/ 324803 w 352425"/>
                <a:gd name="connsiteY113" fmla="*/ 875348 h 1457325"/>
                <a:gd name="connsiteX114" fmla="*/ 40005 w 352425"/>
                <a:gd name="connsiteY114" fmla="*/ 875348 h 1457325"/>
                <a:gd name="connsiteX115" fmla="*/ 60960 w 352425"/>
                <a:gd name="connsiteY115" fmla="*/ 844868 h 1457325"/>
                <a:gd name="connsiteX116" fmla="*/ 37148 w 352425"/>
                <a:gd name="connsiteY116" fmla="*/ 1019175 h 1457325"/>
                <a:gd name="connsiteX117" fmla="*/ 323850 w 352425"/>
                <a:gd name="connsiteY117" fmla="*/ 1019175 h 1457325"/>
                <a:gd name="connsiteX118" fmla="*/ 323850 w 352425"/>
                <a:gd name="connsiteY118" fmla="*/ 1049655 h 1457325"/>
                <a:gd name="connsiteX119" fmla="*/ 219075 w 352425"/>
                <a:gd name="connsiteY119" fmla="*/ 1049655 h 1457325"/>
                <a:gd name="connsiteX120" fmla="*/ 61913 w 352425"/>
                <a:gd name="connsiteY120" fmla="*/ 1049655 h 1457325"/>
                <a:gd name="connsiteX121" fmla="*/ 37148 w 352425"/>
                <a:gd name="connsiteY121" fmla="*/ 1019175 h 1457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352425" h="1457325">
                  <a:moveTo>
                    <a:pt x="360045" y="1458278"/>
                  </a:moveTo>
                  <a:cubicBezTo>
                    <a:pt x="360045" y="1449705"/>
                    <a:pt x="360045" y="1442085"/>
                    <a:pt x="360045" y="1433513"/>
                  </a:cubicBezTo>
                  <a:cubicBezTo>
                    <a:pt x="360045" y="1008698"/>
                    <a:pt x="360045" y="584835"/>
                    <a:pt x="360998" y="160020"/>
                  </a:cubicBezTo>
                  <a:cubicBezTo>
                    <a:pt x="360998" y="138113"/>
                    <a:pt x="353378" y="129540"/>
                    <a:pt x="334328" y="122873"/>
                  </a:cubicBezTo>
                  <a:cubicBezTo>
                    <a:pt x="263843" y="98108"/>
                    <a:pt x="194310" y="71438"/>
                    <a:pt x="124778" y="45720"/>
                  </a:cubicBezTo>
                  <a:cubicBezTo>
                    <a:pt x="83820" y="30480"/>
                    <a:pt x="43815" y="16193"/>
                    <a:pt x="0" y="0"/>
                  </a:cubicBezTo>
                  <a:cubicBezTo>
                    <a:pt x="0" y="487680"/>
                    <a:pt x="0" y="972503"/>
                    <a:pt x="0" y="1457325"/>
                  </a:cubicBezTo>
                  <a:lnTo>
                    <a:pt x="360045" y="1457325"/>
                  </a:lnTo>
                  <a:close/>
                  <a:moveTo>
                    <a:pt x="323850" y="1391603"/>
                  </a:moveTo>
                  <a:cubicBezTo>
                    <a:pt x="315278" y="1392555"/>
                    <a:pt x="307658" y="1392555"/>
                    <a:pt x="300990" y="1392555"/>
                  </a:cubicBezTo>
                  <a:cubicBezTo>
                    <a:pt x="220980" y="1392555"/>
                    <a:pt x="140970" y="1392555"/>
                    <a:pt x="60960" y="1392555"/>
                  </a:cubicBezTo>
                  <a:cubicBezTo>
                    <a:pt x="34290" y="1392555"/>
                    <a:pt x="34290" y="1392555"/>
                    <a:pt x="37148" y="1362075"/>
                  </a:cubicBezTo>
                  <a:cubicBezTo>
                    <a:pt x="131445" y="1362075"/>
                    <a:pt x="226695" y="1362075"/>
                    <a:pt x="323850" y="1362075"/>
                  </a:cubicBezTo>
                  <a:cubicBezTo>
                    <a:pt x="323850" y="1372553"/>
                    <a:pt x="323850" y="1381125"/>
                    <a:pt x="323850" y="1391603"/>
                  </a:cubicBezTo>
                  <a:close/>
                  <a:moveTo>
                    <a:pt x="323850" y="1333500"/>
                  </a:moveTo>
                  <a:cubicBezTo>
                    <a:pt x="228600" y="1333500"/>
                    <a:pt x="133350" y="1333500"/>
                    <a:pt x="37148" y="1333500"/>
                  </a:cubicBezTo>
                  <a:cubicBezTo>
                    <a:pt x="33338" y="1302068"/>
                    <a:pt x="33338" y="1302068"/>
                    <a:pt x="60960" y="1302068"/>
                  </a:cubicBezTo>
                  <a:cubicBezTo>
                    <a:pt x="140970" y="1302068"/>
                    <a:pt x="220980" y="1302068"/>
                    <a:pt x="300990" y="1302068"/>
                  </a:cubicBezTo>
                  <a:cubicBezTo>
                    <a:pt x="308610" y="1302068"/>
                    <a:pt x="316230" y="1303020"/>
                    <a:pt x="323850" y="1303020"/>
                  </a:cubicBezTo>
                  <a:cubicBezTo>
                    <a:pt x="323850" y="1314450"/>
                    <a:pt x="323850" y="1323023"/>
                    <a:pt x="323850" y="1333500"/>
                  </a:cubicBezTo>
                  <a:close/>
                  <a:moveTo>
                    <a:pt x="323850" y="1277303"/>
                  </a:moveTo>
                  <a:cubicBezTo>
                    <a:pt x="315278" y="1278255"/>
                    <a:pt x="307658" y="1278255"/>
                    <a:pt x="300990" y="1278255"/>
                  </a:cubicBezTo>
                  <a:cubicBezTo>
                    <a:pt x="220980" y="1278255"/>
                    <a:pt x="140970" y="1278255"/>
                    <a:pt x="60960" y="1278255"/>
                  </a:cubicBezTo>
                  <a:cubicBezTo>
                    <a:pt x="34290" y="1278255"/>
                    <a:pt x="34290" y="1278255"/>
                    <a:pt x="37148" y="1247775"/>
                  </a:cubicBezTo>
                  <a:cubicBezTo>
                    <a:pt x="131445" y="1247775"/>
                    <a:pt x="226695" y="1247775"/>
                    <a:pt x="323850" y="1247775"/>
                  </a:cubicBezTo>
                  <a:cubicBezTo>
                    <a:pt x="323850" y="1258253"/>
                    <a:pt x="323850" y="1266825"/>
                    <a:pt x="323850" y="1277303"/>
                  </a:cubicBezTo>
                  <a:close/>
                  <a:moveTo>
                    <a:pt x="322898" y="1163003"/>
                  </a:moveTo>
                  <a:cubicBezTo>
                    <a:pt x="315278" y="1163003"/>
                    <a:pt x="307658" y="1163955"/>
                    <a:pt x="300038" y="1163955"/>
                  </a:cubicBezTo>
                  <a:cubicBezTo>
                    <a:pt x="220028" y="1163955"/>
                    <a:pt x="140018" y="1163955"/>
                    <a:pt x="60008" y="1163955"/>
                  </a:cubicBezTo>
                  <a:cubicBezTo>
                    <a:pt x="33338" y="1163955"/>
                    <a:pt x="33338" y="1163955"/>
                    <a:pt x="36195" y="1133475"/>
                  </a:cubicBezTo>
                  <a:cubicBezTo>
                    <a:pt x="130493" y="1133475"/>
                    <a:pt x="225743" y="1133475"/>
                    <a:pt x="322898" y="1133475"/>
                  </a:cubicBezTo>
                  <a:cubicBezTo>
                    <a:pt x="322898" y="1140143"/>
                    <a:pt x="323850" y="1144905"/>
                    <a:pt x="323850" y="1150620"/>
                  </a:cubicBezTo>
                  <a:cubicBezTo>
                    <a:pt x="324803" y="1154430"/>
                    <a:pt x="323850" y="1157288"/>
                    <a:pt x="322898" y="1163003"/>
                  </a:cubicBezTo>
                  <a:close/>
                  <a:moveTo>
                    <a:pt x="300990" y="936308"/>
                  </a:moveTo>
                  <a:cubicBezTo>
                    <a:pt x="220980" y="936308"/>
                    <a:pt x="140970" y="936308"/>
                    <a:pt x="60960" y="936308"/>
                  </a:cubicBezTo>
                  <a:cubicBezTo>
                    <a:pt x="34290" y="936308"/>
                    <a:pt x="34290" y="936308"/>
                    <a:pt x="37148" y="904875"/>
                  </a:cubicBezTo>
                  <a:cubicBezTo>
                    <a:pt x="133350" y="904875"/>
                    <a:pt x="227648" y="904875"/>
                    <a:pt x="323850" y="904875"/>
                  </a:cubicBezTo>
                  <a:cubicBezTo>
                    <a:pt x="323850" y="915353"/>
                    <a:pt x="323850" y="923925"/>
                    <a:pt x="323850" y="934403"/>
                  </a:cubicBezTo>
                  <a:cubicBezTo>
                    <a:pt x="316230" y="935355"/>
                    <a:pt x="308610" y="936308"/>
                    <a:pt x="300990" y="936308"/>
                  </a:cubicBezTo>
                  <a:close/>
                  <a:moveTo>
                    <a:pt x="322898" y="960120"/>
                  </a:moveTo>
                  <a:cubicBezTo>
                    <a:pt x="322898" y="970598"/>
                    <a:pt x="322898" y="980123"/>
                    <a:pt x="322898" y="990600"/>
                  </a:cubicBezTo>
                  <a:cubicBezTo>
                    <a:pt x="227648" y="990600"/>
                    <a:pt x="133350" y="990600"/>
                    <a:pt x="37148" y="990600"/>
                  </a:cubicBezTo>
                  <a:cubicBezTo>
                    <a:pt x="34290" y="959168"/>
                    <a:pt x="34290" y="959168"/>
                    <a:pt x="60960" y="959168"/>
                  </a:cubicBezTo>
                  <a:cubicBezTo>
                    <a:pt x="140018" y="959168"/>
                    <a:pt x="219075" y="959168"/>
                    <a:pt x="298133" y="959168"/>
                  </a:cubicBezTo>
                  <a:cubicBezTo>
                    <a:pt x="306705" y="959168"/>
                    <a:pt x="313373" y="960120"/>
                    <a:pt x="322898" y="960120"/>
                  </a:cubicBezTo>
                  <a:close/>
                  <a:moveTo>
                    <a:pt x="37148" y="762000"/>
                  </a:moveTo>
                  <a:cubicBezTo>
                    <a:pt x="37148" y="752475"/>
                    <a:pt x="37148" y="742950"/>
                    <a:pt x="37148" y="731520"/>
                  </a:cubicBezTo>
                  <a:cubicBezTo>
                    <a:pt x="133350" y="731520"/>
                    <a:pt x="227648" y="731520"/>
                    <a:pt x="323850" y="731520"/>
                  </a:cubicBezTo>
                  <a:cubicBezTo>
                    <a:pt x="323850" y="741998"/>
                    <a:pt x="323850" y="751523"/>
                    <a:pt x="323850" y="762000"/>
                  </a:cubicBezTo>
                  <a:cubicBezTo>
                    <a:pt x="227648" y="762000"/>
                    <a:pt x="133350" y="762000"/>
                    <a:pt x="37148" y="762000"/>
                  </a:cubicBezTo>
                  <a:close/>
                  <a:moveTo>
                    <a:pt x="322898" y="789623"/>
                  </a:moveTo>
                  <a:cubicBezTo>
                    <a:pt x="322898" y="799148"/>
                    <a:pt x="322898" y="808673"/>
                    <a:pt x="322898" y="820103"/>
                  </a:cubicBezTo>
                  <a:cubicBezTo>
                    <a:pt x="315278" y="820103"/>
                    <a:pt x="307658" y="821055"/>
                    <a:pt x="300038" y="821055"/>
                  </a:cubicBezTo>
                  <a:cubicBezTo>
                    <a:pt x="220028" y="821055"/>
                    <a:pt x="140018" y="821055"/>
                    <a:pt x="60008" y="821055"/>
                  </a:cubicBezTo>
                  <a:cubicBezTo>
                    <a:pt x="33338" y="821055"/>
                    <a:pt x="33338" y="821055"/>
                    <a:pt x="36195" y="789623"/>
                  </a:cubicBezTo>
                  <a:cubicBezTo>
                    <a:pt x="133350" y="789623"/>
                    <a:pt x="227648" y="789623"/>
                    <a:pt x="322898" y="789623"/>
                  </a:cubicBezTo>
                  <a:close/>
                  <a:moveTo>
                    <a:pt x="39053" y="647700"/>
                  </a:moveTo>
                  <a:cubicBezTo>
                    <a:pt x="32385" y="618173"/>
                    <a:pt x="33338" y="616268"/>
                    <a:pt x="61913" y="616268"/>
                  </a:cubicBezTo>
                  <a:cubicBezTo>
                    <a:pt x="141923" y="616268"/>
                    <a:pt x="221933" y="616268"/>
                    <a:pt x="301943" y="616268"/>
                  </a:cubicBezTo>
                  <a:cubicBezTo>
                    <a:pt x="308610" y="616268"/>
                    <a:pt x="315278" y="617220"/>
                    <a:pt x="324803" y="617220"/>
                  </a:cubicBezTo>
                  <a:cubicBezTo>
                    <a:pt x="324803" y="628650"/>
                    <a:pt x="324803" y="637223"/>
                    <a:pt x="324803" y="647700"/>
                  </a:cubicBezTo>
                  <a:cubicBezTo>
                    <a:pt x="228600" y="647700"/>
                    <a:pt x="133350" y="647700"/>
                    <a:pt x="39053" y="647700"/>
                  </a:cubicBezTo>
                  <a:close/>
                  <a:moveTo>
                    <a:pt x="37148" y="561975"/>
                  </a:moveTo>
                  <a:cubicBezTo>
                    <a:pt x="131445" y="561975"/>
                    <a:pt x="226695" y="561975"/>
                    <a:pt x="323850" y="561975"/>
                  </a:cubicBezTo>
                  <a:cubicBezTo>
                    <a:pt x="323850" y="571500"/>
                    <a:pt x="323850" y="581025"/>
                    <a:pt x="323850" y="591503"/>
                  </a:cubicBezTo>
                  <a:cubicBezTo>
                    <a:pt x="315278" y="591503"/>
                    <a:pt x="307658" y="592455"/>
                    <a:pt x="300990" y="592455"/>
                  </a:cubicBezTo>
                  <a:cubicBezTo>
                    <a:pt x="220980" y="592455"/>
                    <a:pt x="140970" y="592455"/>
                    <a:pt x="60960" y="592455"/>
                  </a:cubicBezTo>
                  <a:cubicBezTo>
                    <a:pt x="34290" y="593408"/>
                    <a:pt x="34290" y="593408"/>
                    <a:pt x="37148" y="561975"/>
                  </a:cubicBezTo>
                  <a:close/>
                  <a:moveTo>
                    <a:pt x="60960" y="1073468"/>
                  </a:moveTo>
                  <a:cubicBezTo>
                    <a:pt x="140970" y="1073468"/>
                    <a:pt x="220980" y="1073468"/>
                    <a:pt x="300990" y="1073468"/>
                  </a:cubicBezTo>
                  <a:cubicBezTo>
                    <a:pt x="308610" y="1073468"/>
                    <a:pt x="316230" y="1074420"/>
                    <a:pt x="323850" y="1074420"/>
                  </a:cubicBezTo>
                  <a:cubicBezTo>
                    <a:pt x="323850" y="1084898"/>
                    <a:pt x="323850" y="1094423"/>
                    <a:pt x="323850" y="1103948"/>
                  </a:cubicBezTo>
                  <a:cubicBezTo>
                    <a:pt x="228600" y="1103948"/>
                    <a:pt x="133350" y="1103948"/>
                    <a:pt x="37148" y="1103948"/>
                  </a:cubicBezTo>
                  <a:cubicBezTo>
                    <a:pt x="34290" y="1074420"/>
                    <a:pt x="34290" y="1073468"/>
                    <a:pt x="60960" y="1073468"/>
                  </a:cubicBezTo>
                  <a:close/>
                  <a:moveTo>
                    <a:pt x="323850" y="533400"/>
                  </a:moveTo>
                  <a:cubicBezTo>
                    <a:pt x="228600" y="533400"/>
                    <a:pt x="133350" y="533400"/>
                    <a:pt x="38100" y="533400"/>
                  </a:cubicBezTo>
                  <a:cubicBezTo>
                    <a:pt x="33338" y="503873"/>
                    <a:pt x="33338" y="502920"/>
                    <a:pt x="60008" y="502920"/>
                  </a:cubicBezTo>
                  <a:cubicBezTo>
                    <a:pt x="140970" y="502920"/>
                    <a:pt x="220980" y="502920"/>
                    <a:pt x="301943" y="502920"/>
                  </a:cubicBezTo>
                  <a:cubicBezTo>
                    <a:pt x="308610" y="502920"/>
                    <a:pt x="315278" y="503873"/>
                    <a:pt x="324803" y="504825"/>
                  </a:cubicBezTo>
                  <a:cubicBezTo>
                    <a:pt x="323850" y="514350"/>
                    <a:pt x="323850" y="522923"/>
                    <a:pt x="323850" y="533400"/>
                  </a:cubicBezTo>
                  <a:close/>
                  <a:moveTo>
                    <a:pt x="38100" y="447675"/>
                  </a:moveTo>
                  <a:cubicBezTo>
                    <a:pt x="132398" y="447675"/>
                    <a:pt x="227648" y="447675"/>
                    <a:pt x="322898" y="447675"/>
                  </a:cubicBezTo>
                  <a:cubicBezTo>
                    <a:pt x="322898" y="457200"/>
                    <a:pt x="322898" y="465773"/>
                    <a:pt x="322898" y="477203"/>
                  </a:cubicBezTo>
                  <a:cubicBezTo>
                    <a:pt x="315278" y="478155"/>
                    <a:pt x="308610" y="479108"/>
                    <a:pt x="300990" y="479108"/>
                  </a:cubicBezTo>
                  <a:cubicBezTo>
                    <a:pt x="220028" y="479108"/>
                    <a:pt x="140018" y="479108"/>
                    <a:pt x="59055" y="479108"/>
                  </a:cubicBezTo>
                  <a:cubicBezTo>
                    <a:pt x="34290" y="479108"/>
                    <a:pt x="33338" y="477203"/>
                    <a:pt x="38100" y="447675"/>
                  </a:cubicBezTo>
                  <a:close/>
                  <a:moveTo>
                    <a:pt x="37148" y="218123"/>
                  </a:moveTo>
                  <a:cubicBezTo>
                    <a:pt x="132398" y="218123"/>
                    <a:pt x="226695" y="218123"/>
                    <a:pt x="322898" y="218123"/>
                  </a:cubicBezTo>
                  <a:cubicBezTo>
                    <a:pt x="322898" y="227648"/>
                    <a:pt x="322898" y="237173"/>
                    <a:pt x="322898" y="248603"/>
                  </a:cubicBezTo>
                  <a:cubicBezTo>
                    <a:pt x="315278" y="248603"/>
                    <a:pt x="307658" y="249555"/>
                    <a:pt x="300038" y="249555"/>
                  </a:cubicBezTo>
                  <a:cubicBezTo>
                    <a:pt x="220028" y="249555"/>
                    <a:pt x="140018" y="249555"/>
                    <a:pt x="60008" y="249555"/>
                  </a:cubicBezTo>
                  <a:cubicBezTo>
                    <a:pt x="34290" y="250508"/>
                    <a:pt x="34290" y="249555"/>
                    <a:pt x="37148" y="218123"/>
                  </a:cubicBezTo>
                  <a:close/>
                  <a:moveTo>
                    <a:pt x="61913" y="273368"/>
                  </a:moveTo>
                  <a:cubicBezTo>
                    <a:pt x="140970" y="273368"/>
                    <a:pt x="220028" y="273368"/>
                    <a:pt x="299085" y="273368"/>
                  </a:cubicBezTo>
                  <a:cubicBezTo>
                    <a:pt x="306705" y="273368"/>
                    <a:pt x="314325" y="274320"/>
                    <a:pt x="323850" y="274320"/>
                  </a:cubicBezTo>
                  <a:cubicBezTo>
                    <a:pt x="323850" y="285750"/>
                    <a:pt x="323850" y="294323"/>
                    <a:pt x="323850" y="304800"/>
                  </a:cubicBezTo>
                  <a:cubicBezTo>
                    <a:pt x="227648" y="304800"/>
                    <a:pt x="133350" y="304800"/>
                    <a:pt x="39053" y="304800"/>
                  </a:cubicBezTo>
                  <a:cubicBezTo>
                    <a:pt x="32385" y="275273"/>
                    <a:pt x="33338" y="273368"/>
                    <a:pt x="61913" y="273368"/>
                  </a:cubicBezTo>
                  <a:close/>
                  <a:moveTo>
                    <a:pt x="322898" y="332423"/>
                  </a:moveTo>
                  <a:cubicBezTo>
                    <a:pt x="322898" y="341948"/>
                    <a:pt x="322898" y="351473"/>
                    <a:pt x="322898" y="362903"/>
                  </a:cubicBezTo>
                  <a:cubicBezTo>
                    <a:pt x="315278" y="362903"/>
                    <a:pt x="307658" y="363855"/>
                    <a:pt x="300038" y="363855"/>
                  </a:cubicBezTo>
                  <a:cubicBezTo>
                    <a:pt x="220028" y="363855"/>
                    <a:pt x="140018" y="363855"/>
                    <a:pt x="60008" y="363855"/>
                  </a:cubicBezTo>
                  <a:cubicBezTo>
                    <a:pt x="33338" y="363855"/>
                    <a:pt x="33338" y="363855"/>
                    <a:pt x="36195" y="332423"/>
                  </a:cubicBezTo>
                  <a:cubicBezTo>
                    <a:pt x="133350" y="332423"/>
                    <a:pt x="227648" y="332423"/>
                    <a:pt x="322898" y="332423"/>
                  </a:cubicBezTo>
                  <a:close/>
                  <a:moveTo>
                    <a:pt x="60960" y="387668"/>
                  </a:moveTo>
                  <a:cubicBezTo>
                    <a:pt x="140970" y="387668"/>
                    <a:pt x="220980" y="387668"/>
                    <a:pt x="300990" y="387668"/>
                  </a:cubicBezTo>
                  <a:cubicBezTo>
                    <a:pt x="307658" y="387668"/>
                    <a:pt x="314325" y="388620"/>
                    <a:pt x="323850" y="388620"/>
                  </a:cubicBezTo>
                  <a:cubicBezTo>
                    <a:pt x="323850" y="400050"/>
                    <a:pt x="323850" y="408623"/>
                    <a:pt x="323850" y="419100"/>
                  </a:cubicBezTo>
                  <a:cubicBezTo>
                    <a:pt x="227648" y="419100"/>
                    <a:pt x="133350" y="419100"/>
                    <a:pt x="39053" y="419100"/>
                  </a:cubicBezTo>
                  <a:cubicBezTo>
                    <a:pt x="32385" y="389573"/>
                    <a:pt x="33338" y="387668"/>
                    <a:pt x="60960" y="387668"/>
                  </a:cubicBezTo>
                  <a:close/>
                  <a:moveTo>
                    <a:pt x="60960" y="844868"/>
                  </a:moveTo>
                  <a:cubicBezTo>
                    <a:pt x="140970" y="844868"/>
                    <a:pt x="220980" y="844868"/>
                    <a:pt x="300990" y="844868"/>
                  </a:cubicBezTo>
                  <a:cubicBezTo>
                    <a:pt x="308610" y="844868"/>
                    <a:pt x="316230" y="845820"/>
                    <a:pt x="324803" y="845820"/>
                  </a:cubicBezTo>
                  <a:cubicBezTo>
                    <a:pt x="324803" y="856298"/>
                    <a:pt x="324803" y="864870"/>
                    <a:pt x="324803" y="875348"/>
                  </a:cubicBezTo>
                  <a:cubicBezTo>
                    <a:pt x="229553" y="875348"/>
                    <a:pt x="135255" y="875348"/>
                    <a:pt x="40005" y="875348"/>
                  </a:cubicBezTo>
                  <a:cubicBezTo>
                    <a:pt x="31433" y="848678"/>
                    <a:pt x="33338" y="844868"/>
                    <a:pt x="60960" y="844868"/>
                  </a:cubicBezTo>
                  <a:close/>
                  <a:moveTo>
                    <a:pt x="37148" y="1019175"/>
                  </a:moveTo>
                  <a:cubicBezTo>
                    <a:pt x="131445" y="1019175"/>
                    <a:pt x="226695" y="1019175"/>
                    <a:pt x="323850" y="1019175"/>
                  </a:cubicBezTo>
                  <a:cubicBezTo>
                    <a:pt x="323850" y="1028700"/>
                    <a:pt x="323850" y="1037273"/>
                    <a:pt x="323850" y="1049655"/>
                  </a:cubicBezTo>
                  <a:cubicBezTo>
                    <a:pt x="287655" y="1049655"/>
                    <a:pt x="253365" y="1049655"/>
                    <a:pt x="219075" y="1049655"/>
                  </a:cubicBezTo>
                  <a:cubicBezTo>
                    <a:pt x="166688" y="1049655"/>
                    <a:pt x="114300" y="1048703"/>
                    <a:pt x="61913" y="1049655"/>
                  </a:cubicBezTo>
                  <a:cubicBezTo>
                    <a:pt x="38100" y="1051560"/>
                    <a:pt x="31433" y="1042988"/>
                    <a:pt x="37148" y="1019175"/>
                  </a:cubicBezTo>
                  <a:close/>
                </a:path>
              </a:pathLst>
            </a:custGeom>
            <a:solidFill>
              <a:schemeClr val="accent1"/>
            </a:solidFill>
            <a:ln w="9525" cap="flat">
              <a:noFill/>
              <a:prstDash val="solid"/>
              <a:miter/>
            </a:ln>
          </p:spPr>
          <p:txBody>
            <a:bodyPr rtlCol="0" anchor="ctr"/>
            <a:lstStyle/>
            <a:p>
              <a:endParaRPr lang="en-US"/>
            </a:p>
          </p:txBody>
        </p:sp>
        <p:sp>
          <p:nvSpPr>
            <p:cNvPr id="124" name="Freeform: Shape 123">
              <a:extLst>
                <a:ext uri="{FF2B5EF4-FFF2-40B4-BE49-F238E27FC236}">
                  <a16:creationId xmlns:a16="http://schemas.microsoft.com/office/drawing/2014/main" id="{C4C276C9-E002-4779-ABD9-266854369292}"/>
                </a:ext>
              </a:extLst>
            </p:cNvPr>
            <p:cNvSpPr/>
            <p:nvPr/>
          </p:nvSpPr>
          <p:spPr>
            <a:xfrm rot="186138">
              <a:off x="6177380" y="1465249"/>
              <a:ext cx="189750" cy="529535"/>
            </a:xfrm>
            <a:custGeom>
              <a:avLst/>
              <a:gdLst>
                <a:gd name="connsiteX0" fmla="*/ 417195 w 409575"/>
                <a:gd name="connsiteY0" fmla="*/ 1149668 h 1143000"/>
                <a:gd name="connsiteX1" fmla="*/ 417195 w 409575"/>
                <a:gd name="connsiteY1" fmla="*/ 0 h 1143000"/>
                <a:gd name="connsiteX2" fmla="*/ 0 w 409575"/>
                <a:gd name="connsiteY2" fmla="*/ 0 h 1143000"/>
                <a:gd name="connsiteX3" fmla="*/ 0 w 409575"/>
                <a:gd name="connsiteY3" fmla="*/ 1149668 h 1143000"/>
                <a:gd name="connsiteX4" fmla="*/ 417195 w 409575"/>
                <a:gd name="connsiteY4" fmla="*/ 1149668 h 1143000"/>
                <a:gd name="connsiteX5" fmla="*/ 342900 w 409575"/>
                <a:gd name="connsiteY5" fmla="*/ 1091565 h 1143000"/>
                <a:gd name="connsiteX6" fmla="*/ 342900 w 409575"/>
                <a:gd name="connsiteY6" fmla="*/ 921068 h 1143000"/>
                <a:gd name="connsiteX7" fmla="*/ 383858 w 409575"/>
                <a:gd name="connsiteY7" fmla="*/ 951548 h 1143000"/>
                <a:gd name="connsiteX8" fmla="*/ 383858 w 409575"/>
                <a:gd name="connsiteY8" fmla="*/ 1061085 h 1143000"/>
                <a:gd name="connsiteX9" fmla="*/ 342900 w 409575"/>
                <a:gd name="connsiteY9" fmla="*/ 1091565 h 1143000"/>
                <a:gd name="connsiteX10" fmla="*/ 382905 w 409575"/>
                <a:gd name="connsiteY10" fmla="*/ 879158 h 1143000"/>
                <a:gd name="connsiteX11" fmla="*/ 343852 w 409575"/>
                <a:gd name="connsiteY11" fmla="*/ 894398 h 1143000"/>
                <a:gd name="connsiteX12" fmla="*/ 343852 w 409575"/>
                <a:gd name="connsiteY12" fmla="*/ 727710 h 1143000"/>
                <a:gd name="connsiteX13" fmla="*/ 367665 w 409575"/>
                <a:gd name="connsiteY13" fmla="*/ 728663 h 1143000"/>
                <a:gd name="connsiteX14" fmla="*/ 382905 w 409575"/>
                <a:gd name="connsiteY14" fmla="*/ 741998 h 1143000"/>
                <a:gd name="connsiteX15" fmla="*/ 382905 w 409575"/>
                <a:gd name="connsiteY15" fmla="*/ 879158 h 1143000"/>
                <a:gd name="connsiteX16" fmla="*/ 342900 w 409575"/>
                <a:gd name="connsiteY16" fmla="*/ 139065 h 1143000"/>
                <a:gd name="connsiteX17" fmla="*/ 382905 w 409575"/>
                <a:gd name="connsiteY17" fmla="*/ 139065 h 1143000"/>
                <a:gd name="connsiteX18" fmla="*/ 382905 w 409575"/>
                <a:gd name="connsiteY18" fmla="*/ 225743 h 1143000"/>
                <a:gd name="connsiteX19" fmla="*/ 382905 w 409575"/>
                <a:gd name="connsiteY19" fmla="*/ 268605 h 1143000"/>
                <a:gd name="connsiteX20" fmla="*/ 342900 w 409575"/>
                <a:gd name="connsiteY20" fmla="*/ 301943 h 1143000"/>
                <a:gd name="connsiteX21" fmla="*/ 342900 w 409575"/>
                <a:gd name="connsiteY21" fmla="*/ 139065 h 1143000"/>
                <a:gd name="connsiteX22" fmla="*/ 382905 w 409575"/>
                <a:gd name="connsiteY22" fmla="*/ 470535 h 1143000"/>
                <a:gd name="connsiteX23" fmla="*/ 342900 w 409575"/>
                <a:gd name="connsiteY23" fmla="*/ 501015 h 1143000"/>
                <a:gd name="connsiteX24" fmla="*/ 342900 w 409575"/>
                <a:gd name="connsiteY24" fmla="*/ 340043 h 1143000"/>
                <a:gd name="connsiteX25" fmla="*/ 382905 w 409575"/>
                <a:gd name="connsiteY25" fmla="*/ 370522 h 1143000"/>
                <a:gd name="connsiteX26" fmla="*/ 382905 w 409575"/>
                <a:gd name="connsiteY26" fmla="*/ 470535 h 1143000"/>
                <a:gd name="connsiteX27" fmla="*/ 342900 w 409575"/>
                <a:gd name="connsiteY27" fmla="*/ 531495 h 1143000"/>
                <a:gd name="connsiteX28" fmla="*/ 383858 w 409575"/>
                <a:gd name="connsiteY28" fmla="*/ 559118 h 1143000"/>
                <a:gd name="connsiteX29" fmla="*/ 383858 w 409575"/>
                <a:gd name="connsiteY29" fmla="*/ 690563 h 1143000"/>
                <a:gd name="connsiteX30" fmla="*/ 342900 w 409575"/>
                <a:gd name="connsiteY30" fmla="*/ 690563 h 1143000"/>
                <a:gd name="connsiteX31" fmla="*/ 342900 w 409575"/>
                <a:gd name="connsiteY31" fmla="*/ 531495 h 1143000"/>
                <a:gd name="connsiteX32" fmla="*/ 263842 w 409575"/>
                <a:gd name="connsiteY32" fmla="*/ 139065 h 1143000"/>
                <a:gd name="connsiteX33" fmla="*/ 305752 w 409575"/>
                <a:gd name="connsiteY33" fmla="*/ 139065 h 1143000"/>
                <a:gd name="connsiteX34" fmla="*/ 305752 w 409575"/>
                <a:gd name="connsiteY34" fmla="*/ 250508 h 1143000"/>
                <a:gd name="connsiteX35" fmla="*/ 305752 w 409575"/>
                <a:gd name="connsiteY35" fmla="*/ 278130 h 1143000"/>
                <a:gd name="connsiteX36" fmla="*/ 277177 w 409575"/>
                <a:gd name="connsiteY36" fmla="*/ 302895 h 1143000"/>
                <a:gd name="connsiteX37" fmla="*/ 264795 w 409575"/>
                <a:gd name="connsiteY37" fmla="*/ 289560 h 1143000"/>
                <a:gd name="connsiteX38" fmla="*/ 263842 w 409575"/>
                <a:gd name="connsiteY38" fmla="*/ 139065 h 1143000"/>
                <a:gd name="connsiteX39" fmla="*/ 284798 w 409575"/>
                <a:gd name="connsiteY39" fmla="*/ 526733 h 1143000"/>
                <a:gd name="connsiteX40" fmla="*/ 306705 w 409575"/>
                <a:gd name="connsiteY40" fmla="*/ 549593 h 1143000"/>
                <a:gd name="connsiteX41" fmla="*/ 306705 w 409575"/>
                <a:gd name="connsiteY41" fmla="*/ 691515 h 1143000"/>
                <a:gd name="connsiteX42" fmla="*/ 264795 w 409575"/>
                <a:gd name="connsiteY42" fmla="*/ 691515 h 1143000"/>
                <a:gd name="connsiteX43" fmla="*/ 264795 w 409575"/>
                <a:gd name="connsiteY43" fmla="*/ 602933 h 1143000"/>
                <a:gd name="connsiteX44" fmla="*/ 264795 w 409575"/>
                <a:gd name="connsiteY44" fmla="*/ 550545 h 1143000"/>
                <a:gd name="connsiteX45" fmla="*/ 284798 w 409575"/>
                <a:gd name="connsiteY45" fmla="*/ 526733 h 1143000"/>
                <a:gd name="connsiteX46" fmla="*/ 230505 w 409575"/>
                <a:gd name="connsiteY46" fmla="*/ 1012508 h 1143000"/>
                <a:gd name="connsiteX47" fmla="*/ 230505 w 409575"/>
                <a:gd name="connsiteY47" fmla="*/ 1079183 h 1143000"/>
                <a:gd name="connsiteX48" fmla="*/ 210502 w 409575"/>
                <a:gd name="connsiteY48" fmla="*/ 1093470 h 1143000"/>
                <a:gd name="connsiteX49" fmla="*/ 187642 w 409575"/>
                <a:gd name="connsiteY49" fmla="*/ 1079183 h 1143000"/>
                <a:gd name="connsiteX50" fmla="*/ 187642 w 409575"/>
                <a:gd name="connsiteY50" fmla="*/ 919163 h 1143000"/>
                <a:gd name="connsiteX51" fmla="*/ 230505 w 409575"/>
                <a:gd name="connsiteY51" fmla="*/ 919163 h 1143000"/>
                <a:gd name="connsiteX52" fmla="*/ 230505 w 409575"/>
                <a:gd name="connsiteY52" fmla="*/ 1012508 h 1143000"/>
                <a:gd name="connsiteX53" fmla="*/ 187642 w 409575"/>
                <a:gd name="connsiteY53" fmla="*/ 351472 h 1143000"/>
                <a:gd name="connsiteX54" fmla="*/ 200977 w 409575"/>
                <a:gd name="connsiteY54" fmla="*/ 338138 h 1143000"/>
                <a:gd name="connsiteX55" fmla="*/ 229552 w 409575"/>
                <a:gd name="connsiteY55" fmla="*/ 337185 h 1143000"/>
                <a:gd name="connsiteX56" fmla="*/ 229552 w 409575"/>
                <a:gd name="connsiteY56" fmla="*/ 490538 h 1143000"/>
                <a:gd name="connsiteX57" fmla="*/ 208598 w 409575"/>
                <a:gd name="connsiteY57" fmla="*/ 502920 h 1143000"/>
                <a:gd name="connsiteX58" fmla="*/ 187642 w 409575"/>
                <a:gd name="connsiteY58" fmla="*/ 490538 h 1143000"/>
                <a:gd name="connsiteX59" fmla="*/ 187642 w 409575"/>
                <a:gd name="connsiteY59" fmla="*/ 351472 h 1143000"/>
                <a:gd name="connsiteX60" fmla="*/ 187642 w 409575"/>
                <a:gd name="connsiteY60" fmla="*/ 743903 h 1143000"/>
                <a:gd name="connsiteX61" fmla="*/ 227648 w 409575"/>
                <a:gd name="connsiteY61" fmla="*/ 727710 h 1143000"/>
                <a:gd name="connsiteX62" fmla="*/ 227648 w 409575"/>
                <a:gd name="connsiteY62" fmla="*/ 893445 h 1143000"/>
                <a:gd name="connsiteX63" fmla="*/ 202883 w 409575"/>
                <a:gd name="connsiteY63" fmla="*/ 893445 h 1143000"/>
                <a:gd name="connsiteX64" fmla="*/ 186690 w 409575"/>
                <a:gd name="connsiteY64" fmla="*/ 878205 h 1143000"/>
                <a:gd name="connsiteX65" fmla="*/ 187642 w 409575"/>
                <a:gd name="connsiteY65" fmla="*/ 743903 h 1143000"/>
                <a:gd name="connsiteX66" fmla="*/ 114300 w 409575"/>
                <a:gd name="connsiteY66" fmla="*/ 139065 h 1143000"/>
                <a:gd name="connsiteX67" fmla="*/ 154305 w 409575"/>
                <a:gd name="connsiteY67" fmla="*/ 139065 h 1143000"/>
                <a:gd name="connsiteX68" fmla="*/ 154305 w 409575"/>
                <a:gd name="connsiteY68" fmla="*/ 230505 h 1143000"/>
                <a:gd name="connsiteX69" fmla="*/ 154305 w 409575"/>
                <a:gd name="connsiteY69" fmla="*/ 269558 h 1143000"/>
                <a:gd name="connsiteX70" fmla="*/ 114300 w 409575"/>
                <a:gd name="connsiteY70" fmla="*/ 301943 h 1143000"/>
                <a:gd name="connsiteX71" fmla="*/ 114300 w 409575"/>
                <a:gd name="connsiteY71" fmla="*/ 139065 h 1143000"/>
                <a:gd name="connsiteX72" fmla="*/ 114300 w 409575"/>
                <a:gd name="connsiteY72" fmla="*/ 339090 h 1143000"/>
                <a:gd name="connsiteX73" fmla="*/ 130492 w 409575"/>
                <a:gd name="connsiteY73" fmla="*/ 337185 h 1143000"/>
                <a:gd name="connsiteX74" fmla="*/ 155258 w 409575"/>
                <a:gd name="connsiteY74" fmla="*/ 360997 h 1143000"/>
                <a:gd name="connsiteX75" fmla="*/ 155258 w 409575"/>
                <a:gd name="connsiteY75" fmla="*/ 472440 h 1143000"/>
                <a:gd name="connsiteX76" fmla="*/ 115252 w 409575"/>
                <a:gd name="connsiteY76" fmla="*/ 501015 h 1143000"/>
                <a:gd name="connsiteX77" fmla="*/ 114300 w 409575"/>
                <a:gd name="connsiteY77" fmla="*/ 339090 h 1143000"/>
                <a:gd name="connsiteX78" fmla="*/ 154305 w 409575"/>
                <a:gd name="connsiteY78" fmla="*/ 691515 h 1143000"/>
                <a:gd name="connsiteX79" fmla="*/ 114300 w 409575"/>
                <a:gd name="connsiteY79" fmla="*/ 691515 h 1143000"/>
                <a:gd name="connsiteX80" fmla="*/ 114300 w 409575"/>
                <a:gd name="connsiteY80" fmla="*/ 530543 h 1143000"/>
                <a:gd name="connsiteX81" fmla="*/ 154305 w 409575"/>
                <a:gd name="connsiteY81" fmla="*/ 559118 h 1143000"/>
                <a:gd name="connsiteX82" fmla="*/ 154305 w 409575"/>
                <a:gd name="connsiteY82" fmla="*/ 691515 h 1143000"/>
                <a:gd name="connsiteX83" fmla="*/ 114300 w 409575"/>
                <a:gd name="connsiteY83" fmla="*/ 727710 h 1143000"/>
                <a:gd name="connsiteX84" fmla="*/ 139065 w 409575"/>
                <a:gd name="connsiteY84" fmla="*/ 728663 h 1143000"/>
                <a:gd name="connsiteX85" fmla="*/ 154305 w 409575"/>
                <a:gd name="connsiteY85" fmla="*/ 741998 h 1143000"/>
                <a:gd name="connsiteX86" fmla="*/ 154305 w 409575"/>
                <a:gd name="connsiteY86" fmla="*/ 879158 h 1143000"/>
                <a:gd name="connsiteX87" fmla="*/ 114300 w 409575"/>
                <a:gd name="connsiteY87" fmla="*/ 894398 h 1143000"/>
                <a:gd name="connsiteX88" fmla="*/ 114300 w 409575"/>
                <a:gd name="connsiteY88" fmla="*/ 727710 h 1143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409575" h="1143000">
                  <a:moveTo>
                    <a:pt x="417195" y="1149668"/>
                  </a:moveTo>
                  <a:cubicBezTo>
                    <a:pt x="417195" y="764858"/>
                    <a:pt x="417195" y="381953"/>
                    <a:pt x="417195" y="0"/>
                  </a:cubicBezTo>
                  <a:cubicBezTo>
                    <a:pt x="276225" y="0"/>
                    <a:pt x="139065" y="0"/>
                    <a:pt x="0" y="0"/>
                  </a:cubicBezTo>
                  <a:cubicBezTo>
                    <a:pt x="0" y="384810"/>
                    <a:pt x="0" y="766763"/>
                    <a:pt x="0" y="1149668"/>
                  </a:cubicBezTo>
                  <a:lnTo>
                    <a:pt x="417195" y="1149668"/>
                  </a:lnTo>
                  <a:close/>
                  <a:moveTo>
                    <a:pt x="342900" y="1091565"/>
                  </a:moveTo>
                  <a:cubicBezTo>
                    <a:pt x="342900" y="1034415"/>
                    <a:pt x="342900" y="977265"/>
                    <a:pt x="342900" y="921068"/>
                  </a:cubicBezTo>
                  <a:cubicBezTo>
                    <a:pt x="382905" y="914400"/>
                    <a:pt x="383858" y="914400"/>
                    <a:pt x="383858" y="951548"/>
                  </a:cubicBezTo>
                  <a:cubicBezTo>
                    <a:pt x="383858" y="987743"/>
                    <a:pt x="383858" y="1023938"/>
                    <a:pt x="383858" y="1061085"/>
                  </a:cubicBezTo>
                  <a:cubicBezTo>
                    <a:pt x="382905" y="1096328"/>
                    <a:pt x="382905" y="1097280"/>
                    <a:pt x="342900" y="1091565"/>
                  </a:cubicBezTo>
                  <a:close/>
                  <a:moveTo>
                    <a:pt x="382905" y="879158"/>
                  </a:moveTo>
                  <a:cubicBezTo>
                    <a:pt x="381000" y="906780"/>
                    <a:pt x="358140" y="887730"/>
                    <a:pt x="343852" y="894398"/>
                  </a:cubicBezTo>
                  <a:cubicBezTo>
                    <a:pt x="343852" y="838200"/>
                    <a:pt x="343852" y="784860"/>
                    <a:pt x="343852" y="727710"/>
                  </a:cubicBezTo>
                  <a:cubicBezTo>
                    <a:pt x="353377" y="727710"/>
                    <a:pt x="360998" y="725805"/>
                    <a:pt x="367665" y="728663"/>
                  </a:cubicBezTo>
                  <a:cubicBezTo>
                    <a:pt x="373380" y="730568"/>
                    <a:pt x="382905" y="737235"/>
                    <a:pt x="382905" y="741998"/>
                  </a:cubicBezTo>
                  <a:cubicBezTo>
                    <a:pt x="383858" y="787718"/>
                    <a:pt x="384810" y="833438"/>
                    <a:pt x="382905" y="879158"/>
                  </a:cubicBezTo>
                  <a:close/>
                  <a:moveTo>
                    <a:pt x="342900" y="139065"/>
                  </a:moveTo>
                  <a:cubicBezTo>
                    <a:pt x="356235" y="139065"/>
                    <a:pt x="367665" y="139065"/>
                    <a:pt x="382905" y="139065"/>
                  </a:cubicBezTo>
                  <a:cubicBezTo>
                    <a:pt x="382905" y="168593"/>
                    <a:pt x="382905" y="197168"/>
                    <a:pt x="382905" y="225743"/>
                  </a:cubicBezTo>
                  <a:cubicBezTo>
                    <a:pt x="382905" y="240030"/>
                    <a:pt x="382905" y="254318"/>
                    <a:pt x="382905" y="268605"/>
                  </a:cubicBezTo>
                  <a:cubicBezTo>
                    <a:pt x="382905" y="305753"/>
                    <a:pt x="382905" y="305753"/>
                    <a:pt x="342900" y="301943"/>
                  </a:cubicBezTo>
                  <a:cubicBezTo>
                    <a:pt x="342900" y="246698"/>
                    <a:pt x="342900" y="193358"/>
                    <a:pt x="342900" y="139065"/>
                  </a:cubicBezTo>
                  <a:close/>
                  <a:moveTo>
                    <a:pt x="382905" y="470535"/>
                  </a:moveTo>
                  <a:cubicBezTo>
                    <a:pt x="382905" y="506730"/>
                    <a:pt x="382905" y="506730"/>
                    <a:pt x="342900" y="501015"/>
                  </a:cubicBezTo>
                  <a:cubicBezTo>
                    <a:pt x="342900" y="447675"/>
                    <a:pt x="342900" y="393383"/>
                    <a:pt x="342900" y="340043"/>
                  </a:cubicBezTo>
                  <a:cubicBezTo>
                    <a:pt x="382905" y="333375"/>
                    <a:pt x="382905" y="333375"/>
                    <a:pt x="382905" y="370522"/>
                  </a:cubicBezTo>
                  <a:cubicBezTo>
                    <a:pt x="382905" y="403860"/>
                    <a:pt x="382905" y="437197"/>
                    <a:pt x="382905" y="470535"/>
                  </a:cubicBezTo>
                  <a:close/>
                  <a:moveTo>
                    <a:pt x="342900" y="531495"/>
                  </a:moveTo>
                  <a:cubicBezTo>
                    <a:pt x="378142" y="521018"/>
                    <a:pt x="383858" y="523875"/>
                    <a:pt x="383858" y="559118"/>
                  </a:cubicBezTo>
                  <a:cubicBezTo>
                    <a:pt x="383858" y="601980"/>
                    <a:pt x="383858" y="645795"/>
                    <a:pt x="383858" y="690563"/>
                  </a:cubicBezTo>
                  <a:cubicBezTo>
                    <a:pt x="368617" y="690563"/>
                    <a:pt x="356235" y="690563"/>
                    <a:pt x="342900" y="690563"/>
                  </a:cubicBezTo>
                  <a:cubicBezTo>
                    <a:pt x="342900" y="637223"/>
                    <a:pt x="342900" y="584835"/>
                    <a:pt x="342900" y="531495"/>
                  </a:cubicBezTo>
                  <a:close/>
                  <a:moveTo>
                    <a:pt x="263842" y="139065"/>
                  </a:moveTo>
                  <a:cubicBezTo>
                    <a:pt x="279083" y="139065"/>
                    <a:pt x="290512" y="139065"/>
                    <a:pt x="305752" y="139065"/>
                  </a:cubicBezTo>
                  <a:cubicBezTo>
                    <a:pt x="305752" y="177165"/>
                    <a:pt x="305752" y="214313"/>
                    <a:pt x="305752" y="250508"/>
                  </a:cubicBezTo>
                  <a:cubicBezTo>
                    <a:pt x="305752" y="260033"/>
                    <a:pt x="305752" y="268605"/>
                    <a:pt x="305752" y="278130"/>
                  </a:cubicBezTo>
                  <a:cubicBezTo>
                    <a:pt x="305752" y="303847"/>
                    <a:pt x="301942" y="307658"/>
                    <a:pt x="277177" y="302895"/>
                  </a:cubicBezTo>
                  <a:cubicBezTo>
                    <a:pt x="272415" y="301943"/>
                    <a:pt x="264795" y="294323"/>
                    <a:pt x="264795" y="289560"/>
                  </a:cubicBezTo>
                  <a:cubicBezTo>
                    <a:pt x="263842" y="240030"/>
                    <a:pt x="263842" y="190500"/>
                    <a:pt x="263842" y="139065"/>
                  </a:cubicBezTo>
                  <a:close/>
                  <a:moveTo>
                    <a:pt x="284798" y="526733"/>
                  </a:moveTo>
                  <a:cubicBezTo>
                    <a:pt x="301942" y="526733"/>
                    <a:pt x="306705" y="533400"/>
                    <a:pt x="306705" y="549593"/>
                  </a:cubicBezTo>
                  <a:cubicBezTo>
                    <a:pt x="305752" y="596265"/>
                    <a:pt x="306705" y="641985"/>
                    <a:pt x="306705" y="691515"/>
                  </a:cubicBezTo>
                  <a:cubicBezTo>
                    <a:pt x="291465" y="691515"/>
                    <a:pt x="280035" y="691515"/>
                    <a:pt x="264795" y="691515"/>
                  </a:cubicBezTo>
                  <a:cubicBezTo>
                    <a:pt x="264795" y="661035"/>
                    <a:pt x="264795" y="631508"/>
                    <a:pt x="264795" y="602933"/>
                  </a:cubicBezTo>
                  <a:cubicBezTo>
                    <a:pt x="264795" y="585788"/>
                    <a:pt x="265748" y="567690"/>
                    <a:pt x="264795" y="550545"/>
                  </a:cubicBezTo>
                  <a:cubicBezTo>
                    <a:pt x="262890" y="534353"/>
                    <a:pt x="267652" y="526733"/>
                    <a:pt x="284798" y="526733"/>
                  </a:cubicBezTo>
                  <a:close/>
                  <a:moveTo>
                    <a:pt x="230505" y="1012508"/>
                  </a:moveTo>
                  <a:cubicBezTo>
                    <a:pt x="230505" y="1034415"/>
                    <a:pt x="230505" y="1056323"/>
                    <a:pt x="230505" y="1079183"/>
                  </a:cubicBezTo>
                  <a:cubicBezTo>
                    <a:pt x="230505" y="1094423"/>
                    <a:pt x="220980" y="1094423"/>
                    <a:pt x="210502" y="1093470"/>
                  </a:cubicBezTo>
                  <a:cubicBezTo>
                    <a:pt x="200025" y="1093470"/>
                    <a:pt x="187642" y="1096328"/>
                    <a:pt x="187642" y="1079183"/>
                  </a:cubicBezTo>
                  <a:cubicBezTo>
                    <a:pt x="187642" y="1026795"/>
                    <a:pt x="187642" y="974408"/>
                    <a:pt x="187642" y="919163"/>
                  </a:cubicBezTo>
                  <a:cubicBezTo>
                    <a:pt x="202883" y="919163"/>
                    <a:pt x="215265" y="919163"/>
                    <a:pt x="230505" y="919163"/>
                  </a:cubicBezTo>
                  <a:cubicBezTo>
                    <a:pt x="230505" y="951548"/>
                    <a:pt x="230505" y="982027"/>
                    <a:pt x="230505" y="1012508"/>
                  </a:cubicBezTo>
                  <a:close/>
                  <a:moveTo>
                    <a:pt x="187642" y="351472"/>
                  </a:moveTo>
                  <a:cubicBezTo>
                    <a:pt x="187642" y="346710"/>
                    <a:pt x="195262" y="340043"/>
                    <a:pt x="200977" y="338138"/>
                  </a:cubicBezTo>
                  <a:cubicBezTo>
                    <a:pt x="208598" y="336233"/>
                    <a:pt x="217170" y="337185"/>
                    <a:pt x="229552" y="337185"/>
                  </a:cubicBezTo>
                  <a:cubicBezTo>
                    <a:pt x="229552" y="390525"/>
                    <a:pt x="229552" y="440055"/>
                    <a:pt x="229552" y="490538"/>
                  </a:cubicBezTo>
                  <a:cubicBezTo>
                    <a:pt x="229552" y="506730"/>
                    <a:pt x="217170" y="504825"/>
                    <a:pt x="208598" y="502920"/>
                  </a:cubicBezTo>
                  <a:cubicBezTo>
                    <a:pt x="200977" y="501015"/>
                    <a:pt x="187642" y="495300"/>
                    <a:pt x="187642" y="490538"/>
                  </a:cubicBezTo>
                  <a:cubicBezTo>
                    <a:pt x="186690" y="443865"/>
                    <a:pt x="186690" y="398145"/>
                    <a:pt x="187642" y="351472"/>
                  </a:cubicBezTo>
                  <a:close/>
                  <a:moveTo>
                    <a:pt x="187642" y="743903"/>
                  </a:moveTo>
                  <a:cubicBezTo>
                    <a:pt x="188595" y="715328"/>
                    <a:pt x="212408" y="733425"/>
                    <a:pt x="227648" y="727710"/>
                  </a:cubicBezTo>
                  <a:cubicBezTo>
                    <a:pt x="227648" y="783908"/>
                    <a:pt x="227648" y="837248"/>
                    <a:pt x="227648" y="893445"/>
                  </a:cubicBezTo>
                  <a:cubicBezTo>
                    <a:pt x="218123" y="893445"/>
                    <a:pt x="210502" y="893445"/>
                    <a:pt x="202883" y="893445"/>
                  </a:cubicBezTo>
                  <a:cubicBezTo>
                    <a:pt x="191452" y="894398"/>
                    <a:pt x="186690" y="889635"/>
                    <a:pt x="186690" y="878205"/>
                  </a:cubicBezTo>
                  <a:cubicBezTo>
                    <a:pt x="187642" y="833438"/>
                    <a:pt x="185737" y="787718"/>
                    <a:pt x="187642" y="743903"/>
                  </a:cubicBezTo>
                  <a:close/>
                  <a:moveTo>
                    <a:pt x="114300" y="139065"/>
                  </a:moveTo>
                  <a:cubicBezTo>
                    <a:pt x="127635" y="139065"/>
                    <a:pt x="139065" y="139065"/>
                    <a:pt x="154305" y="139065"/>
                  </a:cubicBezTo>
                  <a:cubicBezTo>
                    <a:pt x="154305" y="170498"/>
                    <a:pt x="154305" y="200025"/>
                    <a:pt x="154305" y="230505"/>
                  </a:cubicBezTo>
                  <a:cubicBezTo>
                    <a:pt x="154305" y="243840"/>
                    <a:pt x="154305" y="256223"/>
                    <a:pt x="154305" y="269558"/>
                  </a:cubicBezTo>
                  <a:cubicBezTo>
                    <a:pt x="154305" y="306705"/>
                    <a:pt x="154305" y="306705"/>
                    <a:pt x="114300" y="301943"/>
                  </a:cubicBezTo>
                  <a:cubicBezTo>
                    <a:pt x="114300" y="248603"/>
                    <a:pt x="114300" y="195263"/>
                    <a:pt x="114300" y="139065"/>
                  </a:cubicBezTo>
                  <a:close/>
                  <a:moveTo>
                    <a:pt x="114300" y="339090"/>
                  </a:moveTo>
                  <a:cubicBezTo>
                    <a:pt x="120015" y="338138"/>
                    <a:pt x="124777" y="338138"/>
                    <a:pt x="130492" y="337185"/>
                  </a:cubicBezTo>
                  <a:cubicBezTo>
                    <a:pt x="148590" y="334328"/>
                    <a:pt x="156210" y="340995"/>
                    <a:pt x="155258" y="360997"/>
                  </a:cubicBezTo>
                  <a:cubicBezTo>
                    <a:pt x="154305" y="398145"/>
                    <a:pt x="155258" y="435293"/>
                    <a:pt x="155258" y="472440"/>
                  </a:cubicBezTo>
                  <a:cubicBezTo>
                    <a:pt x="155258" y="506730"/>
                    <a:pt x="152400" y="508635"/>
                    <a:pt x="115252" y="501015"/>
                  </a:cubicBezTo>
                  <a:cubicBezTo>
                    <a:pt x="114300" y="447675"/>
                    <a:pt x="114300" y="394335"/>
                    <a:pt x="114300" y="339090"/>
                  </a:cubicBezTo>
                  <a:close/>
                  <a:moveTo>
                    <a:pt x="154305" y="691515"/>
                  </a:moveTo>
                  <a:cubicBezTo>
                    <a:pt x="139065" y="691515"/>
                    <a:pt x="127635" y="691515"/>
                    <a:pt x="114300" y="691515"/>
                  </a:cubicBezTo>
                  <a:cubicBezTo>
                    <a:pt x="114300" y="637223"/>
                    <a:pt x="114300" y="583883"/>
                    <a:pt x="114300" y="530543"/>
                  </a:cubicBezTo>
                  <a:cubicBezTo>
                    <a:pt x="150495" y="521018"/>
                    <a:pt x="154305" y="523875"/>
                    <a:pt x="154305" y="559118"/>
                  </a:cubicBezTo>
                  <a:cubicBezTo>
                    <a:pt x="154305" y="603885"/>
                    <a:pt x="154305" y="646748"/>
                    <a:pt x="154305" y="691515"/>
                  </a:cubicBezTo>
                  <a:close/>
                  <a:moveTo>
                    <a:pt x="114300" y="727710"/>
                  </a:moveTo>
                  <a:cubicBezTo>
                    <a:pt x="123825" y="727710"/>
                    <a:pt x="132398" y="725805"/>
                    <a:pt x="139065" y="728663"/>
                  </a:cubicBezTo>
                  <a:cubicBezTo>
                    <a:pt x="144780" y="730568"/>
                    <a:pt x="154305" y="737235"/>
                    <a:pt x="154305" y="741998"/>
                  </a:cubicBezTo>
                  <a:cubicBezTo>
                    <a:pt x="155258" y="787718"/>
                    <a:pt x="157162" y="833438"/>
                    <a:pt x="154305" y="879158"/>
                  </a:cubicBezTo>
                  <a:cubicBezTo>
                    <a:pt x="152400" y="906780"/>
                    <a:pt x="129540" y="887730"/>
                    <a:pt x="114300" y="894398"/>
                  </a:cubicBezTo>
                  <a:cubicBezTo>
                    <a:pt x="114300" y="837248"/>
                    <a:pt x="114300" y="783908"/>
                    <a:pt x="114300" y="727710"/>
                  </a:cubicBezTo>
                  <a:close/>
                </a:path>
              </a:pathLst>
            </a:custGeom>
            <a:solidFill>
              <a:schemeClr val="accent1"/>
            </a:solidFill>
            <a:ln w="9525" cap="flat">
              <a:noFill/>
              <a:prstDash val="solid"/>
              <a:miter/>
            </a:ln>
          </p:spPr>
          <p:txBody>
            <a:bodyPr rtlCol="0" anchor="ctr"/>
            <a:lstStyle/>
            <a:p>
              <a:endParaRPr lang="en-US"/>
            </a:p>
          </p:txBody>
        </p:sp>
        <p:sp>
          <p:nvSpPr>
            <p:cNvPr id="125" name="Freeform: Shape 124">
              <a:extLst>
                <a:ext uri="{FF2B5EF4-FFF2-40B4-BE49-F238E27FC236}">
                  <a16:creationId xmlns:a16="http://schemas.microsoft.com/office/drawing/2014/main" id="{AC786997-65C4-4137-AD5B-71187F352987}"/>
                </a:ext>
              </a:extLst>
            </p:cNvPr>
            <p:cNvSpPr/>
            <p:nvPr/>
          </p:nvSpPr>
          <p:spPr>
            <a:xfrm rot="21180530">
              <a:off x="5712813" y="1452010"/>
              <a:ext cx="216227" cy="556013"/>
            </a:xfrm>
            <a:custGeom>
              <a:avLst/>
              <a:gdLst>
                <a:gd name="connsiteX0" fmla="*/ 0 w 466725"/>
                <a:gd name="connsiteY0" fmla="*/ 1203008 h 1200150"/>
                <a:gd name="connsiteX1" fmla="*/ 468630 w 466725"/>
                <a:gd name="connsiteY1" fmla="*/ 1203008 h 1200150"/>
                <a:gd name="connsiteX2" fmla="*/ 464820 w 466725"/>
                <a:gd name="connsiteY2" fmla="*/ 1182053 h 1200150"/>
                <a:gd name="connsiteX3" fmla="*/ 464820 w 466725"/>
                <a:gd name="connsiteY3" fmla="*/ 32385 h 1200150"/>
                <a:gd name="connsiteX4" fmla="*/ 464820 w 466725"/>
                <a:gd name="connsiteY4" fmla="*/ 0 h 1200150"/>
                <a:gd name="connsiteX5" fmla="*/ 0 w 466725"/>
                <a:gd name="connsiteY5" fmla="*/ 0 h 1200150"/>
                <a:gd name="connsiteX6" fmla="*/ 0 w 466725"/>
                <a:gd name="connsiteY6" fmla="*/ 29528 h 1200150"/>
                <a:gd name="connsiteX7" fmla="*/ 0 w 466725"/>
                <a:gd name="connsiteY7" fmla="*/ 1183958 h 1200150"/>
                <a:gd name="connsiteX8" fmla="*/ 0 w 466725"/>
                <a:gd name="connsiteY8" fmla="*/ 1203008 h 1200150"/>
                <a:gd name="connsiteX9" fmla="*/ 110490 w 466725"/>
                <a:gd name="connsiteY9" fmla="*/ 892493 h 1200150"/>
                <a:gd name="connsiteX10" fmla="*/ 41910 w 466725"/>
                <a:gd name="connsiteY10" fmla="*/ 892493 h 1200150"/>
                <a:gd name="connsiteX11" fmla="*/ 41910 w 466725"/>
                <a:gd name="connsiteY11" fmla="*/ 825818 h 1200150"/>
                <a:gd name="connsiteX12" fmla="*/ 110490 w 466725"/>
                <a:gd name="connsiteY12" fmla="*/ 825818 h 1200150"/>
                <a:gd name="connsiteX13" fmla="*/ 110490 w 466725"/>
                <a:gd name="connsiteY13" fmla="*/ 892493 h 1200150"/>
                <a:gd name="connsiteX14" fmla="*/ 204788 w 466725"/>
                <a:gd name="connsiteY14" fmla="*/ 892493 h 1200150"/>
                <a:gd name="connsiteX15" fmla="*/ 146685 w 466725"/>
                <a:gd name="connsiteY15" fmla="*/ 892493 h 1200150"/>
                <a:gd name="connsiteX16" fmla="*/ 146685 w 466725"/>
                <a:gd name="connsiteY16" fmla="*/ 824865 h 1200150"/>
                <a:gd name="connsiteX17" fmla="*/ 204788 w 466725"/>
                <a:gd name="connsiteY17" fmla="*/ 824865 h 1200150"/>
                <a:gd name="connsiteX18" fmla="*/ 204788 w 466725"/>
                <a:gd name="connsiteY18" fmla="*/ 892493 h 1200150"/>
                <a:gd name="connsiteX19" fmla="*/ 206692 w 466725"/>
                <a:gd name="connsiteY19" fmla="*/ 673418 h 1200150"/>
                <a:gd name="connsiteX20" fmla="*/ 206692 w 466725"/>
                <a:gd name="connsiteY20" fmla="*/ 701040 h 1200150"/>
                <a:gd name="connsiteX21" fmla="*/ 195263 w 466725"/>
                <a:gd name="connsiteY21" fmla="*/ 702945 h 1200150"/>
                <a:gd name="connsiteX22" fmla="*/ 144780 w 466725"/>
                <a:gd name="connsiteY22" fmla="*/ 652463 h 1200150"/>
                <a:gd name="connsiteX23" fmla="*/ 164782 w 466725"/>
                <a:gd name="connsiteY23" fmla="*/ 632460 h 1200150"/>
                <a:gd name="connsiteX24" fmla="*/ 206692 w 466725"/>
                <a:gd name="connsiteY24" fmla="*/ 673418 h 1200150"/>
                <a:gd name="connsiteX25" fmla="*/ 309563 w 466725"/>
                <a:gd name="connsiteY25" fmla="*/ 892493 h 1200150"/>
                <a:gd name="connsiteX26" fmla="*/ 252413 w 466725"/>
                <a:gd name="connsiteY26" fmla="*/ 892493 h 1200150"/>
                <a:gd name="connsiteX27" fmla="*/ 252413 w 466725"/>
                <a:gd name="connsiteY27" fmla="*/ 824865 h 1200150"/>
                <a:gd name="connsiteX28" fmla="*/ 309563 w 466725"/>
                <a:gd name="connsiteY28" fmla="*/ 824865 h 1200150"/>
                <a:gd name="connsiteX29" fmla="*/ 309563 w 466725"/>
                <a:gd name="connsiteY29" fmla="*/ 892493 h 1200150"/>
                <a:gd name="connsiteX30" fmla="*/ 311467 w 466725"/>
                <a:gd name="connsiteY30" fmla="*/ 701993 h 1200150"/>
                <a:gd name="connsiteX31" fmla="*/ 250507 w 466725"/>
                <a:gd name="connsiteY31" fmla="*/ 701993 h 1200150"/>
                <a:gd name="connsiteX32" fmla="*/ 251460 w 466725"/>
                <a:gd name="connsiteY32" fmla="*/ 644843 h 1200150"/>
                <a:gd name="connsiteX33" fmla="*/ 264795 w 466725"/>
                <a:gd name="connsiteY33" fmla="*/ 633413 h 1200150"/>
                <a:gd name="connsiteX34" fmla="*/ 311467 w 466725"/>
                <a:gd name="connsiteY34" fmla="*/ 672465 h 1200150"/>
                <a:gd name="connsiteX35" fmla="*/ 311467 w 466725"/>
                <a:gd name="connsiteY35" fmla="*/ 701993 h 1200150"/>
                <a:gd name="connsiteX36" fmla="*/ 404813 w 466725"/>
                <a:gd name="connsiteY36" fmla="*/ 892493 h 1200150"/>
                <a:gd name="connsiteX37" fmla="*/ 347663 w 466725"/>
                <a:gd name="connsiteY37" fmla="*/ 892493 h 1200150"/>
                <a:gd name="connsiteX38" fmla="*/ 347663 w 466725"/>
                <a:gd name="connsiteY38" fmla="*/ 824865 h 1200150"/>
                <a:gd name="connsiteX39" fmla="*/ 404813 w 466725"/>
                <a:gd name="connsiteY39" fmla="*/ 824865 h 1200150"/>
                <a:gd name="connsiteX40" fmla="*/ 404813 w 466725"/>
                <a:gd name="connsiteY40" fmla="*/ 892493 h 1200150"/>
                <a:gd name="connsiteX41" fmla="*/ 404813 w 466725"/>
                <a:gd name="connsiteY41" fmla="*/ 797243 h 1200150"/>
                <a:gd name="connsiteX42" fmla="*/ 346710 w 466725"/>
                <a:gd name="connsiteY42" fmla="*/ 797243 h 1200150"/>
                <a:gd name="connsiteX43" fmla="*/ 345757 w 466725"/>
                <a:gd name="connsiteY43" fmla="*/ 779145 h 1200150"/>
                <a:gd name="connsiteX44" fmla="*/ 404813 w 466725"/>
                <a:gd name="connsiteY44" fmla="*/ 731520 h 1200150"/>
                <a:gd name="connsiteX45" fmla="*/ 404813 w 466725"/>
                <a:gd name="connsiteY45" fmla="*/ 797243 h 1200150"/>
                <a:gd name="connsiteX46" fmla="*/ 405765 w 466725"/>
                <a:gd name="connsiteY46" fmla="*/ 701993 h 1200150"/>
                <a:gd name="connsiteX47" fmla="*/ 345757 w 466725"/>
                <a:gd name="connsiteY47" fmla="*/ 701993 h 1200150"/>
                <a:gd name="connsiteX48" fmla="*/ 345757 w 466725"/>
                <a:gd name="connsiteY48" fmla="*/ 643890 h 1200150"/>
                <a:gd name="connsiteX49" fmla="*/ 355282 w 466725"/>
                <a:gd name="connsiteY49" fmla="*/ 634365 h 1200150"/>
                <a:gd name="connsiteX50" fmla="*/ 404813 w 466725"/>
                <a:gd name="connsiteY50" fmla="*/ 634365 h 1200150"/>
                <a:gd name="connsiteX51" fmla="*/ 405765 w 466725"/>
                <a:gd name="connsiteY51" fmla="*/ 701993 h 1200150"/>
                <a:gd name="connsiteX52" fmla="*/ 405765 w 466725"/>
                <a:gd name="connsiteY52" fmla="*/ 444818 h 1200150"/>
                <a:gd name="connsiteX53" fmla="*/ 405765 w 466725"/>
                <a:gd name="connsiteY53" fmla="*/ 513398 h 1200150"/>
                <a:gd name="connsiteX54" fmla="*/ 358140 w 466725"/>
                <a:gd name="connsiteY54" fmla="*/ 512445 h 1200150"/>
                <a:gd name="connsiteX55" fmla="*/ 345757 w 466725"/>
                <a:gd name="connsiteY55" fmla="*/ 500063 h 1200150"/>
                <a:gd name="connsiteX56" fmla="*/ 344805 w 466725"/>
                <a:gd name="connsiteY56" fmla="*/ 443865 h 1200150"/>
                <a:gd name="connsiteX57" fmla="*/ 405765 w 466725"/>
                <a:gd name="connsiteY57" fmla="*/ 444818 h 1200150"/>
                <a:gd name="connsiteX58" fmla="*/ 404813 w 466725"/>
                <a:gd name="connsiteY58" fmla="*/ 321945 h 1200150"/>
                <a:gd name="connsiteX59" fmla="*/ 346710 w 466725"/>
                <a:gd name="connsiteY59" fmla="*/ 321945 h 1200150"/>
                <a:gd name="connsiteX60" fmla="*/ 346710 w 466725"/>
                <a:gd name="connsiteY60" fmla="*/ 254318 h 1200150"/>
                <a:gd name="connsiteX61" fmla="*/ 404813 w 466725"/>
                <a:gd name="connsiteY61" fmla="*/ 254318 h 1200150"/>
                <a:gd name="connsiteX62" fmla="*/ 404813 w 466725"/>
                <a:gd name="connsiteY62" fmla="*/ 321945 h 1200150"/>
                <a:gd name="connsiteX63" fmla="*/ 404813 w 466725"/>
                <a:gd name="connsiteY63" fmla="*/ 159068 h 1200150"/>
                <a:gd name="connsiteX64" fmla="*/ 404813 w 466725"/>
                <a:gd name="connsiteY64" fmla="*/ 224790 h 1200150"/>
                <a:gd name="connsiteX65" fmla="*/ 346710 w 466725"/>
                <a:gd name="connsiteY65" fmla="*/ 224790 h 1200150"/>
                <a:gd name="connsiteX66" fmla="*/ 345757 w 466725"/>
                <a:gd name="connsiteY66" fmla="*/ 207645 h 1200150"/>
                <a:gd name="connsiteX67" fmla="*/ 404813 w 466725"/>
                <a:gd name="connsiteY67" fmla="*/ 159068 h 1200150"/>
                <a:gd name="connsiteX68" fmla="*/ 346710 w 466725"/>
                <a:gd name="connsiteY68" fmla="*/ 349568 h 1200150"/>
                <a:gd name="connsiteX69" fmla="*/ 403860 w 466725"/>
                <a:gd name="connsiteY69" fmla="*/ 349568 h 1200150"/>
                <a:gd name="connsiteX70" fmla="*/ 403860 w 466725"/>
                <a:gd name="connsiteY70" fmla="*/ 415290 h 1200150"/>
                <a:gd name="connsiteX71" fmla="*/ 399097 w 466725"/>
                <a:gd name="connsiteY71" fmla="*/ 417195 h 1200150"/>
                <a:gd name="connsiteX72" fmla="*/ 346710 w 466725"/>
                <a:gd name="connsiteY72" fmla="*/ 349568 h 1200150"/>
                <a:gd name="connsiteX73" fmla="*/ 348615 w 466725"/>
                <a:gd name="connsiteY73" fmla="*/ 544830 h 1200150"/>
                <a:gd name="connsiteX74" fmla="*/ 405765 w 466725"/>
                <a:gd name="connsiteY74" fmla="*/ 534353 h 1200150"/>
                <a:gd name="connsiteX75" fmla="*/ 405765 w 466725"/>
                <a:gd name="connsiteY75" fmla="*/ 593408 h 1200150"/>
                <a:gd name="connsiteX76" fmla="*/ 403860 w 466725"/>
                <a:gd name="connsiteY76" fmla="*/ 611505 h 1200150"/>
                <a:gd name="connsiteX77" fmla="*/ 348615 w 466725"/>
                <a:gd name="connsiteY77" fmla="*/ 602933 h 1200150"/>
                <a:gd name="connsiteX78" fmla="*/ 348615 w 466725"/>
                <a:gd name="connsiteY78" fmla="*/ 544830 h 1200150"/>
                <a:gd name="connsiteX79" fmla="*/ 306705 w 466725"/>
                <a:gd name="connsiteY79" fmla="*/ 605790 h 1200150"/>
                <a:gd name="connsiteX80" fmla="*/ 258127 w 466725"/>
                <a:gd name="connsiteY80" fmla="*/ 607695 h 1200150"/>
                <a:gd name="connsiteX81" fmla="*/ 251460 w 466725"/>
                <a:gd name="connsiteY81" fmla="*/ 595313 h 1200150"/>
                <a:gd name="connsiteX82" fmla="*/ 251460 w 466725"/>
                <a:gd name="connsiteY82" fmla="*/ 570548 h 1200150"/>
                <a:gd name="connsiteX83" fmla="*/ 284797 w 466725"/>
                <a:gd name="connsiteY83" fmla="*/ 537210 h 1200150"/>
                <a:gd name="connsiteX84" fmla="*/ 314325 w 466725"/>
                <a:gd name="connsiteY84" fmla="*/ 575310 h 1200150"/>
                <a:gd name="connsiteX85" fmla="*/ 306705 w 466725"/>
                <a:gd name="connsiteY85" fmla="*/ 605790 h 1200150"/>
                <a:gd name="connsiteX86" fmla="*/ 252413 w 466725"/>
                <a:gd name="connsiteY86" fmla="*/ 254318 h 1200150"/>
                <a:gd name="connsiteX87" fmla="*/ 309563 w 466725"/>
                <a:gd name="connsiteY87" fmla="*/ 254318 h 1200150"/>
                <a:gd name="connsiteX88" fmla="*/ 309563 w 466725"/>
                <a:gd name="connsiteY88" fmla="*/ 321945 h 1200150"/>
                <a:gd name="connsiteX89" fmla="*/ 252413 w 466725"/>
                <a:gd name="connsiteY89" fmla="*/ 321945 h 1200150"/>
                <a:gd name="connsiteX90" fmla="*/ 252413 w 466725"/>
                <a:gd name="connsiteY90" fmla="*/ 254318 h 1200150"/>
                <a:gd name="connsiteX91" fmla="*/ 253365 w 466725"/>
                <a:gd name="connsiteY91" fmla="*/ 349568 h 1200150"/>
                <a:gd name="connsiteX92" fmla="*/ 309563 w 466725"/>
                <a:gd name="connsiteY92" fmla="*/ 349568 h 1200150"/>
                <a:gd name="connsiteX93" fmla="*/ 309563 w 466725"/>
                <a:gd name="connsiteY93" fmla="*/ 414338 h 1200150"/>
                <a:gd name="connsiteX94" fmla="*/ 304800 w 466725"/>
                <a:gd name="connsiteY94" fmla="*/ 417195 h 1200150"/>
                <a:gd name="connsiteX95" fmla="*/ 253365 w 466725"/>
                <a:gd name="connsiteY95" fmla="*/ 349568 h 1200150"/>
                <a:gd name="connsiteX96" fmla="*/ 254317 w 466725"/>
                <a:gd name="connsiteY96" fmla="*/ 736283 h 1200150"/>
                <a:gd name="connsiteX97" fmla="*/ 310515 w 466725"/>
                <a:gd name="connsiteY97" fmla="*/ 725805 h 1200150"/>
                <a:gd name="connsiteX98" fmla="*/ 310515 w 466725"/>
                <a:gd name="connsiteY98" fmla="*/ 799147 h 1200150"/>
                <a:gd name="connsiteX99" fmla="*/ 255270 w 466725"/>
                <a:gd name="connsiteY99" fmla="*/ 793433 h 1200150"/>
                <a:gd name="connsiteX100" fmla="*/ 254317 w 466725"/>
                <a:gd name="connsiteY100" fmla="*/ 736283 h 1200150"/>
                <a:gd name="connsiteX101" fmla="*/ 201930 w 466725"/>
                <a:gd name="connsiteY101" fmla="*/ 605790 h 1200150"/>
                <a:gd name="connsiteX102" fmla="*/ 153352 w 466725"/>
                <a:gd name="connsiteY102" fmla="*/ 607695 h 1200150"/>
                <a:gd name="connsiteX103" fmla="*/ 146685 w 466725"/>
                <a:gd name="connsiteY103" fmla="*/ 595313 h 1200150"/>
                <a:gd name="connsiteX104" fmla="*/ 145732 w 466725"/>
                <a:gd name="connsiteY104" fmla="*/ 559118 h 1200150"/>
                <a:gd name="connsiteX105" fmla="*/ 169545 w 466725"/>
                <a:gd name="connsiteY105" fmla="*/ 536258 h 1200150"/>
                <a:gd name="connsiteX106" fmla="*/ 208597 w 466725"/>
                <a:gd name="connsiteY106" fmla="*/ 574358 h 1200150"/>
                <a:gd name="connsiteX107" fmla="*/ 201930 w 466725"/>
                <a:gd name="connsiteY107" fmla="*/ 605790 h 1200150"/>
                <a:gd name="connsiteX108" fmla="*/ 145732 w 466725"/>
                <a:gd name="connsiteY108" fmla="*/ 167640 h 1200150"/>
                <a:gd name="connsiteX109" fmla="*/ 157163 w 466725"/>
                <a:gd name="connsiteY109" fmla="*/ 158115 h 1200150"/>
                <a:gd name="connsiteX110" fmla="*/ 204788 w 466725"/>
                <a:gd name="connsiteY110" fmla="*/ 158115 h 1200150"/>
                <a:gd name="connsiteX111" fmla="*/ 204788 w 466725"/>
                <a:gd name="connsiteY111" fmla="*/ 226695 h 1200150"/>
                <a:gd name="connsiteX112" fmla="*/ 144780 w 466725"/>
                <a:gd name="connsiteY112" fmla="*/ 226695 h 1200150"/>
                <a:gd name="connsiteX113" fmla="*/ 145732 w 466725"/>
                <a:gd name="connsiteY113" fmla="*/ 167640 h 1200150"/>
                <a:gd name="connsiteX114" fmla="*/ 204788 w 466725"/>
                <a:gd name="connsiteY114" fmla="*/ 254318 h 1200150"/>
                <a:gd name="connsiteX115" fmla="*/ 204788 w 466725"/>
                <a:gd name="connsiteY115" fmla="*/ 320993 h 1200150"/>
                <a:gd name="connsiteX116" fmla="*/ 146685 w 466725"/>
                <a:gd name="connsiteY116" fmla="*/ 320993 h 1200150"/>
                <a:gd name="connsiteX117" fmla="*/ 146685 w 466725"/>
                <a:gd name="connsiteY117" fmla="*/ 254318 h 1200150"/>
                <a:gd name="connsiteX118" fmla="*/ 204788 w 466725"/>
                <a:gd name="connsiteY118" fmla="*/ 254318 h 1200150"/>
                <a:gd name="connsiteX119" fmla="*/ 144780 w 466725"/>
                <a:gd name="connsiteY119" fmla="*/ 349568 h 1200150"/>
                <a:gd name="connsiteX120" fmla="*/ 205740 w 466725"/>
                <a:gd name="connsiteY120" fmla="*/ 349568 h 1200150"/>
                <a:gd name="connsiteX121" fmla="*/ 204788 w 466725"/>
                <a:gd name="connsiteY121" fmla="*/ 407670 h 1200150"/>
                <a:gd name="connsiteX122" fmla="*/ 194310 w 466725"/>
                <a:gd name="connsiteY122" fmla="*/ 418148 h 1200150"/>
                <a:gd name="connsiteX123" fmla="*/ 144780 w 466725"/>
                <a:gd name="connsiteY123" fmla="*/ 377190 h 1200150"/>
                <a:gd name="connsiteX124" fmla="*/ 144780 w 466725"/>
                <a:gd name="connsiteY124" fmla="*/ 349568 h 1200150"/>
                <a:gd name="connsiteX125" fmla="*/ 148590 w 466725"/>
                <a:gd name="connsiteY125" fmla="*/ 451485 h 1200150"/>
                <a:gd name="connsiteX126" fmla="*/ 204788 w 466725"/>
                <a:gd name="connsiteY126" fmla="*/ 441008 h 1200150"/>
                <a:gd name="connsiteX127" fmla="*/ 204788 w 466725"/>
                <a:gd name="connsiteY127" fmla="*/ 515303 h 1200150"/>
                <a:gd name="connsiteX128" fmla="*/ 148590 w 466725"/>
                <a:gd name="connsiteY128" fmla="*/ 506730 h 1200150"/>
                <a:gd name="connsiteX129" fmla="*/ 148590 w 466725"/>
                <a:gd name="connsiteY129" fmla="*/ 451485 h 1200150"/>
                <a:gd name="connsiteX130" fmla="*/ 112395 w 466725"/>
                <a:gd name="connsiteY130" fmla="*/ 782003 h 1200150"/>
                <a:gd name="connsiteX131" fmla="*/ 110490 w 466725"/>
                <a:gd name="connsiteY131" fmla="*/ 797243 h 1200150"/>
                <a:gd name="connsiteX132" fmla="*/ 89535 w 466725"/>
                <a:gd name="connsiteY132" fmla="*/ 798195 h 1200150"/>
                <a:gd name="connsiteX133" fmla="*/ 39052 w 466725"/>
                <a:gd name="connsiteY133" fmla="*/ 745808 h 1200150"/>
                <a:gd name="connsiteX134" fmla="*/ 56197 w 466725"/>
                <a:gd name="connsiteY134" fmla="*/ 727710 h 1200150"/>
                <a:gd name="connsiteX135" fmla="*/ 112395 w 466725"/>
                <a:gd name="connsiteY135" fmla="*/ 782003 h 1200150"/>
                <a:gd name="connsiteX136" fmla="*/ 74295 w 466725"/>
                <a:gd name="connsiteY136" fmla="*/ 609600 h 1200150"/>
                <a:gd name="connsiteX137" fmla="*/ 40005 w 466725"/>
                <a:gd name="connsiteY137" fmla="*/ 572453 h 1200150"/>
                <a:gd name="connsiteX138" fmla="*/ 78105 w 466725"/>
                <a:gd name="connsiteY138" fmla="*/ 537210 h 1200150"/>
                <a:gd name="connsiteX139" fmla="*/ 112395 w 466725"/>
                <a:gd name="connsiteY139" fmla="*/ 574358 h 1200150"/>
                <a:gd name="connsiteX140" fmla="*/ 74295 w 466725"/>
                <a:gd name="connsiteY140" fmla="*/ 609600 h 1200150"/>
                <a:gd name="connsiteX141" fmla="*/ 112395 w 466725"/>
                <a:gd name="connsiteY141" fmla="*/ 480060 h 1200150"/>
                <a:gd name="connsiteX142" fmla="*/ 75247 w 466725"/>
                <a:gd name="connsiteY142" fmla="*/ 513398 h 1200150"/>
                <a:gd name="connsiteX143" fmla="*/ 40005 w 466725"/>
                <a:gd name="connsiteY143" fmla="*/ 477203 h 1200150"/>
                <a:gd name="connsiteX144" fmla="*/ 76200 w 466725"/>
                <a:gd name="connsiteY144" fmla="*/ 442913 h 1200150"/>
                <a:gd name="connsiteX145" fmla="*/ 112395 w 466725"/>
                <a:gd name="connsiteY145" fmla="*/ 480060 h 1200150"/>
                <a:gd name="connsiteX146" fmla="*/ 41910 w 466725"/>
                <a:gd name="connsiteY146" fmla="*/ 320993 h 1200150"/>
                <a:gd name="connsiteX147" fmla="*/ 41910 w 466725"/>
                <a:gd name="connsiteY147" fmla="*/ 252413 h 1200150"/>
                <a:gd name="connsiteX148" fmla="*/ 109538 w 466725"/>
                <a:gd name="connsiteY148" fmla="*/ 252413 h 1200150"/>
                <a:gd name="connsiteX149" fmla="*/ 109538 w 466725"/>
                <a:gd name="connsiteY149" fmla="*/ 320993 h 1200150"/>
                <a:gd name="connsiteX150" fmla="*/ 41910 w 466725"/>
                <a:gd name="connsiteY150" fmla="*/ 320993 h 1200150"/>
                <a:gd name="connsiteX151" fmla="*/ 40957 w 466725"/>
                <a:gd name="connsiteY151" fmla="*/ 169545 h 1200150"/>
                <a:gd name="connsiteX152" fmla="*/ 91440 w 466725"/>
                <a:gd name="connsiteY152" fmla="*/ 158115 h 1200150"/>
                <a:gd name="connsiteX153" fmla="*/ 111442 w 466725"/>
                <a:gd name="connsiteY153" fmla="*/ 171450 h 1200150"/>
                <a:gd name="connsiteX154" fmla="*/ 111442 w 466725"/>
                <a:gd name="connsiteY154" fmla="*/ 226695 h 1200150"/>
                <a:gd name="connsiteX155" fmla="*/ 87630 w 466725"/>
                <a:gd name="connsiteY155" fmla="*/ 227648 h 1200150"/>
                <a:gd name="connsiteX156" fmla="*/ 39052 w 466725"/>
                <a:gd name="connsiteY156" fmla="*/ 227648 h 1200150"/>
                <a:gd name="connsiteX157" fmla="*/ 40957 w 466725"/>
                <a:gd name="connsiteY157" fmla="*/ 169545 h 1200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Lst>
              <a:rect l="l" t="t" r="r" b="b"/>
              <a:pathLst>
                <a:path w="466725" h="1200150">
                  <a:moveTo>
                    <a:pt x="0" y="1203008"/>
                  </a:moveTo>
                  <a:lnTo>
                    <a:pt x="468630" y="1203008"/>
                  </a:lnTo>
                  <a:cubicBezTo>
                    <a:pt x="466725" y="1197293"/>
                    <a:pt x="464820" y="1189673"/>
                    <a:pt x="464820" y="1182053"/>
                  </a:cubicBezTo>
                  <a:cubicBezTo>
                    <a:pt x="464820" y="799147"/>
                    <a:pt x="464820" y="415290"/>
                    <a:pt x="464820" y="32385"/>
                  </a:cubicBezTo>
                  <a:cubicBezTo>
                    <a:pt x="464820" y="21908"/>
                    <a:pt x="464820" y="11430"/>
                    <a:pt x="464820" y="0"/>
                  </a:cubicBezTo>
                  <a:cubicBezTo>
                    <a:pt x="308610" y="0"/>
                    <a:pt x="156210" y="0"/>
                    <a:pt x="0" y="0"/>
                  </a:cubicBezTo>
                  <a:cubicBezTo>
                    <a:pt x="0" y="10478"/>
                    <a:pt x="0" y="20003"/>
                    <a:pt x="0" y="29528"/>
                  </a:cubicBezTo>
                  <a:cubicBezTo>
                    <a:pt x="0" y="414338"/>
                    <a:pt x="0" y="799147"/>
                    <a:pt x="0" y="1183958"/>
                  </a:cubicBezTo>
                  <a:cubicBezTo>
                    <a:pt x="952" y="1189673"/>
                    <a:pt x="1905" y="1196340"/>
                    <a:pt x="0" y="1203008"/>
                  </a:cubicBezTo>
                  <a:close/>
                  <a:moveTo>
                    <a:pt x="110490" y="892493"/>
                  </a:moveTo>
                  <a:cubicBezTo>
                    <a:pt x="87630" y="892493"/>
                    <a:pt x="65722" y="892493"/>
                    <a:pt x="41910" y="892493"/>
                  </a:cubicBezTo>
                  <a:cubicBezTo>
                    <a:pt x="41910" y="870585"/>
                    <a:pt x="41910" y="848678"/>
                    <a:pt x="41910" y="825818"/>
                  </a:cubicBezTo>
                  <a:cubicBezTo>
                    <a:pt x="64770" y="825818"/>
                    <a:pt x="86677" y="825818"/>
                    <a:pt x="110490" y="825818"/>
                  </a:cubicBezTo>
                  <a:cubicBezTo>
                    <a:pt x="110490" y="847725"/>
                    <a:pt x="110490" y="869633"/>
                    <a:pt x="110490" y="892493"/>
                  </a:cubicBezTo>
                  <a:close/>
                  <a:moveTo>
                    <a:pt x="204788" y="892493"/>
                  </a:moveTo>
                  <a:cubicBezTo>
                    <a:pt x="184785" y="892493"/>
                    <a:pt x="166688" y="892493"/>
                    <a:pt x="146685" y="892493"/>
                  </a:cubicBezTo>
                  <a:cubicBezTo>
                    <a:pt x="146685" y="870585"/>
                    <a:pt x="146685" y="848678"/>
                    <a:pt x="146685" y="824865"/>
                  </a:cubicBezTo>
                  <a:cubicBezTo>
                    <a:pt x="165735" y="824865"/>
                    <a:pt x="184785" y="824865"/>
                    <a:pt x="204788" y="824865"/>
                  </a:cubicBezTo>
                  <a:cubicBezTo>
                    <a:pt x="204788" y="848678"/>
                    <a:pt x="204788" y="869633"/>
                    <a:pt x="204788" y="892493"/>
                  </a:cubicBezTo>
                  <a:close/>
                  <a:moveTo>
                    <a:pt x="206692" y="673418"/>
                  </a:moveTo>
                  <a:cubicBezTo>
                    <a:pt x="206692" y="681990"/>
                    <a:pt x="206692" y="691515"/>
                    <a:pt x="206692" y="701040"/>
                  </a:cubicBezTo>
                  <a:cubicBezTo>
                    <a:pt x="200025" y="701993"/>
                    <a:pt x="198120" y="702945"/>
                    <a:pt x="195263" y="702945"/>
                  </a:cubicBezTo>
                  <a:cubicBezTo>
                    <a:pt x="136207" y="701993"/>
                    <a:pt x="146685" y="712470"/>
                    <a:pt x="144780" y="652463"/>
                  </a:cubicBezTo>
                  <a:cubicBezTo>
                    <a:pt x="144780" y="638175"/>
                    <a:pt x="149542" y="632460"/>
                    <a:pt x="164782" y="632460"/>
                  </a:cubicBezTo>
                  <a:cubicBezTo>
                    <a:pt x="215265" y="633413"/>
                    <a:pt x="204788" y="629603"/>
                    <a:pt x="206692" y="673418"/>
                  </a:cubicBezTo>
                  <a:close/>
                  <a:moveTo>
                    <a:pt x="309563" y="892493"/>
                  </a:moveTo>
                  <a:cubicBezTo>
                    <a:pt x="291465" y="892493"/>
                    <a:pt x="272415" y="892493"/>
                    <a:pt x="252413" y="892493"/>
                  </a:cubicBezTo>
                  <a:cubicBezTo>
                    <a:pt x="252413" y="870585"/>
                    <a:pt x="252413" y="848678"/>
                    <a:pt x="252413" y="824865"/>
                  </a:cubicBezTo>
                  <a:cubicBezTo>
                    <a:pt x="272415" y="824865"/>
                    <a:pt x="290513" y="824865"/>
                    <a:pt x="309563" y="824865"/>
                  </a:cubicBezTo>
                  <a:cubicBezTo>
                    <a:pt x="309563" y="847725"/>
                    <a:pt x="309563" y="869633"/>
                    <a:pt x="309563" y="892493"/>
                  </a:cubicBezTo>
                  <a:close/>
                  <a:moveTo>
                    <a:pt x="311467" y="701993"/>
                  </a:moveTo>
                  <a:cubicBezTo>
                    <a:pt x="289560" y="701993"/>
                    <a:pt x="271463" y="701993"/>
                    <a:pt x="250507" y="701993"/>
                  </a:cubicBezTo>
                  <a:cubicBezTo>
                    <a:pt x="250507" y="681990"/>
                    <a:pt x="249555" y="662940"/>
                    <a:pt x="251460" y="644843"/>
                  </a:cubicBezTo>
                  <a:cubicBezTo>
                    <a:pt x="251460" y="641033"/>
                    <a:pt x="259080" y="634365"/>
                    <a:pt x="264795" y="633413"/>
                  </a:cubicBezTo>
                  <a:cubicBezTo>
                    <a:pt x="307657" y="626745"/>
                    <a:pt x="312420" y="630555"/>
                    <a:pt x="311467" y="672465"/>
                  </a:cubicBezTo>
                  <a:cubicBezTo>
                    <a:pt x="311467" y="681990"/>
                    <a:pt x="311467" y="690563"/>
                    <a:pt x="311467" y="701993"/>
                  </a:cubicBezTo>
                  <a:close/>
                  <a:moveTo>
                    <a:pt x="404813" y="892493"/>
                  </a:moveTo>
                  <a:cubicBezTo>
                    <a:pt x="385763" y="892493"/>
                    <a:pt x="367665" y="892493"/>
                    <a:pt x="347663" y="892493"/>
                  </a:cubicBezTo>
                  <a:cubicBezTo>
                    <a:pt x="347663" y="870585"/>
                    <a:pt x="347663" y="848678"/>
                    <a:pt x="347663" y="824865"/>
                  </a:cubicBezTo>
                  <a:cubicBezTo>
                    <a:pt x="366713" y="824865"/>
                    <a:pt x="384810" y="824865"/>
                    <a:pt x="404813" y="824865"/>
                  </a:cubicBezTo>
                  <a:cubicBezTo>
                    <a:pt x="404813" y="846772"/>
                    <a:pt x="404813" y="869633"/>
                    <a:pt x="404813" y="892493"/>
                  </a:cubicBezTo>
                  <a:close/>
                  <a:moveTo>
                    <a:pt x="404813" y="797243"/>
                  </a:moveTo>
                  <a:cubicBezTo>
                    <a:pt x="385763" y="797243"/>
                    <a:pt x="367665" y="797243"/>
                    <a:pt x="346710" y="797243"/>
                  </a:cubicBezTo>
                  <a:cubicBezTo>
                    <a:pt x="345757" y="789622"/>
                    <a:pt x="345757" y="784860"/>
                    <a:pt x="345757" y="779145"/>
                  </a:cubicBezTo>
                  <a:cubicBezTo>
                    <a:pt x="344805" y="722947"/>
                    <a:pt x="346710" y="721043"/>
                    <a:pt x="404813" y="731520"/>
                  </a:cubicBezTo>
                  <a:cubicBezTo>
                    <a:pt x="404813" y="752475"/>
                    <a:pt x="404813" y="773430"/>
                    <a:pt x="404813" y="797243"/>
                  </a:cubicBezTo>
                  <a:close/>
                  <a:moveTo>
                    <a:pt x="405765" y="701993"/>
                  </a:moveTo>
                  <a:cubicBezTo>
                    <a:pt x="386715" y="701993"/>
                    <a:pt x="367665" y="701993"/>
                    <a:pt x="345757" y="701993"/>
                  </a:cubicBezTo>
                  <a:cubicBezTo>
                    <a:pt x="345757" y="681990"/>
                    <a:pt x="344805" y="662940"/>
                    <a:pt x="345757" y="643890"/>
                  </a:cubicBezTo>
                  <a:cubicBezTo>
                    <a:pt x="345757" y="640080"/>
                    <a:pt x="351472" y="634365"/>
                    <a:pt x="355282" y="634365"/>
                  </a:cubicBezTo>
                  <a:cubicBezTo>
                    <a:pt x="371475" y="633413"/>
                    <a:pt x="387667" y="634365"/>
                    <a:pt x="404813" y="634365"/>
                  </a:cubicBezTo>
                  <a:cubicBezTo>
                    <a:pt x="405765" y="659130"/>
                    <a:pt x="405765" y="680085"/>
                    <a:pt x="405765" y="701993"/>
                  </a:cubicBezTo>
                  <a:close/>
                  <a:moveTo>
                    <a:pt x="405765" y="444818"/>
                  </a:moveTo>
                  <a:cubicBezTo>
                    <a:pt x="405765" y="467678"/>
                    <a:pt x="405765" y="488633"/>
                    <a:pt x="405765" y="513398"/>
                  </a:cubicBezTo>
                  <a:cubicBezTo>
                    <a:pt x="389572" y="513398"/>
                    <a:pt x="373380" y="514350"/>
                    <a:pt x="358140" y="512445"/>
                  </a:cubicBezTo>
                  <a:cubicBezTo>
                    <a:pt x="353377" y="512445"/>
                    <a:pt x="346710" y="504825"/>
                    <a:pt x="345757" y="500063"/>
                  </a:cubicBezTo>
                  <a:cubicBezTo>
                    <a:pt x="344805" y="481965"/>
                    <a:pt x="344805" y="463868"/>
                    <a:pt x="344805" y="443865"/>
                  </a:cubicBezTo>
                  <a:cubicBezTo>
                    <a:pt x="365760" y="444818"/>
                    <a:pt x="384810" y="444818"/>
                    <a:pt x="405765" y="444818"/>
                  </a:cubicBezTo>
                  <a:close/>
                  <a:moveTo>
                    <a:pt x="404813" y="321945"/>
                  </a:moveTo>
                  <a:cubicBezTo>
                    <a:pt x="385763" y="321945"/>
                    <a:pt x="367665" y="321945"/>
                    <a:pt x="346710" y="321945"/>
                  </a:cubicBezTo>
                  <a:cubicBezTo>
                    <a:pt x="346710" y="298133"/>
                    <a:pt x="346710" y="277178"/>
                    <a:pt x="346710" y="254318"/>
                  </a:cubicBezTo>
                  <a:cubicBezTo>
                    <a:pt x="365760" y="254318"/>
                    <a:pt x="384810" y="254318"/>
                    <a:pt x="404813" y="254318"/>
                  </a:cubicBezTo>
                  <a:cubicBezTo>
                    <a:pt x="404813" y="276225"/>
                    <a:pt x="404813" y="298133"/>
                    <a:pt x="404813" y="321945"/>
                  </a:cubicBezTo>
                  <a:close/>
                  <a:moveTo>
                    <a:pt x="404813" y="159068"/>
                  </a:moveTo>
                  <a:cubicBezTo>
                    <a:pt x="404813" y="180023"/>
                    <a:pt x="404813" y="201930"/>
                    <a:pt x="404813" y="224790"/>
                  </a:cubicBezTo>
                  <a:cubicBezTo>
                    <a:pt x="386715" y="224790"/>
                    <a:pt x="367665" y="224790"/>
                    <a:pt x="346710" y="224790"/>
                  </a:cubicBezTo>
                  <a:cubicBezTo>
                    <a:pt x="345757" y="218123"/>
                    <a:pt x="345757" y="212408"/>
                    <a:pt x="345757" y="207645"/>
                  </a:cubicBezTo>
                  <a:cubicBezTo>
                    <a:pt x="343852" y="151448"/>
                    <a:pt x="345757" y="150495"/>
                    <a:pt x="404813" y="159068"/>
                  </a:cubicBezTo>
                  <a:close/>
                  <a:moveTo>
                    <a:pt x="346710" y="349568"/>
                  </a:moveTo>
                  <a:cubicBezTo>
                    <a:pt x="365760" y="349568"/>
                    <a:pt x="383857" y="349568"/>
                    <a:pt x="403860" y="349568"/>
                  </a:cubicBezTo>
                  <a:cubicBezTo>
                    <a:pt x="403860" y="371475"/>
                    <a:pt x="403860" y="393383"/>
                    <a:pt x="403860" y="415290"/>
                  </a:cubicBezTo>
                  <a:cubicBezTo>
                    <a:pt x="401955" y="416243"/>
                    <a:pt x="401003" y="417195"/>
                    <a:pt x="399097" y="417195"/>
                  </a:cubicBezTo>
                  <a:cubicBezTo>
                    <a:pt x="336232" y="417195"/>
                    <a:pt x="343852" y="433388"/>
                    <a:pt x="346710" y="349568"/>
                  </a:cubicBezTo>
                  <a:close/>
                  <a:moveTo>
                    <a:pt x="348615" y="544830"/>
                  </a:moveTo>
                  <a:cubicBezTo>
                    <a:pt x="355282" y="534353"/>
                    <a:pt x="383857" y="538163"/>
                    <a:pt x="405765" y="534353"/>
                  </a:cubicBezTo>
                  <a:cubicBezTo>
                    <a:pt x="405765" y="558165"/>
                    <a:pt x="405765" y="576263"/>
                    <a:pt x="405765" y="593408"/>
                  </a:cubicBezTo>
                  <a:cubicBezTo>
                    <a:pt x="405765" y="598170"/>
                    <a:pt x="404813" y="601980"/>
                    <a:pt x="403860" y="611505"/>
                  </a:cubicBezTo>
                  <a:cubicBezTo>
                    <a:pt x="383857" y="608648"/>
                    <a:pt x="355282" y="613410"/>
                    <a:pt x="348615" y="602933"/>
                  </a:cubicBezTo>
                  <a:cubicBezTo>
                    <a:pt x="340042" y="588645"/>
                    <a:pt x="340042" y="559118"/>
                    <a:pt x="348615" y="544830"/>
                  </a:cubicBezTo>
                  <a:close/>
                  <a:moveTo>
                    <a:pt x="306705" y="605790"/>
                  </a:moveTo>
                  <a:cubicBezTo>
                    <a:pt x="291465" y="609600"/>
                    <a:pt x="274320" y="608648"/>
                    <a:pt x="258127" y="607695"/>
                  </a:cubicBezTo>
                  <a:cubicBezTo>
                    <a:pt x="255270" y="607695"/>
                    <a:pt x="252413" y="600075"/>
                    <a:pt x="251460" y="595313"/>
                  </a:cubicBezTo>
                  <a:cubicBezTo>
                    <a:pt x="250507" y="586740"/>
                    <a:pt x="251460" y="579120"/>
                    <a:pt x="251460" y="570548"/>
                  </a:cubicBezTo>
                  <a:cubicBezTo>
                    <a:pt x="251460" y="537210"/>
                    <a:pt x="251460" y="537210"/>
                    <a:pt x="284797" y="537210"/>
                  </a:cubicBezTo>
                  <a:cubicBezTo>
                    <a:pt x="312420" y="537210"/>
                    <a:pt x="312420" y="537210"/>
                    <a:pt x="314325" y="575310"/>
                  </a:cubicBezTo>
                  <a:cubicBezTo>
                    <a:pt x="311467" y="585788"/>
                    <a:pt x="311467" y="604838"/>
                    <a:pt x="306705" y="605790"/>
                  </a:cubicBezTo>
                  <a:close/>
                  <a:moveTo>
                    <a:pt x="252413" y="254318"/>
                  </a:moveTo>
                  <a:cubicBezTo>
                    <a:pt x="270510" y="254318"/>
                    <a:pt x="289560" y="254318"/>
                    <a:pt x="309563" y="254318"/>
                  </a:cubicBezTo>
                  <a:cubicBezTo>
                    <a:pt x="309563" y="275273"/>
                    <a:pt x="309563" y="297180"/>
                    <a:pt x="309563" y="321945"/>
                  </a:cubicBezTo>
                  <a:cubicBezTo>
                    <a:pt x="290513" y="321945"/>
                    <a:pt x="272415" y="321945"/>
                    <a:pt x="252413" y="321945"/>
                  </a:cubicBezTo>
                  <a:cubicBezTo>
                    <a:pt x="252413" y="300038"/>
                    <a:pt x="252413" y="278130"/>
                    <a:pt x="252413" y="254318"/>
                  </a:cubicBezTo>
                  <a:close/>
                  <a:moveTo>
                    <a:pt x="253365" y="349568"/>
                  </a:moveTo>
                  <a:cubicBezTo>
                    <a:pt x="271463" y="349568"/>
                    <a:pt x="289560" y="349568"/>
                    <a:pt x="309563" y="349568"/>
                  </a:cubicBezTo>
                  <a:cubicBezTo>
                    <a:pt x="309563" y="372428"/>
                    <a:pt x="309563" y="393383"/>
                    <a:pt x="309563" y="414338"/>
                  </a:cubicBezTo>
                  <a:cubicBezTo>
                    <a:pt x="306705" y="416243"/>
                    <a:pt x="305752" y="417195"/>
                    <a:pt x="304800" y="417195"/>
                  </a:cubicBezTo>
                  <a:cubicBezTo>
                    <a:pt x="247650" y="422910"/>
                    <a:pt x="240030" y="412433"/>
                    <a:pt x="253365" y="349568"/>
                  </a:cubicBezTo>
                  <a:close/>
                  <a:moveTo>
                    <a:pt x="254317" y="736283"/>
                  </a:moveTo>
                  <a:cubicBezTo>
                    <a:pt x="260985" y="725805"/>
                    <a:pt x="288607" y="728663"/>
                    <a:pt x="310515" y="725805"/>
                  </a:cubicBezTo>
                  <a:cubicBezTo>
                    <a:pt x="310515" y="753428"/>
                    <a:pt x="310515" y="774383"/>
                    <a:pt x="310515" y="799147"/>
                  </a:cubicBezTo>
                  <a:cubicBezTo>
                    <a:pt x="291465" y="798195"/>
                    <a:pt x="262890" y="803910"/>
                    <a:pt x="255270" y="793433"/>
                  </a:cubicBezTo>
                  <a:cubicBezTo>
                    <a:pt x="245745" y="780097"/>
                    <a:pt x="244792" y="750570"/>
                    <a:pt x="254317" y="736283"/>
                  </a:cubicBezTo>
                  <a:close/>
                  <a:moveTo>
                    <a:pt x="201930" y="605790"/>
                  </a:moveTo>
                  <a:cubicBezTo>
                    <a:pt x="186690" y="610553"/>
                    <a:pt x="169545" y="608648"/>
                    <a:pt x="153352" y="607695"/>
                  </a:cubicBezTo>
                  <a:cubicBezTo>
                    <a:pt x="150495" y="607695"/>
                    <a:pt x="146685" y="600075"/>
                    <a:pt x="146685" y="595313"/>
                  </a:cubicBezTo>
                  <a:cubicBezTo>
                    <a:pt x="145732" y="582930"/>
                    <a:pt x="147638" y="571500"/>
                    <a:pt x="145732" y="559118"/>
                  </a:cubicBezTo>
                  <a:cubicBezTo>
                    <a:pt x="143827" y="540068"/>
                    <a:pt x="152400" y="536258"/>
                    <a:pt x="169545" y="536258"/>
                  </a:cubicBezTo>
                  <a:cubicBezTo>
                    <a:pt x="214313" y="537210"/>
                    <a:pt x="206692" y="533400"/>
                    <a:pt x="208597" y="574358"/>
                  </a:cubicBezTo>
                  <a:cubicBezTo>
                    <a:pt x="205740" y="585788"/>
                    <a:pt x="206692" y="604838"/>
                    <a:pt x="201930" y="605790"/>
                  </a:cubicBezTo>
                  <a:close/>
                  <a:moveTo>
                    <a:pt x="145732" y="167640"/>
                  </a:moveTo>
                  <a:cubicBezTo>
                    <a:pt x="145732" y="163830"/>
                    <a:pt x="153352" y="158115"/>
                    <a:pt x="157163" y="158115"/>
                  </a:cubicBezTo>
                  <a:cubicBezTo>
                    <a:pt x="172402" y="157163"/>
                    <a:pt x="186690" y="158115"/>
                    <a:pt x="204788" y="158115"/>
                  </a:cubicBezTo>
                  <a:cubicBezTo>
                    <a:pt x="204788" y="182880"/>
                    <a:pt x="204788" y="203835"/>
                    <a:pt x="204788" y="226695"/>
                  </a:cubicBezTo>
                  <a:cubicBezTo>
                    <a:pt x="185738" y="226695"/>
                    <a:pt x="166688" y="226695"/>
                    <a:pt x="144780" y="226695"/>
                  </a:cubicBezTo>
                  <a:cubicBezTo>
                    <a:pt x="145732" y="205740"/>
                    <a:pt x="144780" y="186690"/>
                    <a:pt x="145732" y="167640"/>
                  </a:cubicBezTo>
                  <a:close/>
                  <a:moveTo>
                    <a:pt x="204788" y="254318"/>
                  </a:moveTo>
                  <a:cubicBezTo>
                    <a:pt x="204788" y="276225"/>
                    <a:pt x="204788" y="297180"/>
                    <a:pt x="204788" y="320993"/>
                  </a:cubicBezTo>
                  <a:cubicBezTo>
                    <a:pt x="186690" y="320993"/>
                    <a:pt x="167640" y="320993"/>
                    <a:pt x="146685" y="320993"/>
                  </a:cubicBezTo>
                  <a:cubicBezTo>
                    <a:pt x="146685" y="298133"/>
                    <a:pt x="146685" y="277178"/>
                    <a:pt x="146685" y="254318"/>
                  </a:cubicBezTo>
                  <a:cubicBezTo>
                    <a:pt x="165735" y="254318"/>
                    <a:pt x="183832" y="254318"/>
                    <a:pt x="204788" y="254318"/>
                  </a:cubicBezTo>
                  <a:close/>
                  <a:moveTo>
                    <a:pt x="144780" y="349568"/>
                  </a:moveTo>
                  <a:cubicBezTo>
                    <a:pt x="165735" y="349568"/>
                    <a:pt x="183832" y="349568"/>
                    <a:pt x="205740" y="349568"/>
                  </a:cubicBezTo>
                  <a:cubicBezTo>
                    <a:pt x="205740" y="368618"/>
                    <a:pt x="206692" y="388620"/>
                    <a:pt x="204788" y="407670"/>
                  </a:cubicBezTo>
                  <a:cubicBezTo>
                    <a:pt x="204788" y="411480"/>
                    <a:pt x="198120" y="417195"/>
                    <a:pt x="194310" y="418148"/>
                  </a:cubicBezTo>
                  <a:cubicBezTo>
                    <a:pt x="150495" y="426720"/>
                    <a:pt x="144780" y="421005"/>
                    <a:pt x="144780" y="377190"/>
                  </a:cubicBezTo>
                  <a:cubicBezTo>
                    <a:pt x="144780" y="368618"/>
                    <a:pt x="144780" y="359093"/>
                    <a:pt x="144780" y="349568"/>
                  </a:cubicBezTo>
                  <a:close/>
                  <a:moveTo>
                    <a:pt x="148590" y="451485"/>
                  </a:moveTo>
                  <a:cubicBezTo>
                    <a:pt x="156210" y="441008"/>
                    <a:pt x="183832" y="443865"/>
                    <a:pt x="204788" y="441008"/>
                  </a:cubicBezTo>
                  <a:cubicBezTo>
                    <a:pt x="204788" y="468630"/>
                    <a:pt x="204788" y="489585"/>
                    <a:pt x="204788" y="515303"/>
                  </a:cubicBezTo>
                  <a:cubicBezTo>
                    <a:pt x="184785" y="513398"/>
                    <a:pt x="157163" y="517208"/>
                    <a:pt x="148590" y="506730"/>
                  </a:cubicBezTo>
                  <a:cubicBezTo>
                    <a:pt x="140017" y="494348"/>
                    <a:pt x="139065" y="463868"/>
                    <a:pt x="148590" y="451485"/>
                  </a:cubicBezTo>
                  <a:close/>
                  <a:moveTo>
                    <a:pt x="112395" y="782003"/>
                  </a:moveTo>
                  <a:cubicBezTo>
                    <a:pt x="112395" y="786765"/>
                    <a:pt x="111442" y="790575"/>
                    <a:pt x="110490" y="797243"/>
                  </a:cubicBezTo>
                  <a:cubicBezTo>
                    <a:pt x="101917" y="797243"/>
                    <a:pt x="96202" y="798195"/>
                    <a:pt x="89535" y="798195"/>
                  </a:cubicBezTo>
                  <a:cubicBezTo>
                    <a:pt x="36195" y="799147"/>
                    <a:pt x="36195" y="799147"/>
                    <a:pt x="39052" y="745808"/>
                  </a:cubicBezTo>
                  <a:cubicBezTo>
                    <a:pt x="40005" y="733425"/>
                    <a:pt x="42863" y="727710"/>
                    <a:pt x="56197" y="727710"/>
                  </a:cubicBezTo>
                  <a:cubicBezTo>
                    <a:pt x="122872" y="729615"/>
                    <a:pt x="111442" y="717233"/>
                    <a:pt x="112395" y="782003"/>
                  </a:cubicBezTo>
                  <a:close/>
                  <a:moveTo>
                    <a:pt x="74295" y="609600"/>
                  </a:moveTo>
                  <a:cubicBezTo>
                    <a:pt x="40005" y="609600"/>
                    <a:pt x="40005" y="609600"/>
                    <a:pt x="40005" y="572453"/>
                  </a:cubicBezTo>
                  <a:cubicBezTo>
                    <a:pt x="40005" y="537210"/>
                    <a:pt x="40005" y="537210"/>
                    <a:pt x="78105" y="537210"/>
                  </a:cubicBezTo>
                  <a:cubicBezTo>
                    <a:pt x="112395" y="537210"/>
                    <a:pt x="112395" y="537210"/>
                    <a:pt x="112395" y="574358"/>
                  </a:cubicBezTo>
                  <a:cubicBezTo>
                    <a:pt x="112395" y="609600"/>
                    <a:pt x="112395" y="609600"/>
                    <a:pt x="74295" y="609600"/>
                  </a:cubicBezTo>
                  <a:close/>
                  <a:moveTo>
                    <a:pt x="112395" y="480060"/>
                  </a:moveTo>
                  <a:cubicBezTo>
                    <a:pt x="112395" y="513398"/>
                    <a:pt x="112395" y="513398"/>
                    <a:pt x="75247" y="513398"/>
                  </a:cubicBezTo>
                  <a:cubicBezTo>
                    <a:pt x="40005" y="513398"/>
                    <a:pt x="40005" y="513398"/>
                    <a:pt x="40005" y="477203"/>
                  </a:cubicBezTo>
                  <a:cubicBezTo>
                    <a:pt x="40005" y="437198"/>
                    <a:pt x="38100" y="443865"/>
                    <a:pt x="76200" y="442913"/>
                  </a:cubicBezTo>
                  <a:cubicBezTo>
                    <a:pt x="115252" y="443865"/>
                    <a:pt x="112395" y="438150"/>
                    <a:pt x="112395" y="480060"/>
                  </a:cubicBezTo>
                  <a:close/>
                  <a:moveTo>
                    <a:pt x="41910" y="320993"/>
                  </a:moveTo>
                  <a:cubicBezTo>
                    <a:pt x="41910" y="299085"/>
                    <a:pt x="41910" y="277178"/>
                    <a:pt x="41910" y="252413"/>
                  </a:cubicBezTo>
                  <a:cubicBezTo>
                    <a:pt x="65722" y="252413"/>
                    <a:pt x="86677" y="252413"/>
                    <a:pt x="109538" y="252413"/>
                  </a:cubicBezTo>
                  <a:cubicBezTo>
                    <a:pt x="109538" y="275273"/>
                    <a:pt x="109538" y="297180"/>
                    <a:pt x="109538" y="320993"/>
                  </a:cubicBezTo>
                  <a:cubicBezTo>
                    <a:pt x="87630" y="320993"/>
                    <a:pt x="65722" y="320993"/>
                    <a:pt x="41910" y="320993"/>
                  </a:cubicBezTo>
                  <a:close/>
                  <a:moveTo>
                    <a:pt x="40957" y="169545"/>
                  </a:moveTo>
                  <a:cubicBezTo>
                    <a:pt x="49530" y="142875"/>
                    <a:pt x="74295" y="162878"/>
                    <a:pt x="91440" y="158115"/>
                  </a:cubicBezTo>
                  <a:cubicBezTo>
                    <a:pt x="100965" y="155258"/>
                    <a:pt x="111442" y="156210"/>
                    <a:pt x="111442" y="171450"/>
                  </a:cubicBezTo>
                  <a:cubicBezTo>
                    <a:pt x="111442" y="188595"/>
                    <a:pt x="111442" y="205740"/>
                    <a:pt x="111442" y="226695"/>
                  </a:cubicBezTo>
                  <a:cubicBezTo>
                    <a:pt x="100965" y="227648"/>
                    <a:pt x="94297" y="227648"/>
                    <a:pt x="87630" y="227648"/>
                  </a:cubicBezTo>
                  <a:cubicBezTo>
                    <a:pt x="72390" y="227648"/>
                    <a:pt x="57150" y="227648"/>
                    <a:pt x="39052" y="227648"/>
                  </a:cubicBezTo>
                  <a:cubicBezTo>
                    <a:pt x="40005" y="206693"/>
                    <a:pt x="36195" y="185738"/>
                    <a:pt x="40957" y="169545"/>
                  </a:cubicBezTo>
                  <a:close/>
                </a:path>
              </a:pathLst>
            </a:custGeom>
            <a:solidFill>
              <a:schemeClr val="accent1"/>
            </a:solidFill>
            <a:ln w="9525" cap="flat">
              <a:noFill/>
              <a:prstDash val="solid"/>
              <a:miter/>
            </a:ln>
          </p:spPr>
          <p:txBody>
            <a:bodyPr rtlCol="0" anchor="ctr"/>
            <a:lstStyle/>
            <a:p>
              <a:endParaRPr lang="en-US"/>
            </a:p>
          </p:txBody>
        </p:sp>
        <p:sp>
          <p:nvSpPr>
            <p:cNvPr id="126" name="Freeform: Shape 125">
              <a:extLst>
                <a:ext uri="{FF2B5EF4-FFF2-40B4-BE49-F238E27FC236}">
                  <a16:creationId xmlns:a16="http://schemas.microsoft.com/office/drawing/2014/main" id="{B8D3BFA2-F196-49F9-83A9-8D04B69F78D9}"/>
                </a:ext>
              </a:extLst>
            </p:cNvPr>
            <p:cNvSpPr/>
            <p:nvPr/>
          </p:nvSpPr>
          <p:spPr>
            <a:xfrm>
              <a:off x="5975196" y="1441944"/>
              <a:ext cx="158861" cy="551600"/>
            </a:xfrm>
            <a:custGeom>
              <a:avLst/>
              <a:gdLst>
                <a:gd name="connsiteX0" fmla="*/ 344805 w 342900"/>
                <a:gd name="connsiteY0" fmla="*/ 1193721 h 1190625"/>
                <a:gd name="connsiteX1" fmla="*/ 342900 w 342900"/>
                <a:gd name="connsiteY1" fmla="*/ 1161335 h 1190625"/>
                <a:gd name="connsiteX2" fmla="*/ 342900 w 342900"/>
                <a:gd name="connsiteY2" fmla="*/ 116443 h 1190625"/>
                <a:gd name="connsiteX3" fmla="*/ 342900 w 342900"/>
                <a:gd name="connsiteY3" fmla="*/ 86916 h 1190625"/>
                <a:gd name="connsiteX4" fmla="*/ 304800 w 342900"/>
                <a:gd name="connsiteY4" fmla="*/ 84058 h 1190625"/>
                <a:gd name="connsiteX5" fmla="*/ 303848 w 342900"/>
                <a:gd name="connsiteY5" fmla="*/ 17383 h 1190625"/>
                <a:gd name="connsiteX6" fmla="*/ 291465 w 342900"/>
                <a:gd name="connsiteY6" fmla="*/ 1191 h 1190625"/>
                <a:gd name="connsiteX7" fmla="*/ 237173 w 342900"/>
                <a:gd name="connsiteY7" fmla="*/ 238 h 1190625"/>
                <a:gd name="connsiteX8" fmla="*/ 237173 w 342900"/>
                <a:gd name="connsiteY8" fmla="*/ 86916 h 1190625"/>
                <a:gd name="connsiteX9" fmla="*/ 0 w 342900"/>
                <a:gd name="connsiteY9" fmla="*/ 86916 h 1190625"/>
                <a:gd name="connsiteX10" fmla="*/ 0 w 342900"/>
                <a:gd name="connsiteY10" fmla="*/ 1193721 h 1190625"/>
                <a:gd name="connsiteX11" fmla="*/ 344805 w 342900"/>
                <a:gd name="connsiteY11" fmla="*/ 1193721 h 1190625"/>
                <a:gd name="connsiteX12" fmla="*/ 315278 w 342900"/>
                <a:gd name="connsiteY12" fmla="*/ 971788 h 1190625"/>
                <a:gd name="connsiteX13" fmla="*/ 238125 w 342900"/>
                <a:gd name="connsiteY13" fmla="*/ 971788 h 1190625"/>
                <a:gd name="connsiteX14" fmla="*/ 238125 w 342900"/>
                <a:gd name="connsiteY14" fmla="*/ 885110 h 1190625"/>
                <a:gd name="connsiteX15" fmla="*/ 315278 w 342900"/>
                <a:gd name="connsiteY15" fmla="*/ 885110 h 1190625"/>
                <a:gd name="connsiteX16" fmla="*/ 315278 w 342900"/>
                <a:gd name="connsiteY16" fmla="*/ 971788 h 1190625"/>
                <a:gd name="connsiteX17" fmla="*/ 315278 w 342900"/>
                <a:gd name="connsiteY17" fmla="*/ 724138 h 1190625"/>
                <a:gd name="connsiteX18" fmla="*/ 238125 w 342900"/>
                <a:gd name="connsiteY18" fmla="*/ 724138 h 1190625"/>
                <a:gd name="connsiteX19" fmla="*/ 238125 w 342900"/>
                <a:gd name="connsiteY19" fmla="*/ 637460 h 1190625"/>
                <a:gd name="connsiteX20" fmla="*/ 315278 w 342900"/>
                <a:gd name="connsiteY20" fmla="*/ 637460 h 1190625"/>
                <a:gd name="connsiteX21" fmla="*/ 315278 w 342900"/>
                <a:gd name="connsiteY21" fmla="*/ 724138 h 1190625"/>
                <a:gd name="connsiteX22" fmla="*/ 239078 w 342900"/>
                <a:gd name="connsiteY22" fmla="*/ 265033 h 1190625"/>
                <a:gd name="connsiteX23" fmla="*/ 316230 w 342900"/>
                <a:gd name="connsiteY23" fmla="*/ 265033 h 1190625"/>
                <a:gd name="connsiteX24" fmla="*/ 316230 w 342900"/>
                <a:gd name="connsiteY24" fmla="*/ 353616 h 1190625"/>
                <a:gd name="connsiteX25" fmla="*/ 239078 w 342900"/>
                <a:gd name="connsiteY25" fmla="*/ 353616 h 1190625"/>
                <a:gd name="connsiteX26" fmla="*/ 239078 w 342900"/>
                <a:gd name="connsiteY26" fmla="*/ 265033 h 1190625"/>
                <a:gd name="connsiteX27" fmla="*/ 238125 w 342900"/>
                <a:gd name="connsiteY27" fmla="*/ 388858 h 1190625"/>
                <a:gd name="connsiteX28" fmla="*/ 314325 w 342900"/>
                <a:gd name="connsiteY28" fmla="*/ 388858 h 1190625"/>
                <a:gd name="connsiteX29" fmla="*/ 314325 w 342900"/>
                <a:gd name="connsiteY29" fmla="*/ 477441 h 1190625"/>
                <a:gd name="connsiteX30" fmla="*/ 238125 w 342900"/>
                <a:gd name="connsiteY30" fmla="*/ 477441 h 1190625"/>
                <a:gd name="connsiteX31" fmla="*/ 238125 w 342900"/>
                <a:gd name="connsiteY31" fmla="*/ 388858 h 1190625"/>
                <a:gd name="connsiteX32" fmla="*/ 238125 w 342900"/>
                <a:gd name="connsiteY32" fmla="*/ 761285 h 1190625"/>
                <a:gd name="connsiteX33" fmla="*/ 314325 w 342900"/>
                <a:gd name="connsiteY33" fmla="*/ 761285 h 1190625"/>
                <a:gd name="connsiteX34" fmla="*/ 314325 w 342900"/>
                <a:gd name="connsiteY34" fmla="*/ 848916 h 1190625"/>
                <a:gd name="connsiteX35" fmla="*/ 238125 w 342900"/>
                <a:gd name="connsiteY35" fmla="*/ 848916 h 1190625"/>
                <a:gd name="connsiteX36" fmla="*/ 238125 w 342900"/>
                <a:gd name="connsiteY36" fmla="*/ 761285 h 1190625"/>
                <a:gd name="connsiteX37" fmla="*/ 103823 w 342900"/>
                <a:gd name="connsiteY37" fmla="*/ 1094660 h 1190625"/>
                <a:gd name="connsiteX38" fmla="*/ 26670 w 342900"/>
                <a:gd name="connsiteY38" fmla="*/ 1094660 h 1190625"/>
                <a:gd name="connsiteX39" fmla="*/ 26670 w 342900"/>
                <a:gd name="connsiteY39" fmla="*/ 1008935 h 1190625"/>
                <a:gd name="connsiteX40" fmla="*/ 103823 w 342900"/>
                <a:gd name="connsiteY40" fmla="*/ 1008935 h 1190625"/>
                <a:gd name="connsiteX41" fmla="*/ 103823 w 342900"/>
                <a:gd name="connsiteY41" fmla="*/ 1094660 h 1190625"/>
                <a:gd name="connsiteX42" fmla="*/ 103823 w 342900"/>
                <a:gd name="connsiteY42" fmla="*/ 971788 h 1190625"/>
                <a:gd name="connsiteX43" fmla="*/ 27623 w 342900"/>
                <a:gd name="connsiteY43" fmla="*/ 971788 h 1190625"/>
                <a:gd name="connsiteX44" fmla="*/ 27623 w 342900"/>
                <a:gd name="connsiteY44" fmla="*/ 885110 h 1190625"/>
                <a:gd name="connsiteX45" fmla="*/ 103823 w 342900"/>
                <a:gd name="connsiteY45" fmla="*/ 885110 h 1190625"/>
                <a:gd name="connsiteX46" fmla="*/ 103823 w 342900"/>
                <a:gd name="connsiteY46" fmla="*/ 971788 h 1190625"/>
                <a:gd name="connsiteX47" fmla="*/ 104775 w 342900"/>
                <a:gd name="connsiteY47" fmla="*/ 847010 h 1190625"/>
                <a:gd name="connsiteX48" fmla="*/ 28575 w 342900"/>
                <a:gd name="connsiteY48" fmla="*/ 847010 h 1190625"/>
                <a:gd name="connsiteX49" fmla="*/ 28575 w 342900"/>
                <a:gd name="connsiteY49" fmla="*/ 760333 h 1190625"/>
                <a:gd name="connsiteX50" fmla="*/ 104775 w 342900"/>
                <a:gd name="connsiteY50" fmla="*/ 760333 h 1190625"/>
                <a:gd name="connsiteX51" fmla="*/ 104775 w 342900"/>
                <a:gd name="connsiteY51" fmla="*/ 847010 h 1190625"/>
                <a:gd name="connsiteX52" fmla="*/ 28575 w 342900"/>
                <a:gd name="connsiteY52" fmla="*/ 724138 h 1190625"/>
                <a:gd name="connsiteX53" fmla="*/ 28575 w 342900"/>
                <a:gd name="connsiteY53" fmla="*/ 637460 h 1190625"/>
                <a:gd name="connsiteX54" fmla="*/ 104775 w 342900"/>
                <a:gd name="connsiteY54" fmla="*/ 637460 h 1190625"/>
                <a:gd name="connsiteX55" fmla="*/ 104775 w 342900"/>
                <a:gd name="connsiteY55" fmla="*/ 724138 h 1190625"/>
                <a:gd name="connsiteX56" fmla="*/ 28575 w 342900"/>
                <a:gd name="connsiteY56" fmla="*/ 724138 h 1190625"/>
                <a:gd name="connsiteX57" fmla="*/ 104775 w 342900"/>
                <a:gd name="connsiteY57" fmla="*/ 601266 h 1190625"/>
                <a:gd name="connsiteX58" fmla="*/ 27623 w 342900"/>
                <a:gd name="connsiteY58" fmla="*/ 601266 h 1190625"/>
                <a:gd name="connsiteX59" fmla="*/ 27623 w 342900"/>
                <a:gd name="connsiteY59" fmla="*/ 514588 h 1190625"/>
                <a:gd name="connsiteX60" fmla="*/ 104775 w 342900"/>
                <a:gd name="connsiteY60" fmla="*/ 514588 h 1190625"/>
                <a:gd name="connsiteX61" fmla="*/ 104775 w 342900"/>
                <a:gd name="connsiteY61" fmla="*/ 601266 h 1190625"/>
                <a:gd name="connsiteX62" fmla="*/ 209550 w 342900"/>
                <a:gd name="connsiteY62" fmla="*/ 1094660 h 1190625"/>
                <a:gd name="connsiteX63" fmla="*/ 132398 w 342900"/>
                <a:gd name="connsiteY63" fmla="*/ 1094660 h 1190625"/>
                <a:gd name="connsiteX64" fmla="*/ 132398 w 342900"/>
                <a:gd name="connsiteY64" fmla="*/ 1008935 h 1190625"/>
                <a:gd name="connsiteX65" fmla="*/ 209550 w 342900"/>
                <a:gd name="connsiteY65" fmla="*/ 1008935 h 1190625"/>
                <a:gd name="connsiteX66" fmla="*/ 209550 w 342900"/>
                <a:gd name="connsiteY66" fmla="*/ 1094660 h 1190625"/>
                <a:gd name="connsiteX67" fmla="*/ 132398 w 342900"/>
                <a:gd name="connsiteY67" fmla="*/ 476488 h 1190625"/>
                <a:gd name="connsiteX68" fmla="*/ 132398 w 342900"/>
                <a:gd name="connsiteY68" fmla="*/ 387906 h 1190625"/>
                <a:gd name="connsiteX69" fmla="*/ 208598 w 342900"/>
                <a:gd name="connsiteY69" fmla="*/ 387906 h 1190625"/>
                <a:gd name="connsiteX70" fmla="*/ 208598 w 342900"/>
                <a:gd name="connsiteY70" fmla="*/ 476488 h 1190625"/>
                <a:gd name="connsiteX71" fmla="*/ 132398 w 342900"/>
                <a:gd name="connsiteY71" fmla="*/ 476488 h 1190625"/>
                <a:gd name="connsiteX72" fmla="*/ 209550 w 342900"/>
                <a:gd name="connsiteY72" fmla="*/ 971788 h 1190625"/>
                <a:gd name="connsiteX73" fmla="*/ 132398 w 342900"/>
                <a:gd name="connsiteY73" fmla="*/ 971788 h 1190625"/>
                <a:gd name="connsiteX74" fmla="*/ 132398 w 342900"/>
                <a:gd name="connsiteY74" fmla="*/ 885110 h 1190625"/>
                <a:gd name="connsiteX75" fmla="*/ 209550 w 342900"/>
                <a:gd name="connsiteY75" fmla="*/ 885110 h 1190625"/>
                <a:gd name="connsiteX76" fmla="*/ 209550 w 342900"/>
                <a:gd name="connsiteY76" fmla="*/ 971788 h 1190625"/>
                <a:gd name="connsiteX77" fmla="*/ 209550 w 342900"/>
                <a:gd name="connsiteY77" fmla="*/ 724138 h 1190625"/>
                <a:gd name="connsiteX78" fmla="*/ 132398 w 342900"/>
                <a:gd name="connsiteY78" fmla="*/ 724138 h 1190625"/>
                <a:gd name="connsiteX79" fmla="*/ 132398 w 342900"/>
                <a:gd name="connsiteY79" fmla="*/ 637460 h 1190625"/>
                <a:gd name="connsiteX80" fmla="*/ 209550 w 342900"/>
                <a:gd name="connsiteY80" fmla="*/ 637460 h 1190625"/>
                <a:gd name="connsiteX81" fmla="*/ 209550 w 342900"/>
                <a:gd name="connsiteY81" fmla="*/ 724138 h 1190625"/>
                <a:gd name="connsiteX82" fmla="*/ 209550 w 342900"/>
                <a:gd name="connsiteY82" fmla="*/ 601266 h 1190625"/>
                <a:gd name="connsiteX83" fmla="*/ 133350 w 342900"/>
                <a:gd name="connsiteY83" fmla="*/ 601266 h 1190625"/>
                <a:gd name="connsiteX84" fmla="*/ 133350 w 342900"/>
                <a:gd name="connsiteY84" fmla="*/ 514588 h 1190625"/>
                <a:gd name="connsiteX85" fmla="*/ 209550 w 342900"/>
                <a:gd name="connsiteY85" fmla="*/ 514588 h 1190625"/>
                <a:gd name="connsiteX86" fmla="*/ 209550 w 342900"/>
                <a:gd name="connsiteY86" fmla="*/ 601266 h 1190625"/>
                <a:gd name="connsiteX87" fmla="*/ 133350 w 342900"/>
                <a:gd name="connsiteY87" fmla="*/ 142160 h 1190625"/>
                <a:gd name="connsiteX88" fmla="*/ 209550 w 342900"/>
                <a:gd name="connsiteY88" fmla="*/ 142160 h 1190625"/>
                <a:gd name="connsiteX89" fmla="*/ 209550 w 342900"/>
                <a:gd name="connsiteY89" fmla="*/ 230743 h 1190625"/>
                <a:gd name="connsiteX90" fmla="*/ 133350 w 342900"/>
                <a:gd name="connsiteY90" fmla="*/ 230743 h 1190625"/>
                <a:gd name="connsiteX91" fmla="*/ 133350 w 342900"/>
                <a:gd name="connsiteY91" fmla="*/ 142160 h 1190625"/>
                <a:gd name="connsiteX92" fmla="*/ 132398 w 342900"/>
                <a:gd name="connsiteY92" fmla="*/ 265033 h 1190625"/>
                <a:gd name="connsiteX93" fmla="*/ 209550 w 342900"/>
                <a:gd name="connsiteY93" fmla="*/ 265033 h 1190625"/>
                <a:gd name="connsiteX94" fmla="*/ 209550 w 342900"/>
                <a:gd name="connsiteY94" fmla="*/ 353616 h 1190625"/>
                <a:gd name="connsiteX95" fmla="*/ 132398 w 342900"/>
                <a:gd name="connsiteY95" fmla="*/ 353616 h 1190625"/>
                <a:gd name="connsiteX96" fmla="*/ 132398 w 342900"/>
                <a:gd name="connsiteY96" fmla="*/ 265033 h 1190625"/>
                <a:gd name="connsiteX97" fmla="*/ 26670 w 342900"/>
                <a:gd name="connsiteY97" fmla="*/ 153591 h 1190625"/>
                <a:gd name="connsiteX98" fmla="*/ 40005 w 342900"/>
                <a:gd name="connsiteY98" fmla="*/ 140256 h 1190625"/>
                <a:gd name="connsiteX99" fmla="*/ 103823 w 342900"/>
                <a:gd name="connsiteY99" fmla="*/ 139303 h 1190625"/>
                <a:gd name="connsiteX100" fmla="*/ 103823 w 342900"/>
                <a:gd name="connsiteY100" fmla="*/ 230743 h 1190625"/>
                <a:gd name="connsiteX101" fmla="*/ 38100 w 342900"/>
                <a:gd name="connsiteY101" fmla="*/ 229791 h 1190625"/>
                <a:gd name="connsiteX102" fmla="*/ 27623 w 342900"/>
                <a:gd name="connsiteY102" fmla="*/ 216456 h 1190625"/>
                <a:gd name="connsiteX103" fmla="*/ 26670 w 342900"/>
                <a:gd name="connsiteY103" fmla="*/ 153591 h 1190625"/>
                <a:gd name="connsiteX104" fmla="*/ 26670 w 342900"/>
                <a:gd name="connsiteY104" fmla="*/ 325993 h 1190625"/>
                <a:gd name="connsiteX105" fmla="*/ 104775 w 342900"/>
                <a:gd name="connsiteY105" fmla="*/ 266938 h 1190625"/>
                <a:gd name="connsiteX106" fmla="*/ 104775 w 342900"/>
                <a:gd name="connsiteY106" fmla="*/ 355521 h 1190625"/>
                <a:gd name="connsiteX107" fmla="*/ 38100 w 342900"/>
                <a:gd name="connsiteY107" fmla="*/ 354568 h 1190625"/>
                <a:gd name="connsiteX108" fmla="*/ 26670 w 342900"/>
                <a:gd name="connsiteY108" fmla="*/ 342185 h 1190625"/>
                <a:gd name="connsiteX109" fmla="*/ 26670 w 342900"/>
                <a:gd name="connsiteY109" fmla="*/ 325993 h 1190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Lst>
              <a:rect l="l" t="t" r="r" b="b"/>
              <a:pathLst>
                <a:path w="342900" h="1190625">
                  <a:moveTo>
                    <a:pt x="344805" y="1193721"/>
                  </a:moveTo>
                  <a:cubicBezTo>
                    <a:pt x="342900" y="1188006"/>
                    <a:pt x="342900" y="1177528"/>
                    <a:pt x="342900" y="1161335"/>
                  </a:cubicBezTo>
                  <a:cubicBezTo>
                    <a:pt x="342900" y="812721"/>
                    <a:pt x="342900" y="465058"/>
                    <a:pt x="342900" y="116443"/>
                  </a:cubicBezTo>
                  <a:cubicBezTo>
                    <a:pt x="342900" y="106918"/>
                    <a:pt x="342900" y="97393"/>
                    <a:pt x="342900" y="86916"/>
                  </a:cubicBezTo>
                  <a:cubicBezTo>
                    <a:pt x="329565" y="85963"/>
                    <a:pt x="318135" y="85010"/>
                    <a:pt x="304800" y="84058"/>
                  </a:cubicBezTo>
                  <a:cubicBezTo>
                    <a:pt x="304800" y="61198"/>
                    <a:pt x="305753" y="39291"/>
                    <a:pt x="303848" y="17383"/>
                  </a:cubicBezTo>
                  <a:cubicBezTo>
                    <a:pt x="303848" y="11668"/>
                    <a:pt x="296228" y="1191"/>
                    <a:pt x="291465" y="1191"/>
                  </a:cubicBezTo>
                  <a:cubicBezTo>
                    <a:pt x="274320" y="-715"/>
                    <a:pt x="257175" y="238"/>
                    <a:pt x="237173" y="238"/>
                  </a:cubicBezTo>
                  <a:cubicBezTo>
                    <a:pt x="237173" y="30718"/>
                    <a:pt x="237173" y="58341"/>
                    <a:pt x="237173" y="86916"/>
                  </a:cubicBezTo>
                  <a:cubicBezTo>
                    <a:pt x="157163" y="86916"/>
                    <a:pt x="80010" y="86916"/>
                    <a:pt x="0" y="86916"/>
                  </a:cubicBezTo>
                  <a:cubicBezTo>
                    <a:pt x="0" y="456485"/>
                    <a:pt x="0" y="823198"/>
                    <a:pt x="0" y="1193721"/>
                  </a:cubicBezTo>
                  <a:lnTo>
                    <a:pt x="344805" y="1193721"/>
                  </a:lnTo>
                  <a:close/>
                  <a:moveTo>
                    <a:pt x="315278" y="971788"/>
                  </a:moveTo>
                  <a:cubicBezTo>
                    <a:pt x="289560" y="971788"/>
                    <a:pt x="264795" y="971788"/>
                    <a:pt x="238125" y="971788"/>
                  </a:cubicBezTo>
                  <a:cubicBezTo>
                    <a:pt x="238125" y="943213"/>
                    <a:pt x="238125" y="914638"/>
                    <a:pt x="238125" y="885110"/>
                  </a:cubicBezTo>
                  <a:cubicBezTo>
                    <a:pt x="263843" y="885110"/>
                    <a:pt x="287655" y="885110"/>
                    <a:pt x="315278" y="885110"/>
                  </a:cubicBezTo>
                  <a:cubicBezTo>
                    <a:pt x="315278" y="914638"/>
                    <a:pt x="315278" y="943213"/>
                    <a:pt x="315278" y="971788"/>
                  </a:cubicBezTo>
                  <a:close/>
                  <a:moveTo>
                    <a:pt x="315278" y="724138"/>
                  </a:moveTo>
                  <a:cubicBezTo>
                    <a:pt x="289560" y="724138"/>
                    <a:pt x="264795" y="724138"/>
                    <a:pt x="238125" y="724138"/>
                  </a:cubicBezTo>
                  <a:cubicBezTo>
                    <a:pt x="238125" y="695563"/>
                    <a:pt x="238125" y="666988"/>
                    <a:pt x="238125" y="637460"/>
                  </a:cubicBezTo>
                  <a:cubicBezTo>
                    <a:pt x="262890" y="637460"/>
                    <a:pt x="287655" y="637460"/>
                    <a:pt x="315278" y="637460"/>
                  </a:cubicBezTo>
                  <a:cubicBezTo>
                    <a:pt x="315278" y="666988"/>
                    <a:pt x="315278" y="694610"/>
                    <a:pt x="315278" y="724138"/>
                  </a:cubicBezTo>
                  <a:close/>
                  <a:moveTo>
                    <a:pt x="239078" y="265033"/>
                  </a:moveTo>
                  <a:cubicBezTo>
                    <a:pt x="263843" y="265033"/>
                    <a:pt x="288608" y="265033"/>
                    <a:pt x="316230" y="265033"/>
                  </a:cubicBezTo>
                  <a:cubicBezTo>
                    <a:pt x="316230" y="295513"/>
                    <a:pt x="316230" y="323135"/>
                    <a:pt x="316230" y="353616"/>
                  </a:cubicBezTo>
                  <a:cubicBezTo>
                    <a:pt x="290513" y="353616"/>
                    <a:pt x="266700" y="353616"/>
                    <a:pt x="239078" y="353616"/>
                  </a:cubicBezTo>
                  <a:cubicBezTo>
                    <a:pt x="239078" y="324088"/>
                    <a:pt x="239078" y="295513"/>
                    <a:pt x="239078" y="265033"/>
                  </a:cubicBezTo>
                  <a:close/>
                  <a:moveTo>
                    <a:pt x="238125" y="388858"/>
                  </a:moveTo>
                  <a:cubicBezTo>
                    <a:pt x="262890" y="388858"/>
                    <a:pt x="286703" y="388858"/>
                    <a:pt x="314325" y="388858"/>
                  </a:cubicBezTo>
                  <a:cubicBezTo>
                    <a:pt x="314325" y="417433"/>
                    <a:pt x="314325" y="446008"/>
                    <a:pt x="314325" y="477441"/>
                  </a:cubicBezTo>
                  <a:cubicBezTo>
                    <a:pt x="288608" y="477441"/>
                    <a:pt x="263843" y="477441"/>
                    <a:pt x="238125" y="477441"/>
                  </a:cubicBezTo>
                  <a:cubicBezTo>
                    <a:pt x="238125" y="447913"/>
                    <a:pt x="238125" y="419338"/>
                    <a:pt x="238125" y="388858"/>
                  </a:cubicBezTo>
                  <a:close/>
                  <a:moveTo>
                    <a:pt x="238125" y="761285"/>
                  </a:moveTo>
                  <a:cubicBezTo>
                    <a:pt x="263843" y="761285"/>
                    <a:pt x="288608" y="761285"/>
                    <a:pt x="314325" y="761285"/>
                  </a:cubicBezTo>
                  <a:cubicBezTo>
                    <a:pt x="314325" y="789860"/>
                    <a:pt x="314325" y="817483"/>
                    <a:pt x="314325" y="848916"/>
                  </a:cubicBezTo>
                  <a:cubicBezTo>
                    <a:pt x="288608" y="848916"/>
                    <a:pt x="263843" y="848916"/>
                    <a:pt x="238125" y="848916"/>
                  </a:cubicBezTo>
                  <a:cubicBezTo>
                    <a:pt x="238125" y="818435"/>
                    <a:pt x="238125" y="790813"/>
                    <a:pt x="238125" y="761285"/>
                  </a:cubicBezTo>
                  <a:close/>
                  <a:moveTo>
                    <a:pt x="103823" y="1094660"/>
                  </a:moveTo>
                  <a:cubicBezTo>
                    <a:pt x="79058" y="1094660"/>
                    <a:pt x="54293" y="1094660"/>
                    <a:pt x="26670" y="1094660"/>
                  </a:cubicBezTo>
                  <a:cubicBezTo>
                    <a:pt x="26670" y="1065133"/>
                    <a:pt x="26670" y="1038463"/>
                    <a:pt x="26670" y="1008935"/>
                  </a:cubicBezTo>
                  <a:cubicBezTo>
                    <a:pt x="52388" y="1008935"/>
                    <a:pt x="77153" y="1008935"/>
                    <a:pt x="103823" y="1008935"/>
                  </a:cubicBezTo>
                  <a:cubicBezTo>
                    <a:pt x="103823" y="1036558"/>
                    <a:pt x="103823" y="1065133"/>
                    <a:pt x="103823" y="1094660"/>
                  </a:cubicBezTo>
                  <a:close/>
                  <a:moveTo>
                    <a:pt x="103823" y="971788"/>
                  </a:moveTo>
                  <a:cubicBezTo>
                    <a:pt x="79058" y="971788"/>
                    <a:pt x="54293" y="971788"/>
                    <a:pt x="27623" y="971788"/>
                  </a:cubicBezTo>
                  <a:cubicBezTo>
                    <a:pt x="27623" y="943213"/>
                    <a:pt x="27623" y="915591"/>
                    <a:pt x="27623" y="885110"/>
                  </a:cubicBezTo>
                  <a:cubicBezTo>
                    <a:pt x="53340" y="885110"/>
                    <a:pt x="78105" y="885110"/>
                    <a:pt x="103823" y="885110"/>
                  </a:cubicBezTo>
                  <a:cubicBezTo>
                    <a:pt x="103823" y="913685"/>
                    <a:pt x="103823" y="942260"/>
                    <a:pt x="103823" y="971788"/>
                  </a:cubicBezTo>
                  <a:close/>
                  <a:moveTo>
                    <a:pt x="104775" y="847010"/>
                  </a:moveTo>
                  <a:cubicBezTo>
                    <a:pt x="80010" y="847010"/>
                    <a:pt x="55245" y="847010"/>
                    <a:pt x="28575" y="847010"/>
                  </a:cubicBezTo>
                  <a:cubicBezTo>
                    <a:pt x="28575" y="818435"/>
                    <a:pt x="28575" y="790813"/>
                    <a:pt x="28575" y="760333"/>
                  </a:cubicBezTo>
                  <a:cubicBezTo>
                    <a:pt x="54293" y="760333"/>
                    <a:pt x="78105" y="760333"/>
                    <a:pt x="104775" y="760333"/>
                  </a:cubicBezTo>
                  <a:cubicBezTo>
                    <a:pt x="104775" y="789860"/>
                    <a:pt x="104775" y="817483"/>
                    <a:pt x="104775" y="847010"/>
                  </a:cubicBezTo>
                  <a:close/>
                  <a:moveTo>
                    <a:pt x="28575" y="724138"/>
                  </a:moveTo>
                  <a:cubicBezTo>
                    <a:pt x="28575" y="696516"/>
                    <a:pt x="28575" y="667941"/>
                    <a:pt x="28575" y="637460"/>
                  </a:cubicBezTo>
                  <a:cubicBezTo>
                    <a:pt x="54293" y="637460"/>
                    <a:pt x="79058" y="637460"/>
                    <a:pt x="104775" y="637460"/>
                  </a:cubicBezTo>
                  <a:cubicBezTo>
                    <a:pt x="104775" y="666035"/>
                    <a:pt x="104775" y="694610"/>
                    <a:pt x="104775" y="724138"/>
                  </a:cubicBezTo>
                  <a:cubicBezTo>
                    <a:pt x="80010" y="724138"/>
                    <a:pt x="55245" y="724138"/>
                    <a:pt x="28575" y="724138"/>
                  </a:cubicBezTo>
                  <a:close/>
                  <a:moveTo>
                    <a:pt x="104775" y="601266"/>
                  </a:moveTo>
                  <a:cubicBezTo>
                    <a:pt x="79058" y="601266"/>
                    <a:pt x="54293" y="601266"/>
                    <a:pt x="27623" y="601266"/>
                  </a:cubicBezTo>
                  <a:cubicBezTo>
                    <a:pt x="27623" y="571738"/>
                    <a:pt x="27623" y="544116"/>
                    <a:pt x="27623" y="514588"/>
                  </a:cubicBezTo>
                  <a:cubicBezTo>
                    <a:pt x="53340" y="514588"/>
                    <a:pt x="78105" y="514588"/>
                    <a:pt x="104775" y="514588"/>
                  </a:cubicBezTo>
                  <a:cubicBezTo>
                    <a:pt x="104775" y="544116"/>
                    <a:pt x="104775" y="571738"/>
                    <a:pt x="104775" y="601266"/>
                  </a:cubicBezTo>
                  <a:close/>
                  <a:moveTo>
                    <a:pt x="209550" y="1094660"/>
                  </a:moveTo>
                  <a:cubicBezTo>
                    <a:pt x="184785" y="1094660"/>
                    <a:pt x="159068" y="1094660"/>
                    <a:pt x="132398" y="1094660"/>
                  </a:cubicBezTo>
                  <a:cubicBezTo>
                    <a:pt x="132398" y="1067038"/>
                    <a:pt x="132398" y="1038463"/>
                    <a:pt x="132398" y="1008935"/>
                  </a:cubicBezTo>
                  <a:cubicBezTo>
                    <a:pt x="159068" y="1008935"/>
                    <a:pt x="182880" y="1008935"/>
                    <a:pt x="209550" y="1008935"/>
                  </a:cubicBezTo>
                  <a:cubicBezTo>
                    <a:pt x="209550" y="1037510"/>
                    <a:pt x="209550" y="1065133"/>
                    <a:pt x="209550" y="1094660"/>
                  </a:cubicBezTo>
                  <a:close/>
                  <a:moveTo>
                    <a:pt x="132398" y="476488"/>
                  </a:moveTo>
                  <a:cubicBezTo>
                    <a:pt x="132398" y="446960"/>
                    <a:pt x="132398" y="418385"/>
                    <a:pt x="132398" y="387906"/>
                  </a:cubicBezTo>
                  <a:cubicBezTo>
                    <a:pt x="159068" y="387906"/>
                    <a:pt x="182880" y="387906"/>
                    <a:pt x="208598" y="387906"/>
                  </a:cubicBezTo>
                  <a:cubicBezTo>
                    <a:pt x="208598" y="417433"/>
                    <a:pt x="208598" y="446008"/>
                    <a:pt x="208598" y="476488"/>
                  </a:cubicBezTo>
                  <a:cubicBezTo>
                    <a:pt x="184785" y="476488"/>
                    <a:pt x="159068" y="476488"/>
                    <a:pt x="132398" y="476488"/>
                  </a:cubicBezTo>
                  <a:close/>
                  <a:moveTo>
                    <a:pt x="209550" y="971788"/>
                  </a:moveTo>
                  <a:cubicBezTo>
                    <a:pt x="183833" y="971788"/>
                    <a:pt x="159068" y="971788"/>
                    <a:pt x="132398" y="971788"/>
                  </a:cubicBezTo>
                  <a:cubicBezTo>
                    <a:pt x="132398" y="943213"/>
                    <a:pt x="132398" y="914638"/>
                    <a:pt x="132398" y="885110"/>
                  </a:cubicBezTo>
                  <a:cubicBezTo>
                    <a:pt x="158115" y="885110"/>
                    <a:pt x="181928" y="885110"/>
                    <a:pt x="209550" y="885110"/>
                  </a:cubicBezTo>
                  <a:cubicBezTo>
                    <a:pt x="209550" y="914638"/>
                    <a:pt x="209550" y="943213"/>
                    <a:pt x="209550" y="971788"/>
                  </a:cubicBezTo>
                  <a:close/>
                  <a:moveTo>
                    <a:pt x="209550" y="724138"/>
                  </a:moveTo>
                  <a:cubicBezTo>
                    <a:pt x="183833" y="724138"/>
                    <a:pt x="159068" y="724138"/>
                    <a:pt x="132398" y="724138"/>
                  </a:cubicBezTo>
                  <a:cubicBezTo>
                    <a:pt x="132398" y="695563"/>
                    <a:pt x="132398" y="667941"/>
                    <a:pt x="132398" y="637460"/>
                  </a:cubicBezTo>
                  <a:cubicBezTo>
                    <a:pt x="157163" y="637460"/>
                    <a:pt x="181928" y="637460"/>
                    <a:pt x="209550" y="637460"/>
                  </a:cubicBezTo>
                  <a:cubicBezTo>
                    <a:pt x="209550" y="666988"/>
                    <a:pt x="209550" y="694610"/>
                    <a:pt x="209550" y="724138"/>
                  </a:cubicBezTo>
                  <a:close/>
                  <a:moveTo>
                    <a:pt x="209550" y="601266"/>
                  </a:moveTo>
                  <a:cubicBezTo>
                    <a:pt x="183833" y="601266"/>
                    <a:pt x="159068" y="601266"/>
                    <a:pt x="133350" y="601266"/>
                  </a:cubicBezTo>
                  <a:cubicBezTo>
                    <a:pt x="133350" y="572691"/>
                    <a:pt x="133350" y="545068"/>
                    <a:pt x="133350" y="514588"/>
                  </a:cubicBezTo>
                  <a:cubicBezTo>
                    <a:pt x="158115" y="514588"/>
                    <a:pt x="182880" y="514588"/>
                    <a:pt x="209550" y="514588"/>
                  </a:cubicBezTo>
                  <a:cubicBezTo>
                    <a:pt x="209550" y="544116"/>
                    <a:pt x="209550" y="571738"/>
                    <a:pt x="209550" y="601266"/>
                  </a:cubicBezTo>
                  <a:close/>
                  <a:moveTo>
                    <a:pt x="133350" y="142160"/>
                  </a:moveTo>
                  <a:cubicBezTo>
                    <a:pt x="158115" y="142160"/>
                    <a:pt x="183833" y="142160"/>
                    <a:pt x="209550" y="142160"/>
                  </a:cubicBezTo>
                  <a:cubicBezTo>
                    <a:pt x="209550" y="171688"/>
                    <a:pt x="209550" y="200263"/>
                    <a:pt x="209550" y="230743"/>
                  </a:cubicBezTo>
                  <a:cubicBezTo>
                    <a:pt x="182880" y="230743"/>
                    <a:pt x="159068" y="230743"/>
                    <a:pt x="133350" y="230743"/>
                  </a:cubicBezTo>
                  <a:cubicBezTo>
                    <a:pt x="133350" y="200263"/>
                    <a:pt x="133350" y="172641"/>
                    <a:pt x="133350" y="142160"/>
                  </a:cubicBezTo>
                  <a:close/>
                  <a:moveTo>
                    <a:pt x="132398" y="265033"/>
                  </a:moveTo>
                  <a:cubicBezTo>
                    <a:pt x="158115" y="265033"/>
                    <a:pt x="182880" y="265033"/>
                    <a:pt x="209550" y="265033"/>
                  </a:cubicBezTo>
                  <a:cubicBezTo>
                    <a:pt x="209550" y="294560"/>
                    <a:pt x="209550" y="323135"/>
                    <a:pt x="209550" y="353616"/>
                  </a:cubicBezTo>
                  <a:cubicBezTo>
                    <a:pt x="184785" y="353616"/>
                    <a:pt x="160020" y="353616"/>
                    <a:pt x="132398" y="353616"/>
                  </a:cubicBezTo>
                  <a:cubicBezTo>
                    <a:pt x="132398" y="323135"/>
                    <a:pt x="132398" y="294560"/>
                    <a:pt x="132398" y="265033"/>
                  </a:cubicBezTo>
                  <a:close/>
                  <a:moveTo>
                    <a:pt x="26670" y="153591"/>
                  </a:moveTo>
                  <a:cubicBezTo>
                    <a:pt x="26670" y="148828"/>
                    <a:pt x="35243" y="141208"/>
                    <a:pt x="40005" y="140256"/>
                  </a:cubicBezTo>
                  <a:cubicBezTo>
                    <a:pt x="60008" y="138351"/>
                    <a:pt x="80963" y="139303"/>
                    <a:pt x="103823" y="139303"/>
                  </a:cubicBezTo>
                  <a:cubicBezTo>
                    <a:pt x="103823" y="169783"/>
                    <a:pt x="103823" y="199310"/>
                    <a:pt x="103823" y="230743"/>
                  </a:cubicBezTo>
                  <a:cubicBezTo>
                    <a:pt x="80963" y="230743"/>
                    <a:pt x="59055" y="231696"/>
                    <a:pt x="38100" y="229791"/>
                  </a:cubicBezTo>
                  <a:cubicBezTo>
                    <a:pt x="34290" y="229791"/>
                    <a:pt x="27623" y="221218"/>
                    <a:pt x="27623" y="216456"/>
                  </a:cubicBezTo>
                  <a:cubicBezTo>
                    <a:pt x="25718" y="196453"/>
                    <a:pt x="25718" y="174546"/>
                    <a:pt x="26670" y="153591"/>
                  </a:cubicBezTo>
                  <a:close/>
                  <a:moveTo>
                    <a:pt x="26670" y="325993"/>
                  </a:moveTo>
                  <a:cubicBezTo>
                    <a:pt x="26670" y="256460"/>
                    <a:pt x="31433" y="252651"/>
                    <a:pt x="104775" y="266938"/>
                  </a:cubicBezTo>
                  <a:cubicBezTo>
                    <a:pt x="104775" y="296466"/>
                    <a:pt x="104775" y="324088"/>
                    <a:pt x="104775" y="355521"/>
                  </a:cubicBezTo>
                  <a:cubicBezTo>
                    <a:pt x="81915" y="355521"/>
                    <a:pt x="60008" y="356473"/>
                    <a:pt x="38100" y="354568"/>
                  </a:cubicBezTo>
                  <a:cubicBezTo>
                    <a:pt x="34290" y="354568"/>
                    <a:pt x="28575" y="346948"/>
                    <a:pt x="26670" y="342185"/>
                  </a:cubicBezTo>
                  <a:cubicBezTo>
                    <a:pt x="24765" y="337423"/>
                    <a:pt x="26670" y="330756"/>
                    <a:pt x="26670" y="325993"/>
                  </a:cubicBezTo>
                  <a:close/>
                </a:path>
              </a:pathLst>
            </a:custGeom>
            <a:solidFill>
              <a:schemeClr val="accent1"/>
            </a:solidFill>
            <a:ln w="9525" cap="flat">
              <a:noFill/>
              <a:prstDash val="solid"/>
              <a:miter/>
            </a:ln>
          </p:spPr>
          <p:txBody>
            <a:bodyPr rtlCol="0" anchor="ctr"/>
            <a:lstStyle/>
            <a:p>
              <a:endParaRPr lang="en-US"/>
            </a:p>
          </p:txBody>
        </p:sp>
      </p:grpSp>
      <p:grpSp>
        <p:nvGrpSpPr>
          <p:cNvPr id="127" name="Group 126">
            <a:extLst>
              <a:ext uri="{FF2B5EF4-FFF2-40B4-BE49-F238E27FC236}">
                <a16:creationId xmlns:a16="http://schemas.microsoft.com/office/drawing/2014/main" id="{ECE682B8-5BD4-4732-9491-F4A67F6D0095}"/>
              </a:ext>
            </a:extLst>
          </p:cNvPr>
          <p:cNvGrpSpPr/>
          <p:nvPr/>
        </p:nvGrpSpPr>
        <p:grpSpPr>
          <a:xfrm rot="2779377">
            <a:off x="6882919" y="891553"/>
            <a:ext cx="612565" cy="807484"/>
            <a:chOff x="5733204" y="4148522"/>
            <a:chExt cx="1306402" cy="1722100"/>
          </a:xfrm>
        </p:grpSpPr>
        <p:grpSp>
          <p:nvGrpSpPr>
            <p:cNvPr id="128" name="Group 127">
              <a:extLst>
                <a:ext uri="{FF2B5EF4-FFF2-40B4-BE49-F238E27FC236}">
                  <a16:creationId xmlns:a16="http://schemas.microsoft.com/office/drawing/2014/main" id="{992857E0-9B62-493F-A111-D9EF7F78869B}"/>
                </a:ext>
              </a:extLst>
            </p:cNvPr>
            <p:cNvGrpSpPr/>
            <p:nvPr/>
          </p:nvGrpSpPr>
          <p:grpSpPr>
            <a:xfrm>
              <a:off x="5733204" y="4148522"/>
              <a:ext cx="1306402" cy="1722100"/>
              <a:chOff x="2445111" y="599435"/>
              <a:chExt cx="5312311" cy="7002691"/>
            </a:xfrm>
            <a:solidFill>
              <a:schemeClr val="accent3"/>
            </a:solidFill>
          </p:grpSpPr>
          <p:sp>
            <p:nvSpPr>
              <p:cNvPr id="133" name="Freeform: Shape 132">
                <a:extLst>
                  <a:ext uri="{FF2B5EF4-FFF2-40B4-BE49-F238E27FC236}">
                    <a16:creationId xmlns:a16="http://schemas.microsoft.com/office/drawing/2014/main" id="{766ABEC5-ACD6-42E5-A96E-6BEB7E14B6EB}"/>
                  </a:ext>
                </a:extLst>
              </p:cNvPr>
              <p:cNvSpPr/>
              <p:nvPr/>
            </p:nvSpPr>
            <p:spPr>
              <a:xfrm>
                <a:off x="2445111" y="599435"/>
                <a:ext cx="3497902" cy="6838182"/>
              </a:xfrm>
              <a:custGeom>
                <a:avLst/>
                <a:gdLst>
                  <a:gd name="connsiteX0" fmla="*/ 410833 w 404363"/>
                  <a:gd name="connsiteY0" fmla="*/ 353414 h 800639"/>
                  <a:gd name="connsiteX1" fmla="*/ 362309 w 404363"/>
                  <a:gd name="connsiteY1" fmla="*/ 339665 h 800639"/>
                  <a:gd name="connsiteX2" fmla="*/ 239383 w 404363"/>
                  <a:gd name="connsiteY2" fmla="*/ 260410 h 800639"/>
                  <a:gd name="connsiteX3" fmla="*/ 218356 w 404363"/>
                  <a:gd name="connsiteY3" fmla="*/ 252323 h 800639"/>
                  <a:gd name="connsiteX4" fmla="*/ 214313 w 404363"/>
                  <a:gd name="connsiteY4" fmla="*/ 276585 h 800639"/>
                  <a:gd name="connsiteX5" fmla="*/ 228870 w 404363"/>
                  <a:gd name="connsiteY5" fmla="*/ 765055 h 800639"/>
                  <a:gd name="connsiteX6" fmla="*/ 203799 w 404363"/>
                  <a:gd name="connsiteY6" fmla="*/ 803066 h 800639"/>
                  <a:gd name="connsiteX7" fmla="*/ 180346 w 404363"/>
                  <a:gd name="connsiteY7" fmla="*/ 765055 h 800639"/>
                  <a:gd name="connsiteX8" fmla="*/ 194903 w 404363"/>
                  <a:gd name="connsiteY8" fmla="*/ 279819 h 800639"/>
                  <a:gd name="connsiteX9" fmla="*/ 190859 w 404363"/>
                  <a:gd name="connsiteY9" fmla="*/ 252323 h 800639"/>
                  <a:gd name="connsiteX10" fmla="*/ 164980 w 404363"/>
                  <a:gd name="connsiteY10" fmla="*/ 262836 h 800639"/>
                  <a:gd name="connsiteX11" fmla="*/ 40436 w 404363"/>
                  <a:gd name="connsiteY11" fmla="*/ 340474 h 800639"/>
                  <a:gd name="connsiteX12" fmla="*/ 0 w 404363"/>
                  <a:gd name="connsiteY12" fmla="*/ 353414 h 800639"/>
                  <a:gd name="connsiteX13" fmla="*/ 26688 w 404363"/>
                  <a:gd name="connsiteY13" fmla="*/ 324299 h 800639"/>
                  <a:gd name="connsiteX14" fmla="*/ 164171 w 404363"/>
                  <a:gd name="connsiteY14" fmla="*/ 253131 h 800639"/>
                  <a:gd name="connsiteX15" fmla="*/ 199755 w 404363"/>
                  <a:gd name="connsiteY15" fmla="*/ 194094 h 800639"/>
                  <a:gd name="connsiteX16" fmla="*/ 198138 w 404363"/>
                  <a:gd name="connsiteY16" fmla="*/ 14557 h 800639"/>
                  <a:gd name="connsiteX17" fmla="*/ 205417 w 404363"/>
                  <a:gd name="connsiteY17" fmla="*/ 0 h 800639"/>
                  <a:gd name="connsiteX18" fmla="*/ 215930 w 404363"/>
                  <a:gd name="connsiteY18" fmla="*/ 32349 h 800639"/>
                  <a:gd name="connsiteX19" fmla="*/ 210269 w 404363"/>
                  <a:gd name="connsiteY19" fmla="*/ 194094 h 800639"/>
                  <a:gd name="connsiteX20" fmla="*/ 244235 w 404363"/>
                  <a:gd name="connsiteY20" fmla="*/ 253131 h 800639"/>
                  <a:gd name="connsiteX21" fmla="*/ 373632 w 404363"/>
                  <a:gd name="connsiteY21" fmla="*/ 321873 h 800639"/>
                  <a:gd name="connsiteX22" fmla="*/ 410833 w 404363"/>
                  <a:gd name="connsiteY22" fmla="*/ 353414 h 800639"/>
                  <a:gd name="connsiteX0" fmla="*/ 410833 w 410833"/>
                  <a:gd name="connsiteY0" fmla="*/ 353414 h 803153"/>
                  <a:gd name="connsiteX1" fmla="*/ 362309 w 410833"/>
                  <a:gd name="connsiteY1" fmla="*/ 339665 h 803153"/>
                  <a:gd name="connsiteX2" fmla="*/ 239383 w 410833"/>
                  <a:gd name="connsiteY2" fmla="*/ 260410 h 803153"/>
                  <a:gd name="connsiteX3" fmla="*/ 218356 w 410833"/>
                  <a:gd name="connsiteY3" fmla="*/ 252323 h 803153"/>
                  <a:gd name="connsiteX4" fmla="*/ 214313 w 410833"/>
                  <a:gd name="connsiteY4" fmla="*/ 276585 h 803153"/>
                  <a:gd name="connsiteX5" fmla="*/ 228870 w 410833"/>
                  <a:gd name="connsiteY5" fmla="*/ 765055 h 803153"/>
                  <a:gd name="connsiteX6" fmla="*/ 203799 w 410833"/>
                  <a:gd name="connsiteY6" fmla="*/ 803066 h 803153"/>
                  <a:gd name="connsiteX7" fmla="*/ 180346 w 410833"/>
                  <a:gd name="connsiteY7" fmla="*/ 765055 h 803153"/>
                  <a:gd name="connsiteX8" fmla="*/ 194903 w 410833"/>
                  <a:gd name="connsiteY8" fmla="*/ 279819 h 803153"/>
                  <a:gd name="connsiteX9" fmla="*/ 190859 w 410833"/>
                  <a:gd name="connsiteY9" fmla="*/ 252323 h 803153"/>
                  <a:gd name="connsiteX10" fmla="*/ 164980 w 410833"/>
                  <a:gd name="connsiteY10" fmla="*/ 262836 h 803153"/>
                  <a:gd name="connsiteX11" fmla="*/ 40436 w 410833"/>
                  <a:gd name="connsiteY11" fmla="*/ 340474 h 803153"/>
                  <a:gd name="connsiteX12" fmla="*/ 0 w 410833"/>
                  <a:gd name="connsiteY12" fmla="*/ 353414 h 803153"/>
                  <a:gd name="connsiteX13" fmla="*/ 26688 w 410833"/>
                  <a:gd name="connsiteY13" fmla="*/ 324299 h 803153"/>
                  <a:gd name="connsiteX14" fmla="*/ 164171 w 410833"/>
                  <a:gd name="connsiteY14" fmla="*/ 253131 h 803153"/>
                  <a:gd name="connsiteX15" fmla="*/ 199755 w 410833"/>
                  <a:gd name="connsiteY15" fmla="*/ 194094 h 803153"/>
                  <a:gd name="connsiteX16" fmla="*/ 198138 w 410833"/>
                  <a:gd name="connsiteY16" fmla="*/ 14557 h 803153"/>
                  <a:gd name="connsiteX17" fmla="*/ 205417 w 410833"/>
                  <a:gd name="connsiteY17" fmla="*/ 0 h 803153"/>
                  <a:gd name="connsiteX18" fmla="*/ 215930 w 410833"/>
                  <a:gd name="connsiteY18" fmla="*/ 32349 h 803153"/>
                  <a:gd name="connsiteX19" fmla="*/ 210269 w 410833"/>
                  <a:gd name="connsiteY19" fmla="*/ 194094 h 803153"/>
                  <a:gd name="connsiteX20" fmla="*/ 244235 w 410833"/>
                  <a:gd name="connsiteY20" fmla="*/ 253131 h 803153"/>
                  <a:gd name="connsiteX21" fmla="*/ 373632 w 410833"/>
                  <a:gd name="connsiteY21" fmla="*/ 321873 h 803153"/>
                  <a:gd name="connsiteX22" fmla="*/ 410833 w 410833"/>
                  <a:gd name="connsiteY22" fmla="*/ 353414 h 803153"/>
                  <a:gd name="connsiteX0" fmla="*/ 410833 w 410833"/>
                  <a:gd name="connsiteY0" fmla="*/ 353414 h 803153"/>
                  <a:gd name="connsiteX1" fmla="*/ 362309 w 410833"/>
                  <a:gd name="connsiteY1" fmla="*/ 339665 h 803153"/>
                  <a:gd name="connsiteX2" fmla="*/ 239383 w 410833"/>
                  <a:gd name="connsiteY2" fmla="*/ 260410 h 803153"/>
                  <a:gd name="connsiteX3" fmla="*/ 218356 w 410833"/>
                  <a:gd name="connsiteY3" fmla="*/ 252323 h 803153"/>
                  <a:gd name="connsiteX4" fmla="*/ 214313 w 410833"/>
                  <a:gd name="connsiteY4" fmla="*/ 276585 h 803153"/>
                  <a:gd name="connsiteX5" fmla="*/ 228870 w 410833"/>
                  <a:gd name="connsiteY5" fmla="*/ 765055 h 803153"/>
                  <a:gd name="connsiteX6" fmla="*/ 203799 w 410833"/>
                  <a:gd name="connsiteY6" fmla="*/ 803066 h 803153"/>
                  <a:gd name="connsiteX7" fmla="*/ 180346 w 410833"/>
                  <a:gd name="connsiteY7" fmla="*/ 765055 h 803153"/>
                  <a:gd name="connsiteX8" fmla="*/ 194903 w 410833"/>
                  <a:gd name="connsiteY8" fmla="*/ 279819 h 803153"/>
                  <a:gd name="connsiteX9" fmla="*/ 190859 w 410833"/>
                  <a:gd name="connsiteY9" fmla="*/ 252323 h 803153"/>
                  <a:gd name="connsiteX10" fmla="*/ 164980 w 410833"/>
                  <a:gd name="connsiteY10" fmla="*/ 262836 h 803153"/>
                  <a:gd name="connsiteX11" fmla="*/ 40436 w 410833"/>
                  <a:gd name="connsiteY11" fmla="*/ 340474 h 803153"/>
                  <a:gd name="connsiteX12" fmla="*/ 0 w 410833"/>
                  <a:gd name="connsiteY12" fmla="*/ 353414 h 803153"/>
                  <a:gd name="connsiteX13" fmla="*/ 26688 w 410833"/>
                  <a:gd name="connsiteY13" fmla="*/ 324299 h 803153"/>
                  <a:gd name="connsiteX14" fmla="*/ 164171 w 410833"/>
                  <a:gd name="connsiteY14" fmla="*/ 253131 h 803153"/>
                  <a:gd name="connsiteX15" fmla="*/ 199755 w 410833"/>
                  <a:gd name="connsiteY15" fmla="*/ 194094 h 803153"/>
                  <a:gd name="connsiteX16" fmla="*/ 198138 w 410833"/>
                  <a:gd name="connsiteY16" fmla="*/ 14557 h 803153"/>
                  <a:gd name="connsiteX17" fmla="*/ 205417 w 410833"/>
                  <a:gd name="connsiteY17" fmla="*/ 0 h 803153"/>
                  <a:gd name="connsiteX18" fmla="*/ 215930 w 410833"/>
                  <a:gd name="connsiteY18" fmla="*/ 32349 h 803153"/>
                  <a:gd name="connsiteX19" fmla="*/ 210269 w 410833"/>
                  <a:gd name="connsiteY19" fmla="*/ 194094 h 803153"/>
                  <a:gd name="connsiteX20" fmla="*/ 244235 w 410833"/>
                  <a:gd name="connsiteY20" fmla="*/ 253131 h 803153"/>
                  <a:gd name="connsiteX21" fmla="*/ 373632 w 410833"/>
                  <a:gd name="connsiteY21" fmla="*/ 321873 h 803153"/>
                  <a:gd name="connsiteX22" fmla="*/ 410833 w 410833"/>
                  <a:gd name="connsiteY22" fmla="*/ 353414 h 8031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10833" h="803153">
                    <a:moveTo>
                      <a:pt x="410833" y="353414"/>
                    </a:moveTo>
                    <a:cubicBezTo>
                      <a:pt x="389806" y="358266"/>
                      <a:pt x="376058" y="347752"/>
                      <a:pt x="362309" y="339665"/>
                    </a:cubicBezTo>
                    <a:cubicBezTo>
                      <a:pt x="321064" y="313786"/>
                      <a:pt x="280628" y="286289"/>
                      <a:pt x="239383" y="260410"/>
                    </a:cubicBezTo>
                    <a:cubicBezTo>
                      <a:pt x="232913" y="256366"/>
                      <a:pt x="226443" y="248279"/>
                      <a:pt x="218356" y="252323"/>
                    </a:cubicBezTo>
                    <a:cubicBezTo>
                      <a:pt x="214223" y="255048"/>
                      <a:pt x="214313" y="268497"/>
                      <a:pt x="214313" y="276585"/>
                    </a:cubicBezTo>
                    <a:cubicBezTo>
                      <a:pt x="219165" y="439138"/>
                      <a:pt x="224017" y="602501"/>
                      <a:pt x="228870" y="765055"/>
                    </a:cubicBezTo>
                    <a:cubicBezTo>
                      <a:pt x="229678" y="783656"/>
                      <a:pt x="229678" y="804683"/>
                      <a:pt x="203799" y="803066"/>
                    </a:cubicBezTo>
                    <a:cubicBezTo>
                      <a:pt x="181155" y="802257"/>
                      <a:pt x="179537" y="783656"/>
                      <a:pt x="180346" y="765055"/>
                    </a:cubicBezTo>
                    <a:lnTo>
                      <a:pt x="194903" y="279819"/>
                    </a:lnTo>
                    <a:cubicBezTo>
                      <a:pt x="194903" y="270115"/>
                      <a:pt x="198992" y="256921"/>
                      <a:pt x="190859" y="252323"/>
                    </a:cubicBezTo>
                    <a:cubicBezTo>
                      <a:pt x="181414" y="246983"/>
                      <a:pt x="173067" y="257984"/>
                      <a:pt x="164980" y="262836"/>
                    </a:cubicBezTo>
                    <a:lnTo>
                      <a:pt x="40436" y="340474"/>
                    </a:lnTo>
                    <a:cubicBezTo>
                      <a:pt x="29114" y="347752"/>
                      <a:pt x="16175" y="354222"/>
                      <a:pt x="0" y="353414"/>
                    </a:cubicBezTo>
                    <a:cubicBezTo>
                      <a:pt x="1617" y="335621"/>
                      <a:pt x="15366" y="329960"/>
                      <a:pt x="26688" y="324299"/>
                    </a:cubicBezTo>
                    <a:cubicBezTo>
                      <a:pt x="71977" y="300038"/>
                      <a:pt x="118074" y="276585"/>
                      <a:pt x="164171" y="253131"/>
                    </a:cubicBezTo>
                    <a:cubicBezTo>
                      <a:pt x="188433" y="241001"/>
                      <a:pt x="198138" y="220782"/>
                      <a:pt x="199755" y="194094"/>
                    </a:cubicBezTo>
                    <a:cubicBezTo>
                      <a:pt x="202182" y="134249"/>
                      <a:pt x="190051" y="74403"/>
                      <a:pt x="198138" y="14557"/>
                    </a:cubicBezTo>
                    <a:cubicBezTo>
                      <a:pt x="198947" y="9705"/>
                      <a:pt x="198138" y="4044"/>
                      <a:pt x="205417" y="0"/>
                    </a:cubicBezTo>
                    <a:cubicBezTo>
                      <a:pt x="217547" y="7279"/>
                      <a:pt x="216739" y="20218"/>
                      <a:pt x="215930" y="32349"/>
                    </a:cubicBezTo>
                    <a:cubicBezTo>
                      <a:pt x="214313" y="86534"/>
                      <a:pt x="211886" y="139910"/>
                      <a:pt x="210269" y="194094"/>
                    </a:cubicBezTo>
                    <a:cubicBezTo>
                      <a:pt x="209460" y="220782"/>
                      <a:pt x="219974" y="241001"/>
                      <a:pt x="244235" y="253131"/>
                    </a:cubicBezTo>
                    <a:cubicBezTo>
                      <a:pt x="287907" y="274967"/>
                      <a:pt x="330769" y="298420"/>
                      <a:pt x="373632" y="321873"/>
                    </a:cubicBezTo>
                    <a:cubicBezTo>
                      <a:pt x="388189" y="328343"/>
                      <a:pt x="401128" y="337239"/>
                      <a:pt x="410833" y="353414"/>
                    </a:cubicBezTo>
                    <a:close/>
                  </a:path>
                </a:pathLst>
              </a:custGeom>
              <a:grpFill/>
              <a:ln w="8081" cap="flat">
                <a:noFill/>
                <a:prstDash val="solid"/>
                <a:miter/>
              </a:ln>
            </p:spPr>
            <p:txBody>
              <a:bodyPr rtlCol="0" anchor="ctr"/>
              <a:lstStyle/>
              <a:p>
                <a:endParaRPr lang="en-US"/>
              </a:p>
            </p:txBody>
          </p:sp>
          <p:sp>
            <p:nvSpPr>
              <p:cNvPr id="134" name="Freeform: Shape 133">
                <a:extLst>
                  <a:ext uri="{FF2B5EF4-FFF2-40B4-BE49-F238E27FC236}">
                    <a16:creationId xmlns:a16="http://schemas.microsoft.com/office/drawing/2014/main" id="{D5B7E80D-D016-43CF-8467-C0B9A50C4F7B}"/>
                  </a:ext>
                </a:extLst>
              </p:cNvPr>
              <p:cNvSpPr/>
              <p:nvPr/>
            </p:nvSpPr>
            <p:spPr>
              <a:xfrm>
                <a:off x="2473235" y="4334670"/>
                <a:ext cx="1615901" cy="3158982"/>
              </a:xfrm>
              <a:custGeom>
                <a:avLst/>
                <a:gdLst>
                  <a:gd name="connsiteX0" fmla="*/ 410833 w 404363"/>
                  <a:gd name="connsiteY0" fmla="*/ 353414 h 800639"/>
                  <a:gd name="connsiteX1" fmla="*/ 362309 w 404363"/>
                  <a:gd name="connsiteY1" fmla="*/ 339665 h 800639"/>
                  <a:gd name="connsiteX2" fmla="*/ 239383 w 404363"/>
                  <a:gd name="connsiteY2" fmla="*/ 260410 h 800639"/>
                  <a:gd name="connsiteX3" fmla="*/ 218356 w 404363"/>
                  <a:gd name="connsiteY3" fmla="*/ 252323 h 800639"/>
                  <a:gd name="connsiteX4" fmla="*/ 214313 w 404363"/>
                  <a:gd name="connsiteY4" fmla="*/ 276585 h 800639"/>
                  <a:gd name="connsiteX5" fmla="*/ 228870 w 404363"/>
                  <a:gd name="connsiteY5" fmla="*/ 765055 h 800639"/>
                  <a:gd name="connsiteX6" fmla="*/ 203799 w 404363"/>
                  <a:gd name="connsiteY6" fmla="*/ 803066 h 800639"/>
                  <a:gd name="connsiteX7" fmla="*/ 180346 w 404363"/>
                  <a:gd name="connsiteY7" fmla="*/ 765055 h 800639"/>
                  <a:gd name="connsiteX8" fmla="*/ 194903 w 404363"/>
                  <a:gd name="connsiteY8" fmla="*/ 279819 h 800639"/>
                  <a:gd name="connsiteX9" fmla="*/ 190859 w 404363"/>
                  <a:gd name="connsiteY9" fmla="*/ 252323 h 800639"/>
                  <a:gd name="connsiteX10" fmla="*/ 164980 w 404363"/>
                  <a:gd name="connsiteY10" fmla="*/ 262836 h 800639"/>
                  <a:gd name="connsiteX11" fmla="*/ 40436 w 404363"/>
                  <a:gd name="connsiteY11" fmla="*/ 340474 h 800639"/>
                  <a:gd name="connsiteX12" fmla="*/ 0 w 404363"/>
                  <a:gd name="connsiteY12" fmla="*/ 353414 h 800639"/>
                  <a:gd name="connsiteX13" fmla="*/ 26688 w 404363"/>
                  <a:gd name="connsiteY13" fmla="*/ 324299 h 800639"/>
                  <a:gd name="connsiteX14" fmla="*/ 164171 w 404363"/>
                  <a:gd name="connsiteY14" fmla="*/ 253131 h 800639"/>
                  <a:gd name="connsiteX15" fmla="*/ 199755 w 404363"/>
                  <a:gd name="connsiteY15" fmla="*/ 194094 h 800639"/>
                  <a:gd name="connsiteX16" fmla="*/ 198138 w 404363"/>
                  <a:gd name="connsiteY16" fmla="*/ 14557 h 800639"/>
                  <a:gd name="connsiteX17" fmla="*/ 205417 w 404363"/>
                  <a:gd name="connsiteY17" fmla="*/ 0 h 800639"/>
                  <a:gd name="connsiteX18" fmla="*/ 215930 w 404363"/>
                  <a:gd name="connsiteY18" fmla="*/ 32349 h 800639"/>
                  <a:gd name="connsiteX19" fmla="*/ 210269 w 404363"/>
                  <a:gd name="connsiteY19" fmla="*/ 194094 h 800639"/>
                  <a:gd name="connsiteX20" fmla="*/ 244235 w 404363"/>
                  <a:gd name="connsiteY20" fmla="*/ 253131 h 800639"/>
                  <a:gd name="connsiteX21" fmla="*/ 373632 w 404363"/>
                  <a:gd name="connsiteY21" fmla="*/ 321873 h 800639"/>
                  <a:gd name="connsiteX22" fmla="*/ 410833 w 404363"/>
                  <a:gd name="connsiteY22" fmla="*/ 353414 h 800639"/>
                  <a:gd name="connsiteX0" fmla="*/ 410833 w 410833"/>
                  <a:gd name="connsiteY0" fmla="*/ 353414 h 803153"/>
                  <a:gd name="connsiteX1" fmla="*/ 362309 w 410833"/>
                  <a:gd name="connsiteY1" fmla="*/ 339665 h 803153"/>
                  <a:gd name="connsiteX2" fmla="*/ 239383 w 410833"/>
                  <a:gd name="connsiteY2" fmla="*/ 260410 h 803153"/>
                  <a:gd name="connsiteX3" fmla="*/ 218356 w 410833"/>
                  <a:gd name="connsiteY3" fmla="*/ 252323 h 803153"/>
                  <a:gd name="connsiteX4" fmla="*/ 214313 w 410833"/>
                  <a:gd name="connsiteY4" fmla="*/ 276585 h 803153"/>
                  <a:gd name="connsiteX5" fmla="*/ 228870 w 410833"/>
                  <a:gd name="connsiteY5" fmla="*/ 765055 h 803153"/>
                  <a:gd name="connsiteX6" fmla="*/ 203799 w 410833"/>
                  <a:gd name="connsiteY6" fmla="*/ 803066 h 803153"/>
                  <a:gd name="connsiteX7" fmla="*/ 180346 w 410833"/>
                  <a:gd name="connsiteY7" fmla="*/ 765055 h 803153"/>
                  <a:gd name="connsiteX8" fmla="*/ 194903 w 410833"/>
                  <a:gd name="connsiteY8" fmla="*/ 279819 h 803153"/>
                  <a:gd name="connsiteX9" fmla="*/ 190859 w 410833"/>
                  <a:gd name="connsiteY9" fmla="*/ 252323 h 803153"/>
                  <a:gd name="connsiteX10" fmla="*/ 164980 w 410833"/>
                  <a:gd name="connsiteY10" fmla="*/ 262836 h 803153"/>
                  <a:gd name="connsiteX11" fmla="*/ 40436 w 410833"/>
                  <a:gd name="connsiteY11" fmla="*/ 340474 h 803153"/>
                  <a:gd name="connsiteX12" fmla="*/ 0 w 410833"/>
                  <a:gd name="connsiteY12" fmla="*/ 353414 h 803153"/>
                  <a:gd name="connsiteX13" fmla="*/ 26688 w 410833"/>
                  <a:gd name="connsiteY13" fmla="*/ 324299 h 803153"/>
                  <a:gd name="connsiteX14" fmla="*/ 164171 w 410833"/>
                  <a:gd name="connsiteY14" fmla="*/ 253131 h 803153"/>
                  <a:gd name="connsiteX15" fmla="*/ 199755 w 410833"/>
                  <a:gd name="connsiteY15" fmla="*/ 194094 h 803153"/>
                  <a:gd name="connsiteX16" fmla="*/ 198138 w 410833"/>
                  <a:gd name="connsiteY16" fmla="*/ 14557 h 803153"/>
                  <a:gd name="connsiteX17" fmla="*/ 205417 w 410833"/>
                  <a:gd name="connsiteY17" fmla="*/ 0 h 803153"/>
                  <a:gd name="connsiteX18" fmla="*/ 215930 w 410833"/>
                  <a:gd name="connsiteY18" fmla="*/ 32349 h 803153"/>
                  <a:gd name="connsiteX19" fmla="*/ 210269 w 410833"/>
                  <a:gd name="connsiteY19" fmla="*/ 194094 h 803153"/>
                  <a:gd name="connsiteX20" fmla="*/ 244235 w 410833"/>
                  <a:gd name="connsiteY20" fmla="*/ 253131 h 803153"/>
                  <a:gd name="connsiteX21" fmla="*/ 373632 w 410833"/>
                  <a:gd name="connsiteY21" fmla="*/ 321873 h 803153"/>
                  <a:gd name="connsiteX22" fmla="*/ 410833 w 410833"/>
                  <a:gd name="connsiteY22" fmla="*/ 353414 h 803153"/>
                  <a:gd name="connsiteX0" fmla="*/ 410833 w 410833"/>
                  <a:gd name="connsiteY0" fmla="*/ 353414 h 803153"/>
                  <a:gd name="connsiteX1" fmla="*/ 362309 w 410833"/>
                  <a:gd name="connsiteY1" fmla="*/ 339665 h 803153"/>
                  <a:gd name="connsiteX2" fmla="*/ 239383 w 410833"/>
                  <a:gd name="connsiteY2" fmla="*/ 260410 h 803153"/>
                  <a:gd name="connsiteX3" fmla="*/ 218356 w 410833"/>
                  <a:gd name="connsiteY3" fmla="*/ 252323 h 803153"/>
                  <a:gd name="connsiteX4" fmla="*/ 214313 w 410833"/>
                  <a:gd name="connsiteY4" fmla="*/ 276585 h 803153"/>
                  <a:gd name="connsiteX5" fmla="*/ 228870 w 410833"/>
                  <a:gd name="connsiteY5" fmla="*/ 765055 h 803153"/>
                  <a:gd name="connsiteX6" fmla="*/ 203799 w 410833"/>
                  <a:gd name="connsiteY6" fmla="*/ 803066 h 803153"/>
                  <a:gd name="connsiteX7" fmla="*/ 180346 w 410833"/>
                  <a:gd name="connsiteY7" fmla="*/ 765055 h 803153"/>
                  <a:gd name="connsiteX8" fmla="*/ 194903 w 410833"/>
                  <a:gd name="connsiteY8" fmla="*/ 279819 h 803153"/>
                  <a:gd name="connsiteX9" fmla="*/ 190859 w 410833"/>
                  <a:gd name="connsiteY9" fmla="*/ 252323 h 803153"/>
                  <a:gd name="connsiteX10" fmla="*/ 164980 w 410833"/>
                  <a:gd name="connsiteY10" fmla="*/ 262836 h 803153"/>
                  <a:gd name="connsiteX11" fmla="*/ 40436 w 410833"/>
                  <a:gd name="connsiteY11" fmla="*/ 340474 h 803153"/>
                  <a:gd name="connsiteX12" fmla="*/ 0 w 410833"/>
                  <a:gd name="connsiteY12" fmla="*/ 353414 h 803153"/>
                  <a:gd name="connsiteX13" fmla="*/ 26688 w 410833"/>
                  <a:gd name="connsiteY13" fmla="*/ 324299 h 803153"/>
                  <a:gd name="connsiteX14" fmla="*/ 164171 w 410833"/>
                  <a:gd name="connsiteY14" fmla="*/ 253131 h 803153"/>
                  <a:gd name="connsiteX15" fmla="*/ 199755 w 410833"/>
                  <a:gd name="connsiteY15" fmla="*/ 194094 h 803153"/>
                  <a:gd name="connsiteX16" fmla="*/ 198138 w 410833"/>
                  <a:gd name="connsiteY16" fmla="*/ 14557 h 803153"/>
                  <a:gd name="connsiteX17" fmla="*/ 205417 w 410833"/>
                  <a:gd name="connsiteY17" fmla="*/ 0 h 803153"/>
                  <a:gd name="connsiteX18" fmla="*/ 215930 w 410833"/>
                  <a:gd name="connsiteY18" fmla="*/ 32349 h 803153"/>
                  <a:gd name="connsiteX19" fmla="*/ 210269 w 410833"/>
                  <a:gd name="connsiteY19" fmla="*/ 194094 h 803153"/>
                  <a:gd name="connsiteX20" fmla="*/ 244235 w 410833"/>
                  <a:gd name="connsiteY20" fmla="*/ 253131 h 803153"/>
                  <a:gd name="connsiteX21" fmla="*/ 373632 w 410833"/>
                  <a:gd name="connsiteY21" fmla="*/ 321873 h 803153"/>
                  <a:gd name="connsiteX22" fmla="*/ 410833 w 410833"/>
                  <a:gd name="connsiteY22" fmla="*/ 353414 h 8031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10833" h="803153">
                    <a:moveTo>
                      <a:pt x="410833" y="353414"/>
                    </a:moveTo>
                    <a:cubicBezTo>
                      <a:pt x="389806" y="358266"/>
                      <a:pt x="376058" y="347752"/>
                      <a:pt x="362309" y="339665"/>
                    </a:cubicBezTo>
                    <a:cubicBezTo>
                      <a:pt x="321064" y="313786"/>
                      <a:pt x="280628" y="286289"/>
                      <a:pt x="239383" y="260410"/>
                    </a:cubicBezTo>
                    <a:cubicBezTo>
                      <a:pt x="232913" y="256366"/>
                      <a:pt x="226443" y="248279"/>
                      <a:pt x="218356" y="252323"/>
                    </a:cubicBezTo>
                    <a:cubicBezTo>
                      <a:pt x="214223" y="255048"/>
                      <a:pt x="214313" y="268497"/>
                      <a:pt x="214313" y="276585"/>
                    </a:cubicBezTo>
                    <a:cubicBezTo>
                      <a:pt x="219165" y="439138"/>
                      <a:pt x="224017" y="602501"/>
                      <a:pt x="228870" y="765055"/>
                    </a:cubicBezTo>
                    <a:cubicBezTo>
                      <a:pt x="229678" y="783656"/>
                      <a:pt x="229678" y="804683"/>
                      <a:pt x="203799" y="803066"/>
                    </a:cubicBezTo>
                    <a:cubicBezTo>
                      <a:pt x="181155" y="802257"/>
                      <a:pt x="179537" y="783656"/>
                      <a:pt x="180346" y="765055"/>
                    </a:cubicBezTo>
                    <a:lnTo>
                      <a:pt x="194903" y="279819"/>
                    </a:lnTo>
                    <a:cubicBezTo>
                      <a:pt x="194903" y="270115"/>
                      <a:pt x="198992" y="256921"/>
                      <a:pt x="190859" y="252323"/>
                    </a:cubicBezTo>
                    <a:cubicBezTo>
                      <a:pt x="181414" y="246983"/>
                      <a:pt x="173067" y="257984"/>
                      <a:pt x="164980" y="262836"/>
                    </a:cubicBezTo>
                    <a:lnTo>
                      <a:pt x="40436" y="340474"/>
                    </a:lnTo>
                    <a:cubicBezTo>
                      <a:pt x="29114" y="347752"/>
                      <a:pt x="16175" y="354222"/>
                      <a:pt x="0" y="353414"/>
                    </a:cubicBezTo>
                    <a:cubicBezTo>
                      <a:pt x="1617" y="335621"/>
                      <a:pt x="15366" y="329960"/>
                      <a:pt x="26688" y="324299"/>
                    </a:cubicBezTo>
                    <a:cubicBezTo>
                      <a:pt x="71977" y="300038"/>
                      <a:pt x="118074" y="276585"/>
                      <a:pt x="164171" y="253131"/>
                    </a:cubicBezTo>
                    <a:cubicBezTo>
                      <a:pt x="188433" y="241001"/>
                      <a:pt x="198138" y="220782"/>
                      <a:pt x="199755" y="194094"/>
                    </a:cubicBezTo>
                    <a:cubicBezTo>
                      <a:pt x="202182" y="134249"/>
                      <a:pt x="190051" y="74403"/>
                      <a:pt x="198138" y="14557"/>
                    </a:cubicBezTo>
                    <a:cubicBezTo>
                      <a:pt x="198947" y="9705"/>
                      <a:pt x="198138" y="4044"/>
                      <a:pt x="205417" y="0"/>
                    </a:cubicBezTo>
                    <a:cubicBezTo>
                      <a:pt x="217547" y="7279"/>
                      <a:pt x="216739" y="20218"/>
                      <a:pt x="215930" y="32349"/>
                    </a:cubicBezTo>
                    <a:cubicBezTo>
                      <a:pt x="214313" y="86534"/>
                      <a:pt x="211886" y="139910"/>
                      <a:pt x="210269" y="194094"/>
                    </a:cubicBezTo>
                    <a:cubicBezTo>
                      <a:pt x="209460" y="220782"/>
                      <a:pt x="219974" y="241001"/>
                      <a:pt x="244235" y="253131"/>
                    </a:cubicBezTo>
                    <a:cubicBezTo>
                      <a:pt x="287907" y="274967"/>
                      <a:pt x="330769" y="298420"/>
                      <a:pt x="373632" y="321873"/>
                    </a:cubicBezTo>
                    <a:cubicBezTo>
                      <a:pt x="388189" y="328343"/>
                      <a:pt x="401128" y="337239"/>
                      <a:pt x="410833" y="353414"/>
                    </a:cubicBezTo>
                    <a:close/>
                  </a:path>
                </a:pathLst>
              </a:custGeom>
              <a:grpFill/>
              <a:ln w="8081" cap="flat">
                <a:noFill/>
                <a:prstDash val="solid"/>
                <a:miter/>
              </a:ln>
            </p:spPr>
            <p:txBody>
              <a:bodyPr rtlCol="0" anchor="ctr"/>
              <a:lstStyle/>
              <a:p>
                <a:endParaRPr lang="en-US"/>
              </a:p>
            </p:txBody>
          </p:sp>
          <p:sp>
            <p:nvSpPr>
              <p:cNvPr id="135" name="Freeform: Shape 134">
                <a:extLst>
                  <a:ext uri="{FF2B5EF4-FFF2-40B4-BE49-F238E27FC236}">
                    <a16:creationId xmlns:a16="http://schemas.microsoft.com/office/drawing/2014/main" id="{986845B7-1E20-4243-865B-FB714623E09B}"/>
                  </a:ext>
                </a:extLst>
              </p:cNvPr>
              <p:cNvSpPr/>
              <p:nvPr/>
            </p:nvSpPr>
            <p:spPr>
              <a:xfrm>
                <a:off x="5693427" y="3567142"/>
                <a:ext cx="2063995" cy="4034984"/>
              </a:xfrm>
              <a:custGeom>
                <a:avLst/>
                <a:gdLst>
                  <a:gd name="connsiteX0" fmla="*/ 410833 w 404363"/>
                  <a:gd name="connsiteY0" fmla="*/ 353414 h 800639"/>
                  <a:gd name="connsiteX1" fmla="*/ 362309 w 404363"/>
                  <a:gd name="connsiteY1" fmla="*/ 339665 h 800639"/>
                  <a:gd name="connsiteX2" fmla="*/ 239383 w 404363"/>
                  <a:gd name="connsiteY2" fmla="*/ 260410 h 800639"/>
                  <a:gd name="connsiteX3" fmla="*/ 218356 w 404363"/>
                  <a:gd name="connsiteY3" fmla="*/ 252323 h 800639"/>
                  <a:gd name="connsiteX4" fmla="*/ 214313 w 404363"/>
                  <a:gd name="connsiteY4" fmla="*/ 276585 h 800639"/>
                  <a:gd name="connsiteX5" fmla="*/ 228870 w 404363"/>
                  <a:gd name="connsiteY5" fmla="*/ 765055 h 800639"/>
                  <a:gd name="connsiteX6" fmla="*/ 203799 w 404363"/>
                  <a:gd name="connsiteY6" fmla="*/ 803066 h 800639"/>
                  <a:gd name="connsiteX7" fmla="*/ 180346 w 404363"/>
                  <a:gd name="connsiteY7" fmla="*/ 765055 h 800639"/>
                  <a:gd name="connsiteX8" fmla="*/ 194903 w 404363"/>
                  <a:gd name="connsiteY8" fmla="*/ 279819 h 800639"/>
                  <a:gd name="connsiteX9" fmla="*/ 190859 w 404363"/>
                  <a:gd name="connsiteY9" fmla="*/ 252323 h 800639"/>
                  <a:gd name="connsiteX10" fmla="*/ 164980 w 404363"/>
                  <a:gd name="connsiteY10" fmla="*/ 262836 h 800639"/>
                  <a:gd name="connsiteX11" fmla="*/ 40436 w 404363"/>
                  <a:gd name="connsiteY11" fmla="*/ 340474 h 800639"/>
                  <a:gd name="connsiteX12" fmla="*/ 0 w 404363"/>
                  <a:gd name="connsiteY12" fmla="*/ 353414 h 800639"/>
                  <a:gd name="connsiteX13" fmla="*/ 26688 w 404363"/>
                  <a:gd name="connsiteY13" fmla="*/ 324299 h 800639"/>
                  <a:gd name="connsiteX14" fmla="*/ 164171 w 404363"/>
                  <a:gd name="connsiteY14" fmla="*/ 253131 h 800639"/>
                  <a:gd name="connsiteX15" fmla="*/ 199755 w 404363"/>
                  <a:gd name="connsiteY15" fmla="*/ 194094 h 800639"/>
                  <a:gd name="connsiteX16" fmla="*/ 198138 w 404363"/>
                  <a:gd name="connsiteY16" fmla="*/ 14557 h 800639"/>
                  <a:gd name="connsiteX17" fmla="*/ 205417 w 404363"/>
                  <a:gd name="connsiteY17" fmla="*/ 0 h 800639"/>
                  <a:gd name="connsiteX18" fmla="*/ 215930 w 404363"/>
                  <a:gd name="connsiteY18" fmla="*/ 32349 h 800639"/>
                  <a:gd name="connsiteX19" fmla="*/ 210269 w 404363"/>
                  <a:gd name="connsiteY19" fmla="*/ 194094 h 800639"/>
                  <a:gd name="connsiteX20" fmla="*/ 244235 w 404363"/>
                  <a:gd name="connsiteY20" fmla="*/ 253131 h 800639"/>
                  <a:gd name="connsiteX21" fmla="*/ 373632 w 404363"/>
                  <a:gd name="connsiteY21" fmla="*/ 321873 h 800639"/>
                  <a:gd name="connsiteX22" fmla="*/ 410833 w 404363"/>
                  <a:gd name="connsiteY22" fmla="*/ 353414 h 800639"/>
                  <a:gd name="connsiteX0" fmla="*/ 410833 w 410833"/>
                  <a:gd name="connsiteY0" fmla="*/ 353414 h 803153"/>
                  <a:gd name="connsiteX1" fmla="*/ 362309 w 410833"/>
                  <a:gd name="connsiteY1" fmla="*/ 339665 h 803153"/>
                  <a:gd name="connsiteX2" fmla="*/ 239383 w 410833"/>
                  <a:gd name="connsiteY2" fmla="*/ 260410 h 803153"/>
                  <a:gd name="connsiteX3" fmla="*/ 218356 w 410833"/>
                  <a:gd name="connsiteY3" fmla="*/ 252323 h 803153"/>
                  <a:gd name="connsiteX4" fmla="*/ 214313 w 410833"/>
                  <a:gd name="connsiteY4" fmla="*/ 276585 h 803153"/>
                  <a:gd name="connsiteX5" fmla="*/ 228870 w 410833"/>
                  <a:gd name="connsiteY5" fmla="*/ 765055 h 803153"/>
                  <a:gd name="connsiteX6" fmla="*/ 203799 w 410833"/>
                  <a:gd name="connsiteY6" fmla="*/ 803066 h 803153"/>
                  <a:gd name="connsiteX7" fmla="*/ 180346 w 410833"/>
                  <a:gd name="connsiteY7" fmla="*/ 765055 h 803153"/>
                  <a:gd name="connsiteX8" fmla="*/ 194903 w 410833"/>
                  <a:gd name="connsiteY8" fmla="*/ 279819 h 803153"/>
                  <a:gd name="connsiteX9" fmla="*/ 190859 w 410833"/>
                  <a:gd name="connsiteY9" fmla="*/ 252323 h 803153"/>
                  <a:gd name="connsiteX10" fmla="*/ 164980 w 410833"/>
                  <a:gd name="connsiteY10" fmla="*/ 262836 h 803153"/>
                  <a:gd name="connsiteX11" fmla="*/ 40436 w 410833"/>
                  <a:gd name="connsiteY11" fmla="*/ 340474 h 803153"/>
                  <a:gd name="connsiteX12" fmla="*/ 0 w 410833"/>
                  <a:gd name="connsiteY12" fmla="*/ 353414 h 803153"/>
                  <a:gd name="connsiteX13" fmla="*/ 26688 w 410833"/>
                  <a:gd name="connsiteY13" fmla="*/ 324299 h 803153"/>
                  <a:gd name="connsiteX14" fmla="*/ 164171 w 410833"/>
                  <a:gd name="connsiteY14" fmla="*/ 253131 h 803153"/>
                  <a:gd name="connsiteX15" fmla="*/ 199755 w 410833"/>
                  <a:gd name="connsiteY15" fmla="*/ 194094 h 803153"/>
                  <a:gd name="connsiteX16" fmla="*/ 198138 w 410833"/>
                  <a:gd name="connsiteY16" fmla="*/ 14557 h 803153"/>
                  <a:gd name="connsiteX17" fmla="*/ 205417 w 410833"/>
                  <a:gd name="connsiteY17" fmla="*/ 0 h 803153"/>
                  <a:gd name="connsiteX18" fmla="*/ 215930 w 410833"/>
                  <a:gd name="connsiteY18" fmla="*/ 32349 h 803153"/>
                  <a:gd name="connsiteX19" fmla="*/ 210269 w 410833"/>
                  <a:gd name="connsiteY19" fmla="*/ 194094 h 803153"/>
                  <a:gd name="connsiteX20" fmla="*/ 244235 w 410833"/>
                  <a:gd name="connsiteY20" fmla="*/ 253131 h 803153"/>
                  <a:gd name="connsiteX21" fmla="*/ 373632 w 410833"/>
                  <a:gd name="connsiteY21" fmla="*/ 321873 h 803153"/>
                  <a:gd name="connsiteX22" fmla="*/ 410833 w 410833"/>
                  <a:gd name="connsiteY22" fmla="*/ 353414 h 803153"/>
                  <a:gd name="connsiteX0" fmla="*/ 410833 w 410833"/>
                  <a:gd name="connsiteY0" fmla="*/ 353414 h 803153"/>
                  <a:gd name="connsiteX1" fmla="*/ 362309 w 410833"/>
                  <a:gd name="connsiteY1" fmla="*/ 339665 h 803153"/>
                  <a:gd name="connsiteX2" fmla="*/ 239383 w 410833"/>
                  <a:gd name="connsiteY2" fmla="*/ 260410 h 803153"/>
                  <a:gd name="connsiteX3" fmla="*/ 218356 w 410833"/>
                  <a:gd name="connsiteY3" fmla="*/ 252323 h 803153"/>
                  <a:gd name="connsiteX4" fmla="*/ 214313 w 410833"/>
                  <a:gd name="connsiteY4" fmla="*/ 276585 h 803153"/>
                  <a:gd name="connsiteX5" fmla="*/ 228870 w 410833"/>
                  <a:gd name="connsiteY5" fmla="*/ 765055 h 803153"/>
                  <a:gd name="connsiteX6" fmla="*/ 203799 w 410833"/>
                  <a:gd name="connsiteY6" fmla="*/ 803066 h 803153"/>
                  <a:gd name="connsiteX7" fmla="*/ 180346 w 410833"/>
                  <a:gd name="connsiteY7" fmla="*/ 765055 h 803153"/>
                  <a:gd name="connsiteX8" fmla="*/ 194903 w 410833"/>
                  <a:gd name="connsiteY8" fmla="*/ 279819 h 803153"/>
                  <a:gd name="connsiteX9" fmla="*/ 190859 w 410833"/>
                  <a:gd name="connsiteY9" fmla="*/ 252323 h 803153"/>
                  <a:gd name="connsiteX10" fmla="*/ 164980 w 410833"/>
                  <a:gd name="connsiteY10" fmla="*/ 262836 h 803153"/>
                  <a:gd name="connsiteX11" fmla="*/ 40436 w 410833"/>
                  <a:gd name="connsiteY11" fmla="*/ 340474 h 803153"/>
                  <a:gd name="connsiteX12" fmla="*/ 0 w 410833"/>
                  <a:gd name="connsiteY12" fmla="*/ 353414 h 803153"/>
                  <a:gd name="connsiteX13" fmla="*/ 26688 w 410833"/>
                  <a:gd name="connsiteY13" fmla="*/ 324299 h 803153"/>
                  <a:gd name="connsiteX14" fmla="*/ 164171 w 410833"/>
                  <a:gd name="connsiteY14" fmla="*/ 253131 h 803153"/>
                  <a:gd name="connsiteX15" fmla="*/ 199755 w 410833"/>
                  <a:gd name="connsiteY15" fmla="*/ 194094 h 803153"/>
                  <a:gd name="connsiteX16" fmla="*/ 198138 w 410833"/>
                  <a:gd name="connsiteY16" fmla="*/ 14557 h 803153"/>
                  <a:gd name="connsiteX17" fmla="*/ 205417 w 410833"/>
                  <a:gd name="connsiteY17" fmla="*/ 0 h 803153"/>
                  <a:gd name="connsiteX18" fmla="*/ 215930 w 410833"/>
                  <a:gd name="connsiteY18" fmla="*/ 32349 h 803153"/>
                  <a:gd name="connsiteX19" fmla="*/ 210269 w 410833"/>
                  <a:gd name="connsiteY19" fmla="*/ 194094 h 803153"/>
                  <a:gd name="connsiteX20" fmla="*/ 244235 w 410833"/>
                  <a:gd name="connsiteY20" fmla="*/ 253131 h 803153"/>
                  <a:gd name="connsiteX21" fmla="*/ 373632 w 410833"/>
                  <a:gd name="connsiteY21" fmla="*/ 321873 h 803153"/>
                  <a:gd name="connsiteX22" fmla="*/ 410833 w 410833"/>
                  <a:gd name="connsiteY22" fmla="*/ 353414 h 8031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10833" h="803153">
                    <a:moveTo>
                      <a:pt x="410833" y="353414"/>
                    </a:moveTo>
                    <a:cubicBezTo>
                      <a:pt x="389806" y="358266"/>
                      <a:pt x="376058" y="347752"/>
                      <a:pt x="362309" y="339665"/>
                    </a:cubicBezTo>
                    <a:cubicBezTo>
                      <a:pt x="321064" y="313786"/>
                      <a:pt x="280628" y="286289"/>
                      <a:pt x="239383" y="260410"/>
                    </a:cubicBezTo>
                    <a:cubicBezTo>
                      <a:pt x="232913" y="256366"/>
                      <a:pt x="226443" y="248279"/>
                      <a:pt x="218356" y="252323"/>
                    </a:cubicBezTo>
                    <a:cubicBezTo>
                      <a:pt x="214223" y="255048"/>
                      <a:pt x="214313" y="268497"/>
                      <a:pt x="214313" y="276585"/>
                    </a:cubicBezTo>
                    <a:cubicBezTo>
                      <a:pt x="219165" y="439138"/>
                      <a:pt x="224017" y="602501"/>
                      <a:pt x="228870" y="765055"/>
                    </a:cubicBezTo>
                    <a:cubicBezTo>
                      <a:pt x="229678" y="783656"/>
                      <a:pt x="229678" y="804683"/>
                      <a:pt x="203799" y="803066"/>
                    </a:cubicBezTo>
                    <a:cubicBezTo>
                      <a:pt x="181155" y="802257"/>
                      <a:pt x="179537" y="783656"/>
                      <a:pt x="180346" y="765055"/>
                    </a:cubicBezTo>
                    <a:lnTo>
                      <a:pt x="194903" y="279819"/>
                    </a:lnTo>
                    <a:cubicBezTo>
                      <a:pt x="194903" y="270115"/>
                      <a:pt x="198992" y="256921"/>
                      <a:pt x="190859" y="252323"/>
                    </a:cubicBezTo>
                    <a:cubicBezTo>
                      <a:pt x="181414" y="246983"/>
                      <a:pt x="173067" y="257984"/>
                      <a:pt x="164980" y="262836"/>
                    </a:cubicBezTo>
                    <a:lnTo>
                      <a:pt x="40436" y="340474"/>
                    </a:lnTo>
                    <a:cubicBezTo>
                      <a:pt x="29114" y="347752"/>
                      <a:pt x="16175" y="354222"/>
                      <a:pt x="0" y="353414"/>
                    </a:cubicBezTo>
                    <a:cubicBezTo>
                      <a:pt x="1617" y="335621"/>
                      <a:pt x="15366" y="329960"/>
                      <a:pt x="26688" y="324299"/>
                    </a:cubicBezTo>
                    <a:cubicBezTo>
                      <a:pt x="71977" y="300038"/>
                      <a:pt x="118074" y="276585"/>
                      <a:pt x="164171" y="253131"/>
                    </a:cubicBezTo>
                    <a:cubicBezTo>
                      <a:pt x="188433" y="241001"/>
                      <a:pt x="198138" y="220782"/>
                      <a:pt x="199755" y="194094"/>
                    </a:cubicBezTo>
                    <a:cubicBezTo>
                      <a:pt x="202182" y="134249"/>
                      <a:pt x="190051" y="74403"/>
                      <a:pt x="198138" y="14557"/>
                    </a:cubicBezTo>
                    <a:cubicBezTo>
                      <a:pt x="198947" y="9705"/>
                      <a:pt x="198138" y="4044"/>
                      <a:pt x="205417" y="0"/>
                    </a:cubicBezTo>
                    <a:cubicBezTo>
                      <a:pt x="217547" y="7279"/>
                      <a:pt x="216739" y="20218"/>
                      <a:pt x="215930" y="32349"/>
                    </a:cubicBezTo>
                    <a:cubicBezTo>
                      <a:pt x="214313" y="86534"/>
                      <a:pt x="211886" y="139910"/>
                      <a:pt x="210269" y="194094"/>
                    </a:cubicBezTo>
                    <a:cubicBezTo>
                      <a:pt x="209460" y="220782"/>
                      <a:pt x="219974" y="241001"/>
                      <a:pt x="244235" y="253131"/>
                    </a:cubicBezTo>
                    <a:cubicBezTo>
                      <a:pt x="287907" y="274967"/>
                      <a:pt x="330769" y="298420"/>
                      <a:pt x="373632" y="321873"/>
                    </a:cubicBezTo>
                    <a:cubicBezTo>
                      <a:pt x="388189" y="328343"/>
                      <a:pt x="401128" y="337239"/>
                      <a:pt x="410833" y="353414"/>
                    </a:cubicBezTo>
                    <a:close/>
                  </a:path>
                </a:pathLst>
              </a:custGeom>
              <a:grpFill/>
              <a:ln w="8081" cap="flat">
                <a:noFill/>
                <a:prstDash val="solid"/>
                <a:miter/>
              </a:ln>
            </p:spPr>
            <p:txBody>
              <a:bodyPr rtlCol="0" anchor="ctr"/>
              <a:lstStyle/>
              <a:p>
                <a:endParaRPr lang="en-US"/>
              </a:p>
            </p:txBody>
          </p:sp>
        </p:grpSp>
        <p:grpSp>
          <p:nvGrpSpPr>
            <p:cNvPr id="129" name="Group 128">
              <a:extLst>
                <a:ext uri="{FF2B5EF4-FFF2-40B4-BE49-F238E27FC236}">
                  <a16:creationId xmlns:a16="http://schemas.microsoft.com/office/drawing/2014/main" id="{3846B13F-CF9C-45C6-9F45-A818A825B7B8}"/>
                </a:ext>
              </a:extLst>
            </p:cNvPr>
            <p:cNvGrpSpPr/>
            <p:nvPr/>
          </p:nvGrpSpPr>
          <p:grpSpPr>
            <a:xfrm>
              <a:off x="5960899" y="4970731"/>
              <a:ext cx="821311" cy="845919"/>
              <a:chOff x="954383" y="599435"/>
              <a:chExt cx="6803039" cy="7006874"/>
            </a:xfrm>
            <a:solidFill>
              <a:schemeClr val="accent3"/>
            </a:solidFill>
          </p:grpSpPr>
          <p:sp>
            <p:nvSpPr>
              <p:cNvPr id="130" name="Freeform: Shape 129">
                <a:extLst>
                  <a:ext uri="{FF2B5EF4-FFF2-40B4-BE49-F238E27FC236}">
                    <a16:creationId xmlns:a16="http://schemas.microsoft.com/office/drawing/2014/main" id="{783D043E-F20A-4CA0-9C3B-8029FEA6F9C3}"/>
                  </a:ext>
                </a:extLst>
              </p:cNvPr>
              <p:cNvSpPr/>
              <p:nvPr/>
            </p:nvSpPr>
            <p:spPr>
              <a:xfrm>
                <a:off x="2445111" y="599435"/>
                <a:ext cx="3497902" cy="6838182"/>
              </a:xfrm>
              <a:custGeom>
                <a:avLst/>
                <a:gdLst>
                  <a:gd name="connsiteX0" fmla="*/ 410833 w 404363"/>
                  <a:gd name="connsiteY0" fmla="*/ 353414 h 800639"/>
                  <a:gd name="connsiteX1" fmla="*/ 362309 w 404363"/>
                  <a:gd name="connsiteY1" fmla="*/ 339665 h 800639"/>
                  <a:gd name="connsiteX2" fmla="*/ 239383 w 404363"/>
                  <a:gd name="connsiteY2" fmla="*/ 260410 h 800639"/>
                  <a:gd name="connsiteX3" fmla="*/ 218356 w 404363"/>
                  <a:gd name="connsiteY3" fmla="*/ 252323 h 800639"/>
                  <a:gd name="connsiteX4" fmla="*/ 214313 w 404363"/>
                  <a:gd name="connsiteY4" fmla="*/ 276585 h 800639"/>
                  <a:gd name="connsiteX5" fmla="*/ 228870 w 404363"/>
                  <a:gd name="connsiteY5" fmla="*/ 765055 h 800639"/>
                  <a:gd name="connsiteX6" fmla="*/ 203799 w 404363"/>
                  <a:gd name="connsiteY6" fmla="*/ 803066 h 800639"/>
                  <a:gd name="connsiteX7" fmla="*/ 180346 w 404363"/>
                  <a:gd name="connsiteY7" fmla="*/ 765055 h 800639"/>
                  <a:gd name="connsiteX8" fmla="*/ 194903 w 404363"/>
                  <a:gd name="connsiteY8" fmla="*/ 279819 h 800639"/>
                  <a:gd name="connsiteX9" fmla="*/ 190859 w 404363"/>
                  <a:gd name="connsiteY9" fmla="*/ 252323 h 800639"/>
                  <a:gd name="connsiteX10" fmla="*/ 164980 w 404363"/>
                  <a:gd name="connsiteY10" fmla="*/ 262836 h 800639"/>
                  <a:gd name="connsiteX11" fmla="*/ 40436 w 404363"/>
                  <a:gd name="connsiteY11" fmla="*/ 340474 h 800639"/>
                  <a:gd name="connsiteX12" fmla="*/ 0 w 404363"/>
                  <a:gd name="connsiteY12" fmla="*/ 353414 h 800639"/>
                  <a:gd name="connsiteX13" fmla="*/ 26688 w 404363"/>
                  <a:gd name="connsiteY13" fmla="*/ 324299 h 800639"/>
                  <a:gd name="connsiteX14" fmla="*/ 164171 w 404363"/>
                  <a:gd name="connsiteY14" fmla="*/ 253131 h 800639"/>
                  <a:gd name="connsiteX15" fmla="*/ 199755 w 404363"/>
                  <a:gd name="connsiteY15" fmla="*/ 194094 h 800639"/>
                  <a:gd name="connsiteX16" fmla="*/ 198138 w 404363"/>
                  <a:gd name="connsiteY16" fmla="*/ 14557 h 800639"/>
                  <a:gd name="connsiteX17" fmla="*/ 205417 w 404363"/>
                  <a:gd name="connsiteY17" fmla="*/ 0 h 800639"/>
                  <a:gd name="connsiteX18" fmla="*/ 215930 w 404363"/>
                  <a:gd name="connsiteY18" fmla="*/ 32349 h 800639"/>
                  <a:gd name="connsiteX19" fmla="*/ 210269 w 404363"/>
                  <a:gd name="connsiteY19" fmla="*/ 194094 h 800639"/>
                  <a:gd name="connsiteX20" fmla="*/ 244235 w 404363"/>
                  <a:gd name="connsiteY20" fmla="*/ 253131 h 800639"/>
                  <a:gd name="connsiteX21" fmla="*/ 373632 w 404363"/>
                  <a:gd name="connsiteY21" fmla="*/ 321873 h 800639"/>
                  <a:gd name="connsiteX22" fmla="*/ 410833 w 404363"/>
                  <a:gd name="connsiteY22" fmla="*/ 353414 h 800639"/>
                  <a:gd name="connsiteX0" fmla="*/ 410833 w 410833"/>
                  <a:gd name="connsiteY0" fmla="*/ 353414 h 803153"/>
                  <a:gd name="connsiteX1" fmla="*/ 362309 w 410833"/>
                  <a:gd name="connsiteY1" fmla="*/ 339665 h 803153"/>
                  <a:gd name="connsiteX2" fmla="*/ 239383 w 410833"/>
                  <a:gd name="connsiteY2" fmla="*/ 260410 h 803153"/>
                  <a:gd name="connsiteX3" fmla="*/ 218356 w 410833"/>
                  <a:gd name="connsiteY3" fmla="*/ 252323 h 803153"/>
                  <a:gd name="connsiteX4" fmla="*/ 214313 w 410833"/>
                  <a:gd name="connsiteY4" fmla="*/ 276585 h 803153"/>
                  <a:gd name="connsiteX5" fmla="*/ 228870 w 410833"/>
                  <a:gd name="connsiteY5" fmla="*/ 765055 h 803153"/>
                  <a:gd name="connsiteX6" fmla="*/ 203799 w 410833"/>
                  <a:gd name="connsiteY6" fmla="*/ 803066 h 803153"/>
                  <a:gd name="connsiteX7" fmla="*/ 180346 w 410833"/>
                  <a:gd name="connsiteY7" fmla="*/ 765055 h 803153"/>
                  <a:gd name="connsiteX8" fmla="*/ 194903 w 410833"/>
                  <a:gd name="connsiteY8" fmla="*/ 279819 h 803153"/>
                  <a:gd name="connsiteX9" fmla="*/ 190859 w 410833"/>
                  <a:gd name="connsiteY9" fmla="*/ 252323 h 803153"/>
                  <a:gd name="connsiteX10" fmla="*/ 164980 w 410833"/>
                  <a:gd name="connsiteY10" fmla="*/ 262836 h 803153"/>
                  <a:gd name="connsiteX11" fmla="*/ 40436 w 410833"/>
                  <a:gd name="connsiteY11" fmla="*/ 340474 h 803153"/>
                  <a:gd name="connsiteX12" fmla="*/ 0 w 410833"/>
                  <a:gd name="connsiteY12" fmla="*/ 353414 h 803153"/>
                  <a:gd name="connsiteX13" fmla="*/ 26688 w 410833"/>
                  <a:gd name="connsiteY13" fmla="*/ 324299 h 803153"/>
                  <a:gd name="connsiteX14" fmla="*/ 164171 w 410833"/>
                  <a:gd name="connsiteY14" fmla="*/ 253131 h 803153"/>
                  <a:gd name="connsiteX15" fmla="*/ 199755 w 410833"/>
                  <a:gd name="connsiteY15" fmla="*/ 194094 h 803153"/>
                  <a:gd name="connsiteX16" fmla="*/ 198138 w 410833"/>
                  <a:gd name="connsiteY16" fmla="*/ 14557 h 803153"/>
                  <a:gd name="connsiteX17" fmla="*/ 205417 w 410833"/>
                  <a:gd name="connsiteY17" fmla="*/ 0 h 803153"/>
                  <a:gd name="connsiteX18" fmla="*/ 215930 w 410833"/>
                  <a:gd name="connsiteY18" fmla="*/ 32349 h 803153"/>
                  <a:gd name="connsiteX19" fmla="*/ 210269 w 410833"/>
                  <a:gd name="connsiteY19" fmla="*/ 194094 h 803153"/>
                  <a:gd name="connsiteX20" fmla="*/ 244235 w 410833"/>
                  <a:gd name="connsiteY20" fmla="*/ 253131 h 803153"/>
                  <a:gd name="connsiteX21" fmla="*/ 373632 w 410833"/>
                  <a:gd name="connsiteY21" fmla="*/ 321873 h 803153"/>
                  <a:gd name="connsiteX22" fmla="*/ 410833 w 410833"/>
                  <a:gd name="connsiteY22" fmla="*/ 353414 h 803153"/>
                  <a:gd name="connsiteX0" fmla="*/ 410833 w 410833"/>
                  <a:gd name="connsiteY0" fmla="*/ 353414 h 803153"/>
                  <a:gd name="connsiteX1" fmla="*/ 362309 w 410833"/>
                  <a:gd name="connsiteY1" fmla="*/ 339665 h 803153"/>
                  <a:gd name="connsiteX2" fmla="*/ 239383 w 410833"/>
                  <a:gd name="connsiteY2" fmla="*/ 260410 h 803153"/>
                  <a:gd name="connsiteX3" fmla="*/ 218356 w 410833"/>
                  <a:gd name="connsiteY3" fmla="*/ 252323 h 803153"/>
                  <a:gd name="connsiteX4" fmla="*/ 214313 w 410833"/>
                  <a:gd name="connsiteY4" fmla="*/ 276585 h 803153"/>
                  <a:gd name="connsiteX5" fmla="*/ 228870 w 410833"/>
                  <a:gd name="connsiteY5" fmla="*/ 765055 h 803153"/>
                  <a:gd name="connsiteX6" fmla="*/ 203799 w 410833"/>
                  <a:gd name="connsiteY6" fmla="*/ 803066 h 803153"/>
                  <a:gd name="connsiteX7" fmla="*/ 180346 w 410833"/>
                  <a:gd name="connsiteY7" fmla="*/ 765055 h 803153"/>
                  <a:gd name="connsiteX8" fmla="*/ 194903 w 410833"/>
                  <a:gd name="connsiteY8" fmla="*/ 279819 h 803153"/>
                  <a:gd name="connsiteX9" fmla="*/ 190859 w 410833"/>
                  <a:gd name="connsiteY9" fmla="*/ 252323 h 803153"/>
                  <a:gd name="connsiteX10" fmla="*/ 164980 w 410833"/>
                  <a:gd name="connsiteY10" fmla="*/ 262836 h 803153"/>
                  <a:gd name="connsiteX11" fmla="*/ 40436 w 410833"/>
                  <a:gd name="connsiteY11" fmla="*/ 340474 h 803153"/>
                  <a:gd name="connsiteX12" fmla="*/ 0 w 410833"/>
                  <a:gd name="connsiteY12" fmla="*/ 353414 h 803153"/>
                  <a:gd name="connsiteX13" fmla="*/ 26688 w 410833"/>
                  <a:gd name="connsiteY13" fmla="*/ 324299 h 803153"/>
                  <a:gd name="connsiteX14" fmla="*/ 164171 w 410833"/>
                  <a:gd name="connsiteY14" fmla="*/ 253131 h 803153"/>
                  <a:gd name="connsiteX15" fmla="*/ 199755 w 410833"/>
                  <a:gd name="connsiteY15" fmla="*/ 194094 h 803153"/>
                  <a:gd name="connsiteX16" fmla="*/ 198138 w 410833"/>
                  <a:gd name="connsiteY16" fmla="*/ 14557 h 803153"/>
                  <a:gd name="connsiteX17" fmla="*/ 205417 w 410833"/>
                  <a:gd name="connsiteY17" fmla="*/ 0 h 803153"/>
                  <a:gd name="connsiteX18" fmla="*/ 215930 w 410833"/>
                  <a:gd name="connsiteY18" fmla="*/ 32349 h 803153"/>
                  <a:gd name="connsiteX19" fmla="*/ 210269 w 410833"/>
                  <a:gd name="connsiteY19" fmla="*/ 194094 h 803153"/>
                  <a:gd name="connsiteX20" fmla="*/ 244235 w 410833"/>
                  <a:gd name="connsiteY20" fmla="*/ 253131 h 803153"/>
                  <a:gd name="connsiteX21" fmla="*/ 373632 w 410833"/>
                  <a:gd name="connsiteY21" fmla="*/ 321873 h 803153"/>
                  <a:gd name="connsiteX22" fmla="*/ 410833 w 410833"/>
                  <a:gd name="connsiteY22" fmla="*/ 353414 h 8031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10833" h="803153">
                    <a:moveTo>
                      <a:pt x="410833" y="353414"/>
                    </a:moveTo>
                    <a:cubicBezTo>
                      <a:pt x="389806" y="358266"/>
                      <a:pt x="376058" y="347752"/>
                      <a:pt x="362309" y="339665"/>
                    </a:cubicBezTo>
                    <a:cubicBezTo>
                      <a:pt x="321064" y="313786"/>
                      <a:pt x="280628" y="286289"/>
                      <a:pt x="239383" y="260410"/>
                    </a:cubicBezTo>
                    <a:cubicBezTo>
                      <a:pt x="232913" y="256366"/>
                      <a:pt x="226443" y="248279"/>
                      <a:pt x="218356" y="252323"/>
                    </a:cubicBezTo>
                    <a:cubicBezTo>
                      <a:pt x="214223" y="255048"/>
                      <a:pt x="214313" y="268497"/>
                      <a:pt x="214313" y="276585"/>
                    </a:cubicBezTo>
                    <a:cubicBezTo>
                      <a:pt x="219165" y="439138"/>
                      <a:pt x="224017" y="602501"/>
                      <a:pt x="228870" y="765055"/>
                    </a:cubicBezTo>
                    <a:cubicBezTo>
                      <a:pt x="229678" y="783656"/>
                      <a:pt x="229678" y="804683"/>
                      <a:pt x="203799" y="803066"/>
                    </a:cubicBezTo>
                    <a:cubicBezTo>
                      <a:pt x="181155" y="802257"/>
                      <a:pt x="179537" y="783656"/>
                      <a:pt x="180346" y="765055"/>
                    </a:cubicBezTo>
                    <a:lnTo>
                      <a:pt x="194903" y="279819"/>
                    </a:lnTo>
                    <a:cubicBezTo>
                      <a:pt x="194903" y="270115"/>
                      <a:pt x="198992" y="256921"/>
                      <a:pt x="190859" y="252323"/>
                    </a:cubicBezTo>
                    <a:cubicBezTo>
                      <a:pt x="181414" y="246983"/>
                      <a:pt x="173067" y="257984"/>
                      <a:pt x="164980" y="262836"/>
                    </a:cubicBezTo>
                    <a:lnTo>
                      <a:pt x="40436" y="340474"/>
                    </a:lnTo>
                    <a:cubicBezTo>
                      <a:pt x="29114" y="347752"/>
                      <a:pt x="16175" y="354222"/>
                      <a:pt x="0" y="353414"/>
                    </a:cubicBezTo>
                    <a:cubicBezTo>
                      <a:pt x="1617" y="335621"/>
                      <a:pt x="15366" y="329960"/>
                      <a:pt x="26688" y="324299"/>
                    </a:cubicBezTo>
                    <a:cubicBezTo>
                      <a:pt x="71977" y="300038"/>
                      <a:pt x="118074" y="276585"/>
                      <a:pt x="164171" y="253131"/>
                    </a:cubicBezTo>
                    <a:cubicBezTo>
                      <a:pt x="188433" y="241001"/>
                      <a:pt x="198138" y="220782"/>
                      <a:pt x="199755" y="194094"/>
                    </a:cubicBezTo>
                    <a:cubicBezTo>
                      <a:pt x="202182" y="134249"/>
                      <a:pt x="190051" y="74403"/>
                      <a:pt x="198138" y="14557"/>
                    </a:cubicBezTo>
                    <a:cubicBezTo>
                      <a:pt x="198947" y="9705"/>
                      <a:pt x="198138" y="4044"/>
                      <a:pt x="205417" y="0"/>
                    </a:cubicBezTo>
                    <a:cubicBezTo>
                      <a:pt x="217547" y="7279"/>
                      <a:pt x="216739" y="20218"/>
                      <a:pt x="215930" y="32349"/>
                    </a:cubicBezTo>
                    <a:cubicBezTo>
                      <a:pt x="214313" y="86534"/>
                      <a:pt x="211886" y="139910"/>
                      <a:pt x="210269" y="194094"/>
                    </a:cubicBezTo>
                    <a:cubicBezTo>
                      <a:pt x="209460" y="220782"/>
                      <a:pt x="219974" y="241001"/>
                      <a:pt x="244235" y="253131"/>
                    </a:cubicBezTo>
                    <a:cubicBezTo>
                      <a:pt x="287907" y="274967"/>
                      <a:pt x="330769" y="298420"/>
                      <a:pt x="373632" y="321873"/>
                    </a:cubicBezTo>
                    <a:cubicBezTo>
                      <a:pt x="388189" y="328343"/>
                      <a:pt x="401128" y="337239"/>
                      <a:pt x="410833" y="353414"/>
                    </a:cubicBezTo>
                    <a:close/>
                  </a:path>
                </a:pathLst>
              </a:custGeom>
              <a:grpFill/>
              <a:ln w="8081" cap="flat">
                <a:noFill/>
                <a:prstDash val="solid"/>
                <a:miter/>
              </a:ln>
            </p:spPr>
            <p:txBody>
              <a:bodyPr rtlCol="0" anchor="ctr"/>
              <a:lstStyle/>
              <a:p>
                <a:endParaRPr lang="en-US"/>
              </a:p>
            </p:txBody>
          </p:sp>
          <p:sp>
            <p:nvSpPr>
              <p:cNvPr id="131" name="Freeform: Shape 130">
                <a:extLst>
                  <a:ext uri="{FF2B5EF4-FFF2-40B4-BE49-F238E27FC236}">
                    <a16:creationId xmlns:a16="http://schemas.microsoft.com/office/drawing/2014/main" id="{B6BCA537-0004-40B7-AB2B-A9EF9D429073}"/>
                  </a:ext>
                </a:extLst>
              </p:cNvPr>
              <p:cNvSpPr/>
              <p:nvPr/>
            </p:nvSpPr>
            <p:spPr>
              <a:xfrm>
                <a:off x="954383" y="4447323"/>
                <a:ext cx="1615901" cy="3158986"/>
              </a:xfrm>
              <a:custGeom>
                <a:avLst/>
                <a:gdLst>
                  <a:gd name="connsiteX0" fmla="*/ 410833 w 404363"/>
                  <a:gd name="connsiteY0" fmla="*/ 353414 h 800639"/>
                  <a:gd name="connsiteX1" fmla="*/ 362309 w 404363"/>
                  <a:gd name="connsiteY1" fmla="*/ 339665 h 800639"/>
                  <a:gd name="connsiteX2" fmla="*/ 239383 w 404363"/>
                  <a:gd name="connsiteY2" fmla="*/ 260410 h 800639"/>
                  <a:gd name="connsiteX3" fmla="*/ 218356 w 404363"/>
                  <a:gd name="connsiteY3" fmla="*/ 252323 h 800639"/>
                  <a:gd name="connsiteX4" fmla="*/ 214313 w 404363"/>
                  <a:gd name="connsiteY4" fmla="*/ 276585 h 800639"/>
                  <a:gd name="connsiteX5" fmla="*/ 228870 w 404363"/>
                  <a:gd name="connsiteY5" fmla="*/ 765055 h 800639"/>
                  <a:gd name="connsiteX6" fmla="*/ 203799 w 404363"/>
                  <a:gd name="connsiteY6" fmla="*/ 803066 h 800639"/>
                  <a:gd name="connsiteX7" fmla="*/ 180346 w 404363"/>
                  <a:gd name="connsiteY7" fmla="*/ 765055 h 800639"/>
                  <a:gd name="connsiteX8" fmla="*/ 194903 w 404363"/>
                  <a:gd name="connsiteY8" fmla="*/ 279819 h 800639"/>
                  <a:gd name="connsiteX9" fmla="*/ 190859 w 404363"/>
                  <a:gd name="connsiteY9" fmla="*/ 252323 h 800639"/>
                  <a:gd name="connsiteX10" fmla="*/ 164980 w 404363"/>
                  <a:gd name="connsiteY10" fmla="*/ 262836 h 800639"/>
                  <a:gd name="connsiteX11" fmla="*/ 40436 w 404363"/>
                  <a:gd name="connsiteY11" fmla="*/ 340474 h 800639"/>
                  <a:gd name="connsiteX12" fmla="*/ 0 w 404363"/>
                  <a:gd name="connsiteY12" fmla="*/ 353414 h 800639"/>
                  <a:gd name="connsiteX13" fmla="*/ 26688 w 404363"/>
                  <a:gd name="connsiteY13" fmla="*/ 324299 h 800639"/>
                  <a:gd name="connsiteX14" fmla="*/ 164171 w 404363"/>
                  <a:gd name="connsiteY14" fmla="*/ 253131 h 800639"/>
                  <a:gd name="connsiteX15" fmla="*/ 199755 w 404363"/>
                  <a:gd name="connsiteY15" fmla="*/ 194094 h 800639"/>
                  <a:gd name="connsiteX16" fmla="*/ 198138 w 404363"/>
                  <a:gd name="connsiteY16" fmla="*/ 14557 h 800639"/>
                  <a:gd name="connsiteX17" fmla="*/ 205417 w 404363"/>
                  <a:gd name="connsiteY17" fmla="*/ 0 h 800639"/>
                  <a:gd name="connsiteX18" fmla="*/ 215930 w 404363"/>
                  <a:gd name="connsiteY18" fmla="*/ 32349 h 800639"/>
                  <a:gd name="connsiteX19" fmla="*/ 210269 w 404363"/>
                  <a:gd name="connsiteY19" fmla="*/ 194094 h 800639"/>
                  <a:gd name="connsiteX20" fmla="*/ 244235 w 404363"/>
                  <a:gd name="connsiteY20" fmla="*/ 253131 h 800639"/>
                  <a:gd name="connsiteX21" fmla="*/ 373632 w 404363"/>
                  <a:gd name="connsiteY21" fmla="*/ 321873 h 800639"/>
                  <a:gd name="connsiteX22" fmla="*/ 410833 w 404363"/>
                  <a:gd name="connsiteY22" fmla="*/ 353414 h 800639"/>
                  <a:gd name="connsiteX0" fmla="*/ 410833 w 410833"/>
                  <a:gd name="connsiteY0" fmla="*/ 353414 h 803153"/>
                  <a:gd name="connsiteX1" fmla="*/ 362309 w 410833"/>
                  <a:gd name="connsiteY1" fmla="*/ 339665 h 803153"/>
                  <a:gd name="connsiteX2" fmla="*/ 239383 w 410833"/>
                  <a:gd name="connsiteY2" fmla="*/ 260410 h 803153"/>
                  <a:gd name="connsiteX3" fmla="*/ 218356 w 410833"/>
                  <a:gd name="connsiteY3" fmla="*/ 252323 h 803153"/>
                  <a:gd name="connsiteX4" fmla="*/ 214313 w 410833"/>
                  <a:gd name="connsiteY4" fmla="*/ 276585 h 803153"/>
                  <a:gd name="connsiteX5" fmla="*/ 228870 w 410833"/>
                  <a:gd name="connsiteY5" fmla="*/ 765055 h 803153"/>
                  <a:gd name="connsiteX6" fmla="*/ 203799 w 410833"/>
                  <a:gd name="connsiteY6" fmla="*/ 803066 h 803153"/>
                  <a:gd name="connsiteX7" fmla="*/ 180346 w 410833"/>
                  <a:gd name="connsiteY7" fmla="*/ 765055 h 803153"/>
                  <a:gd name="connsiteX8" fmla="*/ 194903 w 410833"/>
                  <a:gd name="connsiteY8" fmla="*/ 279819 h 803153"/>
                  <a:gd name="connsiteX9" fmla="*/ 190859 w 410833"/>
                  <a:gd name="connsiteY9" fmla="*/ 252323 h 803153"/>
                  <a:gd name="connsiteX10" fmla="*/ 164980 w 410833"/>
                  <a:gd name="connsiteY10" fmla="*/ 262836 h 803153"/>
                  <a:gd name="connsiteX11" fmla="*/ 40436 w 410833"/>
                  <a:gd name="connsiteY11" fmla="*/ 340474 h 803153"/>
                  <a:gd name="connsiteX12" fmla="*/ 0 w 410833"/>
                  <a:gd name="connsiteY12" fmla="*/ 353414 h 803153"/>
                  <a:gd name="connsiteX13" fmla="*/ 26688 w 410833"/>
                  <a:gd name="connsiteY13" fmla="*/ 324299 h 803153"/>
                  <a:gd name="connsiteX14" fmla="*/ 164171 w 410833"/>
                  <a:gd name="connsiteY14" fmla="*/ 253131 h 803153"/>
                  <a:gd name="connsiteX15" fmla="*/ 199755 w 410833"/>
                  <a:gd name="connsiteY15" fmla="*/ 194094 h 803153"/>
                  <a:gd name="connsiteX16" fmla="*/ 198138 w 410833"/>
                  <a:gd name="connsiteY16" fmla="*/ 14557 h 803153"/>
                  <a:gd name="connsiteX17" fmla="*/ 205417 w 410833"/>
                  <a:gd name="connsiteY17" fmla="*/ 0 h 803153"/>
                  <a:gd name="connsiteX18" fmla="*/ 215930 w 410833"/>
                  <a:gd name="connsiteY18" fmla="*/ 32349 h 803153"/>
                  <a:gd name="connsiteX19" fmla="*/ 210269 w 410833"/>
                  <a:gd name="connsiteY19" fmla="*/ 194094 h 803153"/>
                  <a:gd name="connsiteX20" fmla="*/ 244235 w 410833"/>
                  <a:gd name="connsiteY20" fmla="*/ 253131 h 803153"/>
                  <a:gd name="connsiteX21" fmla="*/ 373632 w 410833"/>
                  <a:gd name="connsiteY21" fmla="*/ 321873 h 803153"/>
                  <a:gd name="connsiteX22" fmla="*/ 410833 w 410833"/>
                  <a:gd name="connsiteY22" fmla="*/ 353414 h 803153"/>
                  <a:gd name="connsiteX0" fmla="*/ 410833 w 410833"/>
                  <a:gd name="connsiteY0" fmla="*/ 353414 h 803153"/>
                  <a:gd name="connsiteX1" fmla="*/ 362309 w 410833"/>
                  <a:gd name="connsiteY1" fmla="*/ 339665 h 803153"/>
                  <a:gd name="connsiteX2" fmla="*/ 239383 w 410833"/>
                  <a:gd name="connsiteY2" fmla="*/ 260410 h 803153"/>
                  <a:gd name="connsiteX3" fmla="*/ 218356 w 410833"/>
                  <a:gd name="connsiteY3" fmla="*/ 252323 h 803153"/>
                  <a:gd name="connsiteX4" fmla="*/ 214313 w 410833"/>
                  <a:gd name="connsiteY4" fmla="*/ 276585 h 803153"/>
                  <a:gd name="connsiteX5" fmla="*/ 228870 w 410833"/>
                  <a:gd name="connsiteY5" fmla="*/ 765055 h 803153"/>
                  <a:gd name="connsiteX6" fmla="*/ 203799 w 410833"/>
                  <a:gd name="connsiteY6" fmla="*/ 803066 h 803153"/>
                  <a:gd name="connsiteX7" fmla="*/ 180346 w 410833"/>
                  <a:gd name="connsiteY7" fmla="*/ 765055 h 803153"/>
                  <a:gd name="connsiteX8" fmla="*/ 194903 w 410833"/>
                  <a:gd name="connsiteY8" fmla="*/ 279819 h 803153"/>
                  <a:gd name="connsiteX9" fmla="*/ 190859 w 410833"/>
                  <a:gd name="connsiteY9" fmla="*/ 252323 h 803153"/>
                  <a:gd name="connsiteX10" fmla="*/ 164980 w 410833"/>
                  <a:gd name="connsiteY10" fmla="*/ 262836 h 803153"/>
                  <a:gd name="connsiteX11" fmla="*/ 40436 w 410833"/>
                  <a:gd name="connsiteY11" fmla="*/ 340474 h 803153"/>
                  <a:gd name="connsiteX12" fmla="*/ 0 w 410833"/>
                  <a:gd name="connsiteY12" fmla="*/ 353414 h 803153"/>
                  <a:gd name="connsiteX13" fmla="*/ 26688 w 410833"/>
                  <a:gd name="connsiteY13" fmla="*/ 324299 h 803153"/>
                  <a:gd name="connsiteX14" fmla="*/ 164171 w 410833"/>
                  <a:gd name="connsiteY14" fmla="*/ 253131 h 803153"/>
                  <a:gd name="connsiteX15" fmla="*/ 199755 w 410833"/>
                  <a:gd name="connsiteY15" fmla="*/ 194094 h 803153"/>
                  <a:gd name="connsiteX16" fmla="*/ 198138 w 410833"/>
                  <a:gd name="connsiteY16" fmla="*/ 14557 h 803153"/>
                  <a:gd name="connsiteX17" fmla="*/ 205417 w 410833"/>
                  <a:gd name="connsiteY17" fmla="*/ 0 h 803153"/>
                  <a:gd name="connsiteX18" fmla="*/ 215930 w 410833"/>
                  <a:gd name="connsiteY18" fmla="*/ 32349 h 803153"/>
                  <a:gd name="connsiteX19" fmla="*/ 210269 w 410833"/>
                  <a:gd name="connsiteY19" fmla="*/ 194094 h 803153"/>
                  <a:gd name="connsiteX20" fmla="*/ 244235 w 410833"/>
                  <a:gd name="connsiteY20" fmla="*/ 253131 h 803153"/>
                  <a:gd name="connsiteX21" fmla="*/ 373632 w 410833"/>
                  <a:gd name="connsiteY21" fmla="*/ 321873 h 803153"/>
                  <a:gd name="connsiteX22" fmla="*/ 410833 w 410833"/>
                  <a:gd name="connsiteY22" fmla="*/ 353414 h 8031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10833" h="803153">
                    <a:moveTo>
                      <a:pt x="410833" y="353414"/>
                    </a:moveTo>
                    <a:cubicBezTo>
                      <a:pt x="389806" y="358266"/>
                      <a:pt x="376058" y="347752"/>
                      <a:pt x="362309" y="339665"/>
                    </a:cubicBezTo>
                    <a:cubicBezTo>
                      <a:pt x="321064" y="313786"/>
                      <a:pt x="280628" y="286289"/>
                      <a:pt x="239383" y="260410"/>
                    </a:cubicBezTo>
                    <a:cubicBezTo>
                      <a:pt x="232913" y="256366"/>
                      <a:pt x="226443" y="248279"/>
                      <a:pt x="218356" y="252323"/>
                    </a:cubicBezTo>
                    <a:cubicBezTo>
                      <a:pt x="214223" y="255048"/>
                      <a:pt x="214313" y="268497"/>
                      <a:pt x="214313" y="276585"/>
                    </a:cubicBezTo>
                    <a:cubicBezTo>
                      <a:pt x="219165" y="439138"/>
                      <a:pt x="224017" y="602501"/>
                      <a:pt x="228870" y="765055"/>
                    </a:cubicBezTo>
                    <a:cubicBezTo>
                      <a:pt x="229678" y="783656"/>
                      <a:pt x="229678" y="804683"/>
                      <a:pt x="203799" y="803066"/>
                    </a:cubicBezTo>
                    <a:cubicBezTo>
                      <a:pt x="181155" y="802257"/>
                      <a:pt x="179537" y="783656"/>
                      <a:pt x="180346" y="765055"/>
                    </a:cubicBezTo>
                    <a:lnTo>
                      <a:pt x="194903" y="279819"/>
                    </a:lnTo>
                    <a:cubicBezTo>
                      <a:pt x="194903" y="270115"/>
                      <a:pt x="198992" y="256921"/>
                      <a:pt x="190859" y="252323"/>
                    </a:cubicBezTo>
                    <a:cubicBezTo>
                      <a:pt x="181414" y="246983"/>
                      <a:pt x="173067" y="257984"/>
                      <a:pt x="164980" y="262836"/>
                    </a:cubicBezTo>
                    <a:lnTo>
                      <a:pt x="40436" y="340474"/>
                    </a:lnTo>
                    <a:cubicBezTo>
                      <a:pt x="29114" y="347752"/>
                      <a:pt x="16175" y="354222"/>
                      <a:pt x="0" y="353414"/>
                    </a:cubicBezTo>
                    <a:cubicBezTo>
                      <a:pt x="1617" y="335621"/>
                      <a:pt x="15366" y="329960"/>
                      <a:pt x="26688" y="324299"/>
                    </a:cubicBezTo>
                    <a:cubicBezTo>
                      <a:pt x="71977" y="300038"/>
                      <a:pt x="118074" y="276585"/>
                      <a:pt x="164171" y="253131"/>
                    </a:cubicBezTo>
                    <a:cubicBezTo>
                      <a:pt x="188433" y="241001"/>
                      <a:pt x="198138" y="220782"/>
                      <a:pt x="199755" y="194094"/>
                    </a:cubicBezTo>
                    <a:cubicBezTo>
                      <a:pt x="202182" y="134249"/>
                      <a:pt x="190051" y="74403"/>
                      <a:pt x="198138" y="14557"/>
                    </a:cubicBezTo>
                    <a:cubicBezTo>
                      <a:pt x="198947" y="9705"/>
                      <a:pt x="198138" y="4044"/>
                      <a:pt x="205417" y="0"/>
                    </a:cubicBezTo>
                    <a:cubicBezTo>
                      <a:pt x="217547" y="7279"/>
                      <a:pt x="216739" y="20218"/>
                      <a:pt x="215930" y="32349"/>
                    </a:cubicBezTo>
                    <a:cubicBezTo>
                      <a:pt x="214313" y="86534"/>
                      <a:pt x="211886" y="139910"/>
                      <a:pt x="210269" y="194094"/>
                    </a:cubicBezTo>
                    <a:cubicBezTo>
                      <a:pt x="209460" y="220782"/>
                      <a:pt x="219974" y="241001"/>
                      <a:pt x="244235" y="253131"/>
                    </a:cubicBezTo>
                    <a:cubicBezTo>
                      <a:pt x="287907" y="274967"/>
                      <a:pt x="330769" y="298420"/>
                      <a:pt x="373632" y="321873"/>
                    </a:cubicBezTo>
                    <a:cubicBezTo>
                      <a:pt x="388189" y="328343"/>
                      <a:pt x="401128" y="337239"/>
                      <a:pt x="410833" y="353414"/>
                    </a:cubicBezTo>
                    <a:close/>
                  </a:path>
                </a:pathLst>
              </a:custGeom>
              <a:grpFill/>
              <a:ln w="8081" cap="flat">
                <a:noFill/>
                <a:prstDash val="solid"/>
                <a:miter/>
              </a:ln>
            </p:spPr>
            <p:txBody>
              <a:bodyPr rtlCol="0" anchor="ctr"/>
              <a:lstStyle/>
              <a:p>
                <a:endParaRPr lang="en-US"/>
              </a:p>
            </p:txBody>
          </p:sp>
          <p:sp>
            <p:nvSpPr>
              <p:cNvPr id="132" name="Freeform: Shape 131">
                <a:extLst>
                  <a:ext uri="{FF2B5EF4-FFF2-40B4-BE49-F238E27FC236}">
                    <a16:creationId xmlns:a16="http://schemas.microsoft.com/office/drawing/2014/main" id="{D8C39085-AF1A-4ECA-BBCB-4807E6143976}"/>
                  </a:ext>
                </a:extLst>
              </p:cNvPr>
              <p:cNvSpPr/>
              <p:nvPr/>
            </p:nvSpPr>
            <p:spPr>
              <a:xfrm>
                <a:off x="5693427" y="3567142"/>
                <a:ext cx="2063995" cy="4034984"/>
              </a:xfrm>
              <a:custGeom>
                <a:avLst/>
                <a:gdLst>
                  <a:gd name="connsiteX0" fmla="*/ 410833 w 404363"/>
                  <a:gd name="connsiteY0" fmla="*/ 353414 h 800639"/>
                  <a:gd name="connsiteX1" fmla="*/ 362309 w 404363"/>
                  <a:gd name="connsiteY1" fmla="*/ 339665 h 800639"/>
                  <a:gd name="connsiteX2" fmla="*/ 239383 w 404363"/>
                  <a:gd name="connsiteY2" fmla="*/ 260410 h 800639"/>
                  <a:gd name="connsiteX3" fmla="*/ 218356 w 404363"/>
                  <a:gd name="connsiteY3" fmla="*/ 252323 h 800639"/>
                  <a:gd name="connsiteX4" fmla="*/ 214313 w 404363"/>
                  <a:gd name="connsiteY4" fmla="*/ 276585 h 800639"/>
                  <a:gd name="connsiteX5" fmla="*/ 228870 w 404363"/>
                  <a:gd name="connsiteY5" fmla="*/ 765055 h 800639"/>
                  <a:gd name="connsiteX6" fmla="*/ 203799 w 404363"/>
                  <a:gd name="connsiteY6" fmla="*/ 803066 h 800639"/>
                  <a:gd name="connsiteX7" fmla="*/ 180346 w 404363"/>
                  <a:gd name="connsiteY7" fmla="*/ 765055 h 800639"/>
                  <a:gd name="connsiteX8" fmla="*/ 194903 w 404363"/>
                  <a:gd name="connsiteY8" fmla="*/ 279819 h 800639"/>
                  <a:gd name="connsiteX9" fmla="*/ 190859 w 404363"/>
                  <a:gd name="connsiteY9" fmla="*/ 252323 h 800639"/>
                  <a:gd name="connsiteX10" fmla="*/ 164980 w 404363"/>
                  <a:gd name="connsiteY10" fmla="*/ 262836 h 800639"/>
                  <a:gd name="connsiteX11" fmla="*/ 40436 w 404363"/>
                  <a:gd name="connsiteY11" fmla="*/ 340474 h 800639"/>
                  <a:gd name="connsiteX12" fmla="*/ 0 w 404363"/>
                  <a:gd name="connsiteY12" fmla="*/ 353414 h 800639"/>
                  <a:gd name="connsiteX13" fmla="*/ 26688 w 404363"/>
                  <a:gd name="connsiteY13" fmla="*/ 324299 h 800639"/>
                  <a:gd name="connsiteX14" fmla="*/ 164171 w 404363"/>
                  <a:gd name="connsiteY14" fmla="*/ 253131 h 800639"/>
                  <a:gd name="connsiteX15" fmla="*/ 199755 w 404363"/>
                  <a:gd name="connsiteY15" fmla="*/ 194094 h 800639"/>
                  <a:gd name="connsiteX16" fmla="*/ 198138 w 404363"/>
                  <a:gd name="connsiteY16" fmla="*/ 14557 h 800639"/>
                  <a:gd name="connsiteX17" fmla="*/ 205417 w 404363"/>
                  <a:gd name="connsiteY17" fmla="*/ 0 h 800639"/>
                  <a:gd name="connsiteX18" fmla="*/ 215930 w 404363"/>
                  <a:gd name="connsiteY18" fmla="*/ 32349 h 800639"/>
                  <a:gd name="connsiteX19" fmla="*/ 210269 w 404363"/>
                  <a:gd name="connsiteY19" fmla="*/ 194094 h 800639"/>
                  <a:gd name="connsiteX20" fmla="*/ 244235 w 404363"/>
                  <a:gd name="connsiteY20" fmla="*/ 253131 h 800639"/>
                  <a:gd name="connsiteX21" fmla="*/ 373632 w 404363"/>
                  <a:gd name="connsiteY21" fmla="*/ 321873 h 800639"/>
                  <a:gd name="connsiteX22" fmla="*/ 410833 w 404363"/>
                  <a:gd name="connsiteY22" fmla="*/ 353414 h 800639"/>
                  <a:gd name="connsiteX0" fmla="*/ 410833 w 410833"/>
                  <a:gd name="connsiteY0" fmla="*/ 353414 h 803153"/>
                  <a:gd name="connsiteX1" fmla="*/ 362309 w 410833"/>
                  <a:gd name="connsiteY1" fmla="*/ 339665 h 803153"/>
                  <a:gd name="connsiteX2" fmla="*/ 239383 w 410833"/>
                  <a:gd name="connsiteY2" fmla="*/ 260410 h 803153"/>
                  <a:gd name="connsiteX3" fmla="*/ 218356 w 410833"/>
                  <a:gd name="connsiteY3" fmla="*/ 252323 h 803153"/>
                  <a:gd name="connsiteX4" fmla="*/ 214313 w 410833"/>
                  <a:gd name="connsiteY4" fmla="*/ 276585 h 803153"/>
                  <a:gd name="connsiteX5" fmla="*/ 228870 w 410833"/>
                  <a:gd name="connsiteY5" fmla="*/ 765055 h 803153"/>
                  <a:gd name="connsiteX6" fmla="*/ 203799 w 410833"/>
                  <a:gd name="connsiteY6" fmla="*/ 803066 h 803153"/>
                  <a:gd name="connsiteX7" fmla="*/ 180346 w 410833"/>
                  <a:gd name="connsiteY7" fmla="*/ 765055 h 803153"/>
                  <a:gd name="connsiteX8" fmla="*/ 194903 w 410833"/>
                  <a:gd name="connsiteY8" fmla="*/ 279819 h 803153"/>
                  <a:gd name="connsiteX9" fmla="*/ 190859 w 410833"/>
                  <a:gd name="connsiteY9" fmla="*/ 252323 h 803153"/>
                  <a:gd name="connsiteX10" fmla="*/ 164980 w 410833"/>
                  <a:gd name="connsiteY10" fmla="*/ 262836 h 803153"/>
                  <a:gd name="connsiteX11" fmla="*/ 40436 w 410833"/>
                  <a:gd name="connsiteY11" fmla="*/ 340474 h 803153"/>
                  <a:gd name="connsiteX12" fmla="*/ 0 w 410833"/>
                  <a:gd name="connsiteY12" fmla="*/ 353414 h 803153"/>
                  <a:gd name="connsiteX13" fmla="*/ 26688 w 410833"/>
                  <a:gd name="connsiteY13" fmla="*/ 324299 h 803153"/>
                  <a:gd name="connsiteX14" fmla="*/ 164171 w 410833"/>
                  <a:gd name="connsiteY14" fmla="*/ 253131 h 803153"/>
                  <a:gd name="connsiteX15" fmla="*/ 199755 w 410833"/>
                  <a:gd name="connsiteY15" fmla="*/ 194094 h 803153"/>
                  <a:gd name="connsiteX16" fmla="*/ 198138 w 410833"/>
                  <a:gd name="connsiteY16" fmla="*/ 14557 h 803153"/>
                  <a:gd name="connsiteX17" fmla="*/ 205417 w 410833"/>
                  <a:gd name="connsiteY17" fmla="*/ 0 h 803153"/>
                  <a:gd name="connsiteX18" fmla="*/ 215930 w 410833"/>
                  <a:gd name="connsiteY18" fmla="*/ 32349 h 803153"/>
                  <a:gd name="connsiteX19" fmla="*/ 210269 w 410833"/>
                  <a:gd name="connsiteY19" fmla="*/ 194094 h 803153"/>
                  <a:gd name="connsiteX20" fmla="*/ 244235 w 410833"/>
                  <a:gd name="connsiteY20" fmla="*/ 253131 h 803153"/>
                  <a:gd name="connsiteX21" fmla="*/ 373632 w 410833"/>
                  <a:gd name="connsiteY21" fmla="*/ 321873 h 803153"/>
                  <a:gd name="connsiteX22" fmla="*/ 410833 w 410833"/>
                  <a:gd name="connsiteY22" fmla="*/ 353414 h 803153"/>
                  <a:gd name="connsiteX0" fmla="*/ 410833 w 410833"/>
                  <a:gd name="connsiteY0" fmla="*/ 353414 h 803153"/>
                  <a:gd name="connsiteX1" fmla="*/ 362309 w 410833"/>
                  <a:gd name="connsiteY1" fmla="*/ 339665 h 803153"/>
                  <a:gd name="connsiteX2" fmla="*/ 239383 w 410833"/>
                  <a:gd name="connsiteY2" fmla="*/ 260410 h 803153"/>
                  <a:gd name="connsiteX3" fmla="*/ 218356 w 410833"/>
                  <a:gd name="connsiteY3" fmla="*/ 252323 h 803153"/>
                  <a:gd name="connsiteX4" fmla="*/ 214313 w 410833"/>
                  <a:gd name="connsiteY4" fmla="*/ 276585 h 803153"/>
                  <a:gd name="connsiteX5" fmla="*/ 228870 w 410833"/>
                  <a:gd name="connsiteY5" fmla="*/ 765055 h 803153"/>
                  <a:gd name="connsiteX6" fmla="*/ 203799 w 410833"/>
                  <a:gd name="connsiteY6" fmla="*/ 803066 h 803153"/>
                  <a:gd name="connsiteX7" fmla="*/ 180346 w 410833"/>
                  <a:gd name="connsiteY7" fmla="*/ 765055 h 803153"/>
                  <a:gd name="connsiteX8" fmla="*/ 194903 w 410833"/>
                  <a:gd name="connsiteY8" fmla="*/ 279819 h 803153"/>
                  <a:gd name="connsiteX9" fmla="*/ 190859 w 410833"/>
                  <a:gd name="connsiteY9" fmla="*/ 252323 h 803153"/>
                  <a:gd name="connsiteX10" fmla="*/ 164980 w 410833"/>
                  <a:gd name="connsiteY10" fmla="*/ 262836 h 803153"/>
                  <a:gd name="connsiteX11" fmla="*/ 40436 w 410833"/>
                  <a:gd name="connsiteY11" fmla="*/ 340474 h 803153"/>
                  <a:gd name="connsiteX12" fmla="*/ 0 w 410833"/>
                  <a:gd name="connsiteY12" fmla="*/ 353414 h 803153"/>
                  <a:gd name="connsiteX13" fmla="*/ 26688 w 410833"/>
                  <a:gd name="connsiteY13" fmla="*/ 324299 h 803153"/>
                  <a:gd name="connsiteX14" fmla="*/ 164171 w 410833"/>
                  <a:gd name="connsiteY14" fmla="*/ 253131 h 803153"/>
                  <a:gd name="connsiteX15" fmla="*/ 199755 w 410833"/>
                  <a:gd name="connsiteY15" fmla="*/ 194094 h 803153"/>
                  <a:gd name="connsiteX16" fmla="*/ 198138 w 410833"/>
                  <a:gd name="connsiteY16" fmla="*/ 14557 h 803153"/>
                  <a:gd name="connsiteX17" fmla="*/ 205417 w 410833"/>
                  <a:gd name="connsiteY17" fmla="*/ 0 h 803153"/>
                  <a:gd name="connsiteX18" fmla="*/ 215930 w 410833"/>
                  <a:gd name="connsiteY18" fmla="*/ 32349 h 803153"/>
                  <a:gd name="connsiteX19" fmla="*/ 210269 w 410833"/>
                  <a:gd name="connsiteY19" fmla="*/ 194094 h 803153"/>
                  <a:gd name="connsiteX20" fmla="*/ 244235 w 410833"/>
                  <a:gd name="connsiteY20" fmla="*/ 253131 h 803153"/>
                  <a:gd name="connsiteX21" fmla="*/ 373632 w 410833"/>
                  <a:gd name="connsiteY21" fmla="*/ 321873 h 803153"/>
                  <a:gd name="connsiteX22" fmla="*/ 410833 w 410833"/>
                  <a:gd name="connsiteY22" fmla="*/ 353414 h 8031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10833" h="803153">
                    <a:moveTo>
                      <a:pt x="410833" y="353414"/>
                    </a:moveTo>
                    <a:cubicBezTo>
                      <a:pt x="389806" y="358266"/>
                      <a:pt x="376058" y="347752"/>
                      <a:pt x="362309" y="339665"/>
                    </a:cubicBezTo>
                    <a:cubicBezTo>
                      <a:pt x="321064" y="313786"/>
                      <a:pt x="280628" y="286289"/>
                      <a:pt x="239383" y="260410"/>
                    </a:cubicBezTo>
                    <a:cubicBezTo>
                      <a:pt x="232913" y="256366"/>
                      <a:pt x="226443" y="248279"/>
                      <a:pt x="218356" y="252323"/>
                    </a:cubicBezTo>
                    <a:cubicBezTo>
                      <a:pt x="214223" y="255048"/>
                      <a:pt x="214313" y="268497"/>
                      <a:pt x="214313" y="276585"/>
                    </a:cubicBezTo>
                    <a:cubicBezTo>
                      <a:pt x="219165" y="439138"/>
                      <a:pt x="224017" y="602501"/>
                      <a:pt x="228870" y="765055"/>
                    </a:cubicBezTo>
                    <a:cubicBezTo>
                      <a:pt x="229678" y="783656"/>
                      <a:pt x="229678" y="804683"/>
                      <a:pt x="203799" y="803066"/>
                    </a:cubicBezTo>
                    <a:cubicBezTo>
                      <a:pt x="181155" y="802257"/>
                      <a:pt x="179537" y="783656"/>
                      <a:pt x="180346" y="765055"/>
                    </a:cubicBezTo>
                    <a:lnTo>
                      <a:pt x="194903" y="279819"/>
                    </a:lnTo>
                    <a:cubicBezTo>
                      <a:pt x="194903" y="270115"/>
                      <a:pt x="198992" y="256921"/>
                      <a:pt x="190859" y="252323"/>
                    </a:cubicBezTo>
                    <a:cubicBezTo>
                      <a:pt x="181414" y="246983"/>
                      <a:pt x="173067" y="257984"/>
                      <a:pt x="164980" y="262836"/>
                    </a:cubicBezTo>
                    <a:lnTo>
                      <a:pt x="40436" y="340474"/>
                    </a:lnTo>
                    <a:cubicBezTo>
                      <a:pt x="29114" y="347752"/>
                      <a:pt x="16175" y="354222"/>
                      <a:pt x="0" y="353414"/>
                    </a:cubicBezTo>
                    <a:cubicBezTo>
                      <a:pt x="1617" y="335621"/>
                      <a:pt x="15366" y="329960"/>
                      <a:pt x="26688" y="324299"/>
                    </a:cubicBezTo>
                    <a:cubicBezTo>
                      <a:pt x="71977" y="300038"/>
                      <a:pt x="118074" y="276585"/>
                      <a:pt x="164171" y="253131"/>
                    </a:cubicBezTo>
                    <a:cubicBezTo>
                      <a:pt x="188433" y="241001"/>
                      <a:pt x="198138" y="220782"/>
                      <a:pt x="199755" y="194094"/>
                    </a:cubicBezTo>
                    <a:cubicBezTo>
                      <a:pt x="202182" y="134249"/>
                      <a:pt x="190051" y="74403"/>
                      <a:pt x="198138" y="14557"/>
                    </a:cubicBezTo>
                    <a:cubicBezTo>
                      <a:pt x="198947" y="9705"/>
                      <a:pt x="198138" y="4044"/>
                      <a:pt x="205417" y="0"/>
                    </a:cubicBezTo>
                    <a:cubicBezTo>
                      <a:pt x="217547" y="7279"/>
                      <a:pt x="216739" y="20218"/>
                      <a:pt x="215930" y="32349"/>
                    </a:cubicBezTo>
                    <a:cubicBezTo>
                      <a:pt x="214313" y="86534"/>
                      <a:pt x="211886" y="139910"/>
                      <a:pt x="210269" y="194094"/>
                    </a:cubicBezTo>
                    <a:cubicBezTo>
                      <a:pt x="209460" y="220782"/>
                      <a:pt x="219974" y="241001"/>
                      <a:pt x="244235" y="253131"/>
                    </a:cubicBezTo>
                    <a:cubicBezTo>
                      <a:pt x="287907" y="274967"/>
                      <a:pt x="330769" y="298420"/>
                      <a:pt x="373632" y="321873"/>
                    </a:cubicBezTo>
                    <a:cubicBezTo>
                      <a:pt x="388189" y="328343"/>
                      <a:pt x="401128" y="337239"/>
                      <a:pt x="410833" y="353414"/>
                    </a:cubicBezTo>
                    <a:close/>
                  </a:path>
                </a:pathLst>
              </a:custGeom>
              <a:grpFill/>
              <a:ln w="8081" cap="flat">
                <a:noFill/>
                <a:prstDash val="solid"/>
                <a:miter/>
              </a:ln>
            </p:spPr>
            <p:txBody>
              <a:bodyPr rtlCol="0" anchor="ctr"/>
              <a:lstStyle/>
              <a:p>
                <a:endParaRPr lang="en-US"/>
              </a:p>
            </p:txBody>
          </p:sp>
        </p:grpSp>
      </p:grpSp>
      <p:grpSp>
        <p:nvGrpSpPr>
          <p:cNvPr id="136" name="Group 135">
            <a:extLst>
              <a:ext uri="{FF2B5EF4-FFF2-40B4-BE49-F238E27FC236}">
                <a16:creationId xmlns:a16="http://schemas.microsoft.com/office/drawing/2014/main" id="{13822EB5-523E-4C82-A4CD-F151154C2A33}"/>
              </a:ext>
            </a:extLst>
          </p:cNvPr>
          <p:cNvGrpSpPr/>
          <p:nvPr/>
        </p:nvGrpSpPr>
        <p:grpSpPr>
          <a:xfrm rot="18305502">
            <a:off x="4593929" y="1486661"/>
            <a:ext cx="889290" cy="318443"/>
            <a:chOff x="2751274" y="4274125"/>
            <a:chExt cx="1502839" cy="538144"/>
          </a:xfrm>
        </p:grpSpPr>
        <p:sp>
          <p:nvSpPr>
            <p:cNvPr id="137" name="Freeform: Shape 136">
              <a:extLst>
                <a:ext uri="{FF2B5EF4-FFF2-40B4-BE49-F238E27FC236}">
                  <a16:creationId xmlns:a16="http://schemas.microsoft.com/office/drawing/2014/main" id="{CB4B5651-3798-4C82-9B98-AD8870D8932E}"/>
                </a:ext>
              </a:extLst>
            </p:cNvPr>
            <p:cNvSpPr/>
            <p:nvPr/>
          </p:nvSpPr>
          <p:spPr>
            <a:xfrm>
              <a:off x="2751274" y="4567310"/>
              <a:ext cx="295404" cy="244959"/>
            </a:xfrm>
            <a:custGeom>
              <a:avLst/>
              <a:gdLst>
                <a:gd name="connsiteX0" fmla="*/ 652747 w 958519"/>
                <a:gd name="connsiteY0" fmla="*/ 294854 h 794837"/>
                <a:gd name="connsiteX1" fmla="*/ 846112 w 958519"/>
                <a:gd name="connsiteY1" fmla="*/ 294854 h 794837"/>
                <a:gd name="connsiteX2" fmla="*/ 866369 w 958519"/>
                <a:gd name="connsiteY2" fmla="*/ 313270 h 794837"/>
                <a:gd name="connsiteX3" fmla="*/ 892151 w 958519"/>
                <a:gd name="connsiteY3" fmla="*/ 514000 h 794837"/>
                <a:gd name="connsiteX4" fmla="*/ 864527 w 958519"/>
                <a:gd name="connsiteY4" fmla="*/ 544846 h 794837"/>
                <a:gd name="connsiteX5" fmla="*/ 764623 w 958519"/>
                <a:gd name="connsiteY5" fmla="*/ 545307 h 794837"/>
                <a:gd name="connsiteX6" fmla="*/ 664256 w 958519"/>
                <a:gd name="connsiteY6" fmla="*/ 545307 h 794837"/>
                <a:gd name="connsiteX7" fmla="*/ 644920 w 958519"/>
                <a:gd name="connsiteY7" fmla="*/ 526431 h 794837"/>
                <a:gd name="connsiteX8" fmla="*/ 641880 w 958519"/>
                <a:gd name="connsiteY8" fmla="*/ 465357 h 794837"/>
                <a:gd name="connsiteX9" fmla="*/ 629441 w 958519"/>
                <a:gd name="connsiteY9" fmla="*/ 467387 h 794837"/>
                <a:gd name="connsiteX10" fmla="*/ 616525 w 958519"/>
                <a:gd name="connsiteY10" fmla="*/ 466971 h 794837"/>
                <a:gd name="connsiteX11" fmla="*/ 619140 w 958519"/>
                <a:gd name="connsiteY11" fmla="*/ 519985 h 794837"/>
                <a:gd name="connsiteX12" fmla="*/ 594278 w 958519"/>
                <a:gd name="connsiteY12" fmla="*/ 545767 h 794837"/>
                <a:gd name="connsiteX13" fmla="*/ 481942 w 958519"/>
                <a:gd name="connsiteY13" fmla="*/ 545306 h 794837"/>
                <a:gd name="connsiteX14" fmla="*/ 369607 w 958519"/>
                <a:gd name="connsiteY14" fmla="*/ 545306 h 794837"/>
                <a:gd name="connsiteX15" fmla="*/ 345666 w 958519"/>
                <a:gd name="connsiteY15" fmla="*/ 521826 h 794837"/>
                <a:gd name="connsiteX16" fmla="*/ 355795 w 958519"/>
                <a:gd name="connsiteY16" fmla="*/ 313269 h 794837"/>
                <a:gd name="connsiteX17" fmla="*/ 374211 w 958519"/>
                <a:gd name="connsiteY17" fmla="*/ 295775 h 794837"/>
                <a:gd name="connsiteX18" fmla="*/ 590135 w 958519"/>
                <a:gd name="connsiteY18" fmla="*/ 295775 h 794837"/>
                <a:gd name="connsiteX19" fmla="*/ 609011 w 958519"/>
                <a:gd name="connsiteY19" fmla="*/ 314651 h 794837"/>
                <a:gd name="connsiteX20" fmla="*/ 616342 w 958519"/>
                <a:gd name="connsiteY20" fmla="*/ 463262 h 794837"/>
                <a:gd name="connsiteX21" fmla="*/ 641779 w 958519"/>
                <a:gd name="connsiteY21" fmla="*/ 463326 h 794837"/>
                <a:gd name="connsiteX22" fmla="*/ 634331 w 958519"/>
                <a:gd name="connsiteY22" fmla="*/ 313730 h 794837"/>
                <a:gd name="connsiteX23" fmla="*/ 652747 w 958519"/>
                <a:gd name="connsiteY23" fmla="*/ 294854 h 794837"/>
                <a:gd name="connsiteX24" fmla="*/ 115471 w 958519"/>
                <a:gd name="connsiteY24" fmla="*/ 294854 h 794837"/>
                <a:gd name="connsiteX25" fmla="*/ 310677 w 958519"/>
                <a:gd name="connsiteY25" fmla="*/ 294854 h 794837"/>
                <a:gd name="connsiteX26" fmla="*/ 330474 w 958519"/>
                <a:gd name="connsiteY26" fmla="*/ 316032 h 794837"/>
                <a:gd name="connsiteX27" fmla="*/ 320346 w 958519"/>
                <a:gd name="connsiteY27" fmla="*/ 519985 h 794837"/>
                <a:gd name="connsiteX28" fmla="*/ 295024 w 958519"/>
                <a:gd name="connsiteY28" fmla="*/ 545307 h 794837"/>
                <a:gd name="connsiteX29" fmla="*/ 196499 w 958519"/>
                <a:gd name="connsiteY29" fmla="*/ 545307 h 794837"/>
                <a:gd name="connsiteX30" fmla="*/ 96134 w 958519"/>
                <a:gd name="connsiteY30" fmla="*/ 545307 h 794837"/>
                <a:gd name="connsiteX31" fmla="*/ 68050 w 958519"/>
                <a:gd name="connsiteY31" fmla="*/ 514460 h 794837"/>
                <a:gd name="connsiteX32" fmla="*/ 93832 w 958519"/>
                <a:gd name="connsiteY32" fmla="*/ 315572 h 794837"/>
                <a:gd name="connsiteX33" fmla="*/ 115471 w 958519"/>
                <a:gd name="connsiteY33" fmla="*/ 294854 h 794837"/>
                <a:gd name="connsiteX34" fmla="*/ 644460 w 958519"/>
                <a:gd name="connsiteY34" fmla="*/ 61896 h 794837"/>
                <a:gd name="connsiteX35" fmla="*/ 804215 w 958519"/>
                <a:gd name="connsiteY35" fmla="*/ 62357 h 794837"/>
                <a:gd name="connsiteX36" fmla="*/ 836443 w 958519"/>
                <a:gd name="connsiteY36" fmla="*/ 90901 h 794837"/>
                <a:gd name="connsiteX37" fmla="*/ 857621 w 958519"/>
                <a:gd name="connsiteY37" fmla="*/ 251118 h 794837"/>
                <a:gd name="connsiteX38" fmla="*/ 841968 w 958519"/>
                <a:gd name="connsiteY38" fmla="*/ 268153 h 794837"/>
                <a:gd name="connsiteX39" fmla="*/ 745746 w 958519"/>
                <a:gd name="connsiteY39" fmla="*/ 268153 h 794837"/>
                <a:gd name="connsiteX40" fmla="*/ 650905 w 958519"/>
                <a:gd name="connsiteY40" fmla="*/ 268153 h 794837"/>
                <a:gd name="connsiteX41" fmla="*/ 631109 w 958519"/>
                <a:gd name="connsiteY41" fmla="*/ 249737 h 794837"/>
                <a:gd name="connsiteX42" fmla="*/ 623282 w 958519"/>
                <a:gd name="connsiteY42" fmla="*/ 83074 h 794837"/>
                <a:gd name="connsiteX43" fmla="*/ 644460 w 958519"/>
                <a:gd name="connsiteY43" fmla="*/ 61896 h 794837"/>
                <a:gd name="connsiteX44" fmla="*/ 390324 w 958519"/>
                <a:gd name="connsiteY44" fmla="*/ 61896 h 794837"/>
                <a:gd name="connsiteX45" fmla="*/ 574941 w 958519"/>
                <a:gd name="connsiteY45" fmla="*/ 61896 h 794837"/>
                <a:gd name="connsiteX46" fmla="*/ 597500 w 958519"/>
                <a:gd name="connsiteY46" fmla="*/ 83074 h 794837"/>
                <a:gd name="connsiteX47" fmla="*/ 605327 w 958519"/>
                <a:gd name="connsiteY47" fmla="*/ 247895 h 794837"/>
                <a:gd name="connsiteX48" fmla="*/ 584609 w 958519"/>
                <a:gd name="connsiteY48" fmla="*/ 268152 h 794837"/>
                <a:gd name="connsiteX49" fmla="*/ 483323 w 958519"/>
                <a:gd name="connsiteY49" fmla="*/ 268152 h 794837"/>
                <a:gd name="connsiteX50" fmla="*/ 377894 w 958519"/>
                <a:gd name="connsiteY50" fmla="*/ 268152 h 794837"/>
                <a:gd name="connsiteX51" fmla="*/ 359478 w 958519"/>
                <a:gd name="connsiteY51" fmla="*/ 249276 h 794837"/>
                <a:gd name="connsiteX52" fmla="*/ 367305 w 958519"/>
                <a:gd name="connsiteY52" fmla="*/ 82614 h 794837"/>
                <a:gd name="connsiteX53" fmla="*/ 390324 w 958519"/>
                <a:gd name="connsiteY53" fmla="*/ 61896 h 794837"/>
                <a:gd name="connsiteX54" fmla="*/ 152302 w 958519"/>
                <a:gd name="connsiteY54" fmla="*/ 61896 h 794837"/>
                <a:gd name="connsiteX55" fmla="*/ 324488 w 958519"/>
                <a:gd name="connsiteY55" fmla="*/ 61896 h 794837"/>
                <a:gd name="connsiteX56" fmla="*/ 341522 w 958519"/>
                <a:gd name="connsiteY56" fmla="*/ 80312 h 794837"/>
                <a:gd name="connsiteX57" fmla="*/ 333696 w 958519"/>
                <a:gd name="connsiteY57" fmla="*/ 250197 h 794837"/>
                <a:gd name="connsiteX58" fmla="*/ 314820 w 958519"/>
                <a:gd name="connsiteY58" fmla="*/ 267692 h 794837"/>
                <a:gd name="connsiteX59" fmla="*/ 216757 w 958519"/>
                <a:gd name="connsiteY59" fmla="*/ 268152 h 794837"/>
                <a:gd name="connsiteX60" fmla="*/ 121916 w 958519"/>
                <a:gd name="connsiteY60" fmla="*/ 268152 h 794837"/>
                <a:gd name="connsiteX61" fmla="*/ 102580 w 958519"/>
                <a:gd name="connsiteY61" fmla="*/ 247435 h 794837"/>
                <a:gd name="connsiteX62" fmla="*/ 123758 w 958519"/>
                <a:gd name="connsiteY62" fmla="*/ 87217 h 794837"/>
                <a:gd name="connsiteX63" fmla="*/ 152302 w 958519"/>
                <a:gd name="connsiteY63" fmla="*/ 61896 h 794837"/>
                <a:gd name="connsiteX64" fmla="*/ 136187 w 958519"/>
                <a:gd name="connsiteY64" fmla="*/ 41639 h 794837"/>
                <a:gd name="connsiteX65" fmla="*/ 101198 w 958519"/>
                <a:gd name="connsiteY65" fmla="*/ 71564 h 794837"/>
                <a:gd name="connsiteX66" fmla="*/ 86465 w 958519"/>
                <a:gd name="connsiteY66" fmla="*/ 182979 h 794837"/>
                <a:gd name="connsiteX67" fmla="*/ 43188 w 958519"/>
                <a:gd name="connsiteY67" fmla="*/ 523209 h 794837"/>
                <a:gd name="connsiteX68" fmla="*/ 80020 w 958519"/>
                <a:gd name="connsiteY68" fmla="*/ 563723 h 794837"/>
                <a:gd name="connsiteX69" fmla="*/ 479180 w 958519"/>
                <a:gd name="connsiteY69" fmla="*/ 563723 h 794837"/>
                <a:gd name="connsiteX70" fmla="*/ 887546 w 958519"/>
                <a:gd name="connsiteY70" fmla="*/ 563263 h 794837"/>
                <a:gd name="connsiteX71" fmla="*/ 917932 w 958519"/>
                <a:gd name="connsiteY71" fmla="*/ 530115 h 794837"/>
                <a:gd name="connsiteX72" fmla="*/ 859462 w 958519"/>
                <a:gd name="connsiteY72" fmla="*/ 73406 h 794837"/>
                <a:gd name="connsiteX73" fmla="*/ 824012 w 958519"/>
                <a:gd name="connsiteY73" fmla="*/ 41639 h 794837"/>
                <a:gd name="connsiteX74" fmla="*/ 136187 w 958519"/>
                <a:gd name="connsiteY74" fmla="*/ 41639 h 794837"/>
                <a:gd name="connsiteX75" fmla="*/ 130202 w 958519"/>
                <a:gd name="connsiteY75" fmla="*/ 204 h 794837"/>
                <a:gd name="connsiteX76" fmla="*/ 342903 w 958519"/>
                <a:gd name="connsiteY76" fmla="*/ 204 h 794837"/>
                <a:gd name="connsiteX77" fmla="*/ 819408 w 958519"/>
                <a:gd name="connsiteY77" fmla="*/ 204 h 794837"/>
                <a:gd name="connsiteX78" fmla="*/ 899976 w 958519"/>
                <a:gd name="connsiteY78" fmla="*/ 71564 h 794837"/>
                <a:gd name="connsiteX79" fmla="*/ 957986 w 958519"/>
                <a:gd name="connsiteY79" fmla="*/ 528272 h 794837"/>
                <a:gd name="connsiteX80" fmla="*/ 904120 w 958519"/>
                <a:gd name="connsiteY80" fmla="*/ 636003 h 794837"/>
                <a:gd name="connsiteX81" fmla="*/ 870051 w 958519"/>
                <a:gd name="connsiteY81" fmla="*/ 643369 h 794837"/>
                <a:gd name="connsiteX82" fmla="*/ 707533 w 958519"/>
                <a:gd name="connsiteY82" fmla="*/ 643369 h 794837"/>
                <a:gd name="connsiteX83" fmla="*/ 536728 w 958519"/>
                <a:gd name="connsiteY83" fmla="*/ 642909 h 794837"/>
                <a:gd name="connsiteX84" fmla="*/ 521995 w 958519"/>
                <a:gd name="connsiteY84" fmla="*/ 661325 h 794837"/>
                <a:gd name="connsiteX85" fmla="*/ 547317 w 958519"/>
                <a:gd name="connsiteY85" fmla="*/ 770898 h 794837"/>
                <a:gd name="connsiteX86" fmla="*/ 531203 w 958519"/>
                <a:gd name="connsiteY86" fmla="*/ 792996 h 794837"/>
                <a:gd name="connsiteX87" fmla="*/ 423932 w 958519"/>
                <a:gd name="connsiteY87" fmla="*/ 792536 h 794837"/>
                <a:gd name="connsiteX88" fmla="*/ 411962 w 958519"/>
                <a:gd name="connsiteY88" fmla="*/ 775502 h 794837"/>
                <a:gd name="connsiteX89" fmla="*/ 436823 w 958519"/>
                <a:gd name="connsiteY89" fmla="*/ 664087 h 794837"/>
                <a:gd name="connsiteX90" fmla="*/ 419789 w 958519"/>
                <a:gd name="connsiteY90" fmla="*/ 643369 h 794837"/>
                <a:gd name="connsiteX91" fmla="*/ 103039 w 958519"/>
                <a:gd name="connsiteY91" fmla="*/ 643369 h 794837"/>
                <a:gd name="connsiteX92" fmla="*/ 832 w 958519"/>
                <a:gd name="connsiteY92" fmla="*/ 528732 h 794837"/>
                <a:gd name="connsiteX93" fmla="*/ 60683 w 958519"/>
                <a:gd name="connsiteY93" fmla="*/ 59594 h 794837"/>
                <a:gd name="connsiteX94" fmla="*/ 130202 w 958519"/>
                <a:gd name="connsiteY94" fmla="*/ 204 h 794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58519" h="794837">
                  <a:moveTo>
                    <a:pt x="652747" y="294854"/>
                  </a:moveTo>
                  <a:cubicBezTo>
                    <a:pt x="717201" y="295314"/>
                    <a:pt x="781657" y="295314"/>
                    <a:pt x="846112" y="294854"/>
                  </a:cubicBezTo>
                  <a:cubicBezTo>
                    <a:pt x="859463" y="294854"/>
                    <a:pt x="864527" y="300379"/>
                    <a:pt x="866369" y="313270"/>
                  </a:cubicBezTo>
                  <a:cubicBezTo>
                    <a:pt x="874656" y="380026"/>
                    <a:pt x="883864" y="446783"/>
                    <a:pt x="892151" y="514000"/>
                  </a:cubicBezTo>
                  <a:cubicBezTo>
                    <a:pt x="894913" y="534257"/>
                    <a:pt x="885705" y="544846"/>
                    <a:pt x="864527" y="544846"/>
                  </a:cubicBezTo>
                  <a:cubicBezTo>
                    <a:pt x="831379" y="545767"/>
                    <a:pt x="797771" y="545307"/>
                    <a:pt x="764623" y="545307"/>
                  </a:cubicBezTo>
                  <a:cubicBezTo>
                    <a:pt x="731014" y="545307"/>
                    <a:pt x="697865" y="544846"/>
                    <a:pt x="664256" y="545307"/>
                  </a:cubicBezTo>
                  <a:cubicBezTo>
                    <a:pt x="650445" y="545307"/>
                    <a:pt x="645380" y="539782"/>
                    <a:pt x="644920" y="526431"/>
                  </a:cubicBezTo>
                  <a:lnTo>
                    <a:pt x="641880" y="465357"/>
                  </a:lnTo>
                  <a:lnTo>
                    <a:pt x="629441" y="467387"/>
                  </a:lnTo>
                  <a:lnTo>
                    <a:pt x="616525" y="466971"/>
                  </a:lnTo>
                  <a:lnTo>
                    <a:pt x="619140" y="519985"/>
                  </a:lnTo>
                  <a:cubicBezTo>
                    <a:pt x="620521" y="544386"/>
                    <a:pt x="618679" y="545767"/>
                    <a:pt x="594278" y="545767"/>
                  </a:cubicBezTo>
                  <a:cubicBezTo>
                    <a:pt x="556987" y="545306"/>
                    <a:pt x="519235" y="545306"/>
                    <a:pt x="481942" y="545306"/>
                  </a:cubicBezTo>
                  <a:cubicBezTo>
                    <a:pt x="444650" y="545306"/>
                    <a:pt x="406898" y="545306"/>
                    <a:pt x="369607" y="545306"/>
                  </a:cubicBezTo>
                  <a:cubicBezTo>
                    <a:pt x="346587" y="545306"/>
                    <a:pt x="344746" y="543925"/>
                    <a:pt x="345666" y="521826"/>
                  </a:cubicBezTo>
                  <a:cubicBezTo>
                    <a:pt x="348889" y="452307"/>
                    <a:pt x="352572" y="382788"/>
                    <a:pt x="355795" y="313269"/>
                  </a:cubicBezTo>
                  <a:cubicBezTo>
                    <a:pt x="356255" y="300839"/>
                    <a:pt x="361320" y="295314"/>
                    <a:pt x="374211" y="295775"/>
                  </a:cubicBezTo>
                  <a:cubicBezTo>
                    <a:pt x="446031" y="296235"/>
                    <a:pt x="518314" y="296235"/>
                    <a:pt x="590135" y="295775"/>
                  </a:cubicBezTo>
                  <a:cubicBezTo>
                    <a:pt x="603946" y="295775"/>
                    <a:pt x="608550" y="301760"/>
                    <a:pt x="609011" y="314651"/>
                  </a:cubicBezTo>
                  <a:lnTo>
                    <a:pt x="616342" y="463262"/>
                  </a:lnTo>
                  <a:lnTo>
                    <a:pt x="641779" y="463326"/>
                  </a:lnTo>
                  <a:lnTo>
                    <a:pt x="634331" y="313730"/>
                  </a:lnTo>
                  <a:cubicBezTo>
                    <a:pt x="633410" y="299918"/>
                    <a:pt x="638935" y="294854"/>
                    <a:pt x="652747" y="294854"/>
                  </a:cubicBezTo>
                  <a:close/>
                  <a:moveTo>
                    <a:pt x="115471" y="294854"/>
                  </a:moveTo>
                  <a:cubicBezTo>
                    <a:pt x="180386" y="295314"/>
                    <a:pt x="245762" y="295314"/>
                    <a:pt x="310677" y="294854"/>
                  </a:cubicBezTo>
                  <a:cubicBezTo>
                    <a:pt x="326331" y="294854"/>
                    <a:pt x="330934" y="300839"/>
                    <a:pt x="330474" y="316032"/>
                  </a:cubicBezTo>
                  <a:cubicBezTo>
                    <a:pt x="326791" y="383710"/>
                    <a:pt x="323568" y="451847"/>
                    <a:pt x="320346" y="519985"/>
                  </a:cubicBezTo>
                  <a:cubicBezTo>
                    <a:pt x="319425" y="543005"/>
                    <a:pt x="317583" y="545307"/>
                    <a:pt x="295024" y="545307"/>
                  </a:cubicBezTo>
                  <a:cubicBezTo>
                    <a:pt x="261876" y="545767"/>
                    <a:pt x="229187" y="545307"/>
                    <a:pt x="196499" y="545307"/>
                  </a:cubicBezTo>
                  <a:cubicBezTo>
                    <a:pt x="162891" y="545307"/>
                    <a:pt x="129743" y="545767"/>
                    <a:pt x="96134" y="545307"/>
                  </a:cubicBezTo>
                  <a:cubicBezTo>
                    <a:pt x="74496" y="545307"/>
                    <a:pt x="65288" y="535638"/>
                    <a:pt x="68050" y="514460"/>
                  </a:cubicBezTo>
                  <a:cubicBezTo>
                    <a:pt x="76337" y="448164"/>
                    <a:pt x="85545" y="381868"/>
                    <a:pt x="93832" y="315572"/>
                  </a:cubicBezTo>
                  <a:cubicBezTo>
                    <a:pt x="95674" y="301760"/>
                    <a:pt x="100278" y="294854"/>
                    <a:pt x="115471" y="294854"/>
                  </a:cubicBezTo>
                  <a:close/>
                  <a:moveTo>
                    <a:pt x="644460" y="61896"/>
                  </a:moveTo>
                  <a:cubicBezTo>
                    <a:pt x="697865" y="62357"/>
                    <a:pt x="750810" y="61896"/>
                    <a:pt x="804215" y="62357"/>
                  </a:cubicBezTo>
                  <a:cubicBezTo>
                    <a:pt x="826314" y="62357"/>
                    <a:pt x="833681" y="68802"/>
                    <a:pt x="836443" y="90901"/>
                  </a:cubicBezTo>
                  <a:cubicBezTo>
                    <a:pt x="843809" y="144306"/>
                    <a:pt x="850255" y="197713"/>
                    <a:pt x="857621" y="251118"/>
                  </a:cubicBezTo>
                  <a:cubicBezTo>
                    <a:pt x="859462" y="264009"/>
                    <a:pt x="853938" y="268153"/>
                    <a:pt x="841968" y="268153"/>
                  </a:cubicBezTo>
                  <a:cubicBezTo>
                    <a:pt x="810201" y="268153"/>
                    <a:pt x="777973" y="268153"/>
                    <a:pt x="745746" y="268153"/>
                  </a:cubicBezTo>
                  <a:cubicBezTo>
                    <a:pt x="713979" y="268153"/>
                    <a:pt x="682672" y="267692"/>
                    <a:pt x="650905" y="268153"/>
                  </a:cubicBezTo>
                  <a:cubicBezTo>
                    <a:pt x="637554" y="268153"/>
                    <a:pt x="631569" y="263088"/>
                    <a:pt x="631109" y="249737"/>
                  </a:cubicBezTo>
                  <a:cubicBezTo>
                    <a:pt x="628807" y="194030"/>
                    <a:pt x="626505" y="138782"/>
                    <a:pt x="623282" y="83074"/>
                  </a:cubicBezTo>
                  <a:cubicBezTo>
                    <a:pt x="622361" y="66500"/>
                    <a:pt x="628807" y="61436"/>
                    <a:pt x="644460" y="61896"/>
                  </a:cubicBezTo>
                  <a:close/>
                  <a:moveTo>
                    <a:pt x="390324" y="61896"/>
                  </a:moveTo>
                  <a:cubicBezTo>
                    <a:pt x="452016" y="62817"/>
                    <a:pt x="513249" y="62817"/>
                    <a:pt x="574941" y="61896"/>
                  </a:cubicBezTo>
                  <a:cubicBezTo>
                    <a:pt x="591055" y="61896"/>
                    <a:pt x="597040" y="67881"/>
                    <a:pt x="597500" y="83074"/>
                  </a:cubicBezTo>
                  <a:cubicBezTo>
                    <a:pt x="599802" y="137861"/>
                    <a:pt x="602564" y="193109"/>
                    <a:pt x="605327" y="247895"/>
                  </a:cubicBezTo>
                  <a:cubicBezTo>
                    <a:pt x="606247" y="263549"/>
                    <a:pt x="599802" y="268152"/>
                    <a:pt x="584609" y="268152"/>
                  </a:cubicBezTo>
                  <a:cubicBezTo>
                    <a:pt x="551461" y="267692"/>
                    <a:pt x="517392" y="268152"/>
                    <a:pt x="483323" y="268152"/>
                  </a:cubicBezTo>
                  <a:cubicBezTo>
                    <a:pt x="448333" y="268152"/>
                    <a:pt x="412883" y="267692"/>
                    <a:pt x="377894" y="268152"/>
                  </a:cubicBezTo>
                  <a:cubicBezTo>
                    <a:pt x="364082" y="268152"/>
                    <a:pt x="358557" y="263088"/>
                    <a:pt x="359478" y="249276"/>
                  </a:cubicBezTo>
                  <a:cubicBezTo>
                    <a:pt x="362240" y="193569"/>
                    <a:pt x="365003" y="138321"/>
                    <a:pt x="367305" y="82614"/>
                  </a:cubicBezTo>
                  <a:cubicBezTo>
                    <a:pt x="367765" y="66961"/>
                    <a:pt x="374671" y="61436"/>
                    <a:pt x="390324" y="61896"/>
                  </a:cubicBezTo>
                  <a:close/>
                  <a:moveTo>
                    <a:pt x="152302" y="61896"/>
                  </a:moveTo>
                  <a:cubicBezTo>
                    <a:pt x="209851" y="61896"/>
                    <a:pt x="266939" y="61896"/>
                    <a:pt x="324488" y="61896"/>
                  </a:cubicBezTo>
                  <a:cubicBezTo>
                    <a:pt x="337379" y="61896"/>
                    <a:pt x="342443" y="67881"/>
                    <a:pt x="341522" y="80312"/>
                  </a:cubicBezTo>
                  <a:cubicBezTo>
                    <a:pt x="338760" y="136940"/>
                    <a:pt x="335998" y="193569"/>
                    <a:pt x="333696" y="250197"/>
                  </a:cubicBezTo>
                  <a:cubicBezTo>
                    <a:pt x="333235" y="262627"/>
                    <a:pt x="327711" y="267692"/>
                    <a:pt x="314820" y="267692"/>
                  </a:cubicBezTo>
                  <a:cubicBezTo>
                    <a:pt x="282592" y="268152"/>
                    <a:pt x="249905" y="268152"/>
                    <a:pt x="216757" y="268152"/>
                  </a:cubicBezTo>
                  <a:cubicBezTo>
                    <a:pt x="184990" y="268152"/>
                    <a:pt x="153683" y="267692"/>
                    <a:pt x="121916" y="268152"/>
                  </a:cubicBezTo>
                  <a:cubicBezTo>
                    <a:pt x="106723" y="268613"/>
                    <a:pt x="100738" y="263088"/>
                    <a:pt x="102580" y="247435"/>
                  </a:cubicBezTo>
                  <a:cubicBezTo>
                    <a:pt x="109946" y="194029"/>
                    <a:pt x="116852" y="140623"/>
                    <a:pt x="123758" y="87217"/>
                  </a:cubicBezTo>
                  <a:cubicBezTo>
                    <a:pt x="126060" y="71104"/>
                    <a:pt x="135267" y="61896"/>
                    <a:pt x="152302" y="61896"/>
                  </a:cubicBezTo>
                  <a:close/>
                  <a:moveTo>
                    <a:pt x="136187" y="41639"/>
                  </a:moveTo>
                  <a:cubicBezTo>
                    <a:pt x="112247" y="41639"/>
                    <a:pt x="104420" y="48084"/>
                    <a:pt x="101198" y="71564"/>
                  </a:cubicBezTo>
                  <a:cubicBezTo>
                    <a:pt x="95673" y="108396"/>
                    <a:pt x="91069" y="145687"/>
                    <a:pt x="86465" y="182979"/>
                  </a:cubicBezTo>
                  <a:cubicBezTo>
                    <a:pt x="72193" y="296696"/>
                    <a:pt x="57461" y="409953"/>
                    <a:pt x="43188" y="523209"/>
                  </a:cubicBezTo>
                  <a:cubicBezTo>
                    <a:pt x="38584" y="556817"/>
                    <a:pt x="45951" y="563723"/>
                    <a:pt x="80020" y="563723"/>
                  </a:cubicBezTo>
                  <a:cubicBezTo>
                    <a:pt x="213073" y="563723"/>
                    <a:pt x="346125" y="563723"/>
                    <a:pt x="479180" y="563723"/>
                  </a:cubicBezTo>
                  <a:cubicBezTo>
                    <a:pt x="615455" y="563723"/>
                    <a:pt x="751270" y="563723"/>
                    <a:pt x="887546" y="563263"/>
                  </a:cubicBezTo>
                  <a:cubicBezTo>
                    <a:pt x="912407" y="563263"/>
                    <a:pt x="921155" y="554055"/>
                    <a:pt x="917932" y="530115"/>
                  </a:cubicBezTo>
                  <a:cubicBezTo>
                    <a:pt x="898595" y="377725"/>
                    <a:pt x="878799" y="225795"/>
                    <a:pt x="859462" y="73406"/>
                  </a:cubicBezTo>
                  <a:cubicBezTo>
                    <a:pt x="856240" y="49005"/>
                    <a:pt x="848413" y="41639"/>
                    <a:pt x="824012" y="41639"/>
                  </a:cubicBezTo>
                  <a:cubicBezTo>
                    <a:pt x="594738" y="41639"/>
                    <a:pt x="365463" y="41639"/>
                    <a:pt x="136187" y="41639"/>
                  </a:cubicBezTo>
                  <a:close/>
                  <a:moveTo>
                    <a:pt x="130202" y="204"/>
                  </a:moveTo>
                  <a:cubicBezTo>
                    <a:pt x="201102" y="-257"/>
                    <a:pt x="272002" y="204"/>
                    <a:pt x="342903" y="204"/>
                  </a:cubicBezTo>
                  <a:cubicBezTo>
                    <a:pt x="501738" y="204"/>
                    <a:pt x="660573" y="204"/>
                    <a:pt x="819408" y="204"/>
                  </a:cubicBezTo>
                  <a:cubicBezTo>
                    <a:pt x="869130" y="204"/>
                    <a:pt x="893991" y="22302"/>
                    <a:pt x="899976" y="71564"/>
                  </a:cubicBezTo>
                  <a:cubicBezTo>
                    <a:pt x="919313" y="223954"/>
                    <a:pt x="938649" y="376343"/>
                    <a:pt x="957986" y="528272"/>
                  </a:cubicBezTo>
                  <a:cubicBezTo>
                    <a:pt x="962590" y="566024"/>
                    <a:pt x="936808" y="617588"/>
                    <a:pt x="904120" y="636003"/>
                  </a:cubicBezTo>
                  <a:cubicBezTo>
                    <a:pt x="893531" y="641988"/>
                    <a:pt x="882021" y="643369"/>
                    <a:pt x="870051" y="643369"/>
                  </a:cubicBezTo>
                  <a:cubicBezTo>
                    <a:pt x="816646" y="643369"/>
                    <a:pt x="761859" y="643369"/>
                    <a:pt x="707533" y="643369"/>
                  </a:cubicBezTo>
                  <a:cubicBezTo>
                    <a:pt x="650445" y="643369"/>
                    <a:pt x="593817" y="643830"/>
                    <a:pt x="536728" y="642909"/>
                  </a:cubicBezTo>
                  <a:cubicBezTo>
                    <a:pt x="521995" y="642909"/>
                    <a:pt x="518312" y="647053"/>
                    <a:pt x="521995" y="661325"/>
                  </a:cubicBezTo>
                  <a:cubicBezTo>
                    <a:pt x="530743" y="697696"/>
                    <a:pt x="538109" y="734527"/>
                    <a:pt x="547317" y="770898"/>
                  </a:cubicBezTo>
                  <a:cubicBezTo>
                    <a:pt x="551461" y="786551"/>
                    <a:pt x="546857" y="792076"/>
                    <a:pt x="531203" y="792996"/>
                  </a:cubicBezTo>
                  <a:cubicBezTo>
                    <a:pt x="495293" y="795298"/>
                    <a:pt x="459843" y="795759"/>
                    <a:pt x="423932" y="792536"/>
                  </a:cubicBezTo>
                  <a:cubicBezTo>
                    <a:pt x="411502" y="791615"/>
                    <a:pt x="409200" y="786551"/>
                    <a:pt x="411962" y="775502"/>
                  </a:cubicBezTo>
                  <a:cubicBezTo>
                    <a:pt x="420709" y="738210"/>
                    <a:pt x="428536" y="701379"/>
                    <a:pt x="436823" y="664087"/>
                  </a:cubicBezTo>
                  <a:cubicBezTo>
                    <a:pt x="441427" y="644290"/>
                    <a:pt x="440506" y="643369"/>
                    <a:pt x="419789" y="643369"/>
                  </a:cubicBezTo>
                  <a:cubicBezTo>
                    <a:pt x="314358" y="643369"/>
                    <a:pt x="208929" y="643369"/>
                    <a:pt x="103039" y="643369"/>
                  </a:cubicBezTo>
                  <a:cubicBezTo>
                    <a:pt x="41347" y="643369"/>
                    <a:pt x="-6994" y="589964"/>
                    <a:pt x="832" y="528732"/>
                  </a:cubicBezTo>
                  <a:cubicBezTo>
                    <a:pt x="20168" y="372199"/>
                    <a:pt x="40426" y="216127"/>
                    <a:pt x="60683" y="59594"/>
                  </a:cubicBezTo>
                  <a:cubicBezTo>
                    <a:pt x="65287" y="24144"/>
                    <a:pt x="93371" y="664"/>
                    <a:pt x="130202" y="204"/>
                  </a:cubicBezTo>
                  <a:close/>
                </a:path>
              </a:pathLst>
            </a:custGeom>
            <a:solidFill>
              <a:schemeClr val="accent2"/>
            </a:solidFill>
            <a:ln w="4596" cap="flat">
              <a:noFill/>
              <a:prstDash val="solid"/>
              <a:miter/>
            </a:ln>
          </p:spPr>
          <p:txBody>
            <a:bodyPr rtlCol="0" anchor="ctr"/>
            <a:lstStyle/>
            <a:p>
              <a:endParaRPr lang="en-US"/>
            </a:p>
          </p:txBody>
        </p:sp>
        <p:sp>
          <p:nvSpPr>
            <p:cNvPr id="138" name="Freeform: Shape 137">
              <a:extLst>
                <a:ext uri="{FF2B5EF4-FFF2-40B4-BE49-F238E27FC236}">
                  <a16:creationId xmlns:a16="http://schemas.microsoft.com/office/drawing/2014/main" id="{7EB5C5F8-527E-4E08-9DBF-E2FF9FFD89BB}"/>
                </a:ext>
              </a:extLst>
            </p:cNvPr>
            <p:cNvSpPr/>
            <p:nvPr/>
          </p:nvSpPr>
          <p:spPr>
            <a:xfrm>
              <a:off x="3010694" y="4274125"/>
              <a:ext cx="592070" cy="490966"/>
            </a:xfrm>
            <a:custGeom>
              <a:avLst/>
              <a:gdLst>
                <a:gd name="connsiteX0" fmla="*/ 652747 w 958519"/>
                <a:gd name="connsiteY0" fmla="*/ 294854 h 794837"/>
                <a:gd name="connsiteX1" fmla="*/ 846112 w 958519"/>
                <a:gd name="connsiteY1" fmla="*/ 294854 h 794837"/>
                <a:gd name="connsiteX2" fmla="*/ 866369 w 958519"/>
                <a:gd name="connsiteY2" fmla="*/ 313270 h 794837"/>
                <a:gd name="connsiteX3" fmla="*/ 892151 w 958519"/>
                <a:gd name="connsiteY3" fmla="*/ 514000 h 794837"/>
                <a:gd name="connsiteX4" fmla="*/ 864527 w 958519"/>
                <a:gd name="connsiteY4" fmla="*/ 544846 h 794837"/>
                <a:gd name="connsiteX5" fmla="*/ 764623 w 958519"/>
                <a:gd name="connsiteY5" fmla="*/ 545307 h 794837"/>
                <a:gd name="connsiteX6" fmla="*/ 664256 w 958519"/>
                <a:gd name="connsiteY6" fmla="*/ 545307 h 794837"/>
                <a:gd name="connsiteX7" fmla="*/ 644920 w 958519"/>
                <a:gd name="connsiteY7" fmla="*/ 526431 h 794837"/>
                <a:gd name="connsiteX8" fmla="*/ 641880 w 958519"/>
                <a:gd name="connsiteY8" fmla="*/ 465357 h 794837"/>
                <a:gd name="connsiteX9" fmla="*/ 629441 w 958519"/>
                <a:gd name="connsiteY9" fmla="*/ 467387 h 794837"/>
                <a:gd name="connsiteX10" fmla="*/ 616525 w 958519"/>
                <a:gd name="connsiteY10" fmla="*/ 466971 h 794837"/>
                <a:gd name="connsiteX11" fmla="*/ 619140 w 958519"/>
                <a:gd name="connsiteY11" fmla="*/ 519985 h 794837"/>
                <a:gd name="connsiteX12" fmla="*/ 594278 w 958519"/>
                <a:gd name="connsiteY12" fmla="*/ 545767 h 794837"/>
                <a:gd name="connsiteX13" fmla="*/ 481942 w 958519"/>
                <a:gd name="connsiteY13" fmla="*/ 545306 h 794837"/>
                <a:gd name="connsiteX14" fmla="*/ 369607 w 958519"/>
                <a:gd name="connsiteY14" fmla="*/ 545306 h 794837"/>
                <a:gd name="connsiteX15" fmla="*/ 345666 w 958519"/>
                <a:gd name="connsiteY15" fmla="*/ 521826 h 794837"/>
                <a:gd name="connsiteX16" fmla="*/ 355795 w 958519"/>
                <a:gd name="connsiteY16" fmla="*/ 313269 h 794837"/>
                <a:gd name="connsiteX17" fmla="*/ 374211 w 958519"/>
                <a:gd name="connsiteY17" fmla="*/ 295775 h 794837"/>
                <a:gd name="connsiteX18" fmla="*/ 590135 w 958519"/>
                <a:gd name="connsiteY18" fmla="*/ 295775 h 794837"/>
                <a:gd name="connsiteX19" fmla="*/ 609011 w 958519"/>
                <a:gd name="connsiteY19" fmla="*/ 314651 h 794837"/>
                <a:gd name="connsiteX20" fmla="*/ 616342 w 958519"/>
                <a:gd name="connsiteY20" fmla="*/ 463262 h 794837"/>
                <a:gd name="connsiteX21" fmla="*/ 641779 w 958519"/>
                <a:gd name="connsiteY21" fmla="*/ 463326 h 794837"/>
                <a:gd name="connsiteX22" fmla="*/ 634331 w 958519"/>
                <a:gd name="connsiteY22" fmla="*/ 313730 h 794837"/>
                <a:gd name="connsiteX23" fmla="*/ 652747 w 958519"/>
                <a:gd name="connsiteY23" fmla="*/ 294854 h 794837"/>
                <a:gd name="connsiteX24" fmla="*/ 115471 w 958519"/>
                <a:gd name="connsiteY24" fmla="*/ 294854 h 794837"/>
                <a:gd name="connsiteX25" fmla="*/ 310677 w 958519"/>
                <a:gd name="connsiteY25" fmla="*/ 294854 h 794837"/>
                <a:gd name="connsiteX26" fmla="*/ 330474 w 958519"/>
                <a:gd name="connsiteY26" fmla="*/ 316032 h 794837"/>
                <a:gd name="connsiteX27" fmla="*/ 320346 w 958519"/>
                <a:gd name="connsiteY27" fmla="*/ 519985 h 794837"/>
                <a:gd name="connsiteX28" fmla="*/ 295024 w 958519"/>
                <a:gd name="connsiteY28" fmla="*/ 545307 h 794837"/>
                <a:gd name="connsiteX29" fmla="*/ 196499 w 958519"/>
                <a:gd name="connsiteY29" fmla="*/ 545307 h 794837"/>
                <a:gd name="connsiteX30" fmla="*/ 96134 w 958519"/>
                <a:gd name="connsiteY30" fmla="*/ 545307 h 794837"/>
                <a:gd name="connsiteX31" fmla="*/ 68050 w 958519"/>
                <a:gd name="connsiteY31" fmla="*/ 514460 h 794837"/>
                <a:gd name="connsiteX32" fmla="*/ 93832 w 958519"/>
                <a:gd name="connsiteY32" fmla="*/ 315572 h 794837"/>
                <a:gd name="connsiteX33" fmla="*/ 115471 w 958519"/>
                <a:gd name="connsiteY33" fmla="*/ 294854 h 794837"/>
                <a:gd name="connsiteX34" fmla="*/ 644460 w 958519"/>
                <a:gd name="connsiteY34" fmla="*/ 61896 h 794837"/>
                <a:gd name="connsiteX35" fmla="*/ 804215 w 958519"/>
                <a:gd name="connsiteY35" fmla="*/ 62357 h 794837"/>
                <a:gd name="connsiteX36" fmla="*/ 836443 w 958519"/>
                <a:gd name="connsiteY36" fmla="*/ 90901 h 794837"/>
                <a:gd name="connsiteX37" fmla="*/ 857621 w 958519"/>
                <a:gd name="connsiteY37" fmla="*/ 251118 h 794837"/>
                <a:gd name="connsiteX38" fmla="*/ 841968 w 958519"/>
                <a:gd name="connsiteY38" fmla="*/ 268153 h 794837"/>
                <a:gd name="connsiteX39" fmla="*/ 745746 w 958519"/>
                <a:gd name="connsiteY39" fmla="*/ 268153 h 794837"/>
                <a:gd name="connsiteX40" fmla="*/ 650905 w 958519"/>
                <a:gd name="connsiteY40" fmla="*/ 268153 h 794837"/>
                <a:gd name="connsiteX41" fmla="*/ 631109 w 958519"/>
                <a:gd name="connsiteY41" fmla="*/ 249737 h 794837"/>
                <a:gd name="connsiteX42" fmla="*/ 623282 w 958519"/>
                <a:gd name="connsiteY42" fmla="*/ 83074 h 794837"/>
                <a:gd name="connsiteX43" fmla="*/ 644460 w 958519"/>
                <a:gd name="connsiteY43" fmla="*/ 61896 h 794837"/>
                <a:gd name="connsiteX44" fmla="*/ 390324 w 958519"/>
                <a:gd name="connsiteY44" fmla="*/ 61896 h 794837"/>
                <a:gd name="connsiteX45" fmla="*/ 574941 w 958519"/>
                <a:gd name="connsiteY45" fmla="*/ 61896 h 794837"/>
                <a:gd name="connsiteX46" fmla="*/ 597500 w 958519"/>
                <a:gd name="connsiteY46" fmla="*/ 83074 h 794837"/>
                <a:gd name="connsiteX47" fmla="*/ 605327 w 958519"/>
                <a:gd name="connsiteY47" fmla="*/ 247895 h 794837"/>
                <a:gd name="connsiteX48" fmla="*/ 584609 w 958519"/>
                <a:gd name="connsiteY48" fmla="*/ 268152 h 794837"/>
                <a:gd name="connsiteX49" fmla="*/ 483323 w 958519"/>
                <a:gd name="connsiteY49" fmla="*/ 268152 h 794837"/>
                <a:gd name="connsiteX50" fmla="*/ 377894 w 958519"/>
                <a:gd name="connsiteY50" fmla="*/ 268152 h 794837"/>
                <a:gd name="connsiteX51" fmla="*/ 359478 w 958519"/>
                <a:gd name="connsiteY51" fmla="*/ 249276 h 794837"/>
                <a:gd name="connsiteX52" fmla="*/ 367305 w 958519"/>
                <a:gd name="connsiteY52" fmla="*/ 82614 h 794837"/>
                <a:gd name="connsiteX53" fmla="*/ 390324 w 958519"/>
                <a:gd name="connsiteY53" fmla="*/ 61896 h 794837"/>
                <a:gd name="connsiteX54" fmla="*/ 152302 w 958519"/>
                <a:gd name="connsiteY54" fmla="*/ 61896 h 794837"/>
                <a:gd name="connsiteX55" fmla="*/ 324488 w 958519"/>
                <a:gd name="connsiteY55" fmla="*/ 61896 h 794837"/>
                <a:gd name="connsiteX56" fmla="*/ 341522 w 958519"/>
                <a:gd name="connsiteY56" fmla="*/ 80312 h 794837"/>
                <a:gd name="connsiteX57" fmla="*/ 333696 w 958519"/>
                <a:gd name="connsiteY57" fmla="*/ 250197 h 794837"/>
                <a:gd name="connsiteX58" fmla="*/ 314820 w 958519"/>
                <a:gd name="connsiteY58" fmla="*/ 267692 h 794837"/>
                <a:gd name="connsiteX59" fmla="*/ 216757 w 958519"/>
                <a:gd name="connsiteY59" fmla="*/ 268152 h 794837"/>
                <a:gd name="connsiteX60" fmla="*/ 121916 w 958519"/>
                <a:gd name="connsiteY60" fmla="*/ 268152 h 794837"/>
                <a:gd name="connsiteX61" fmla="*/ 102580 w 958519"/>
                <a:gd name="connsiteY61" fmla="*/ 247435 h 794837"/>
                <a:gd name="connsiteX62" fmla="*/ 123758 w 958519"/>
                <a:gd name="connsiteY62" fmla="*/ 87217 h 794837"/>
                <a:gd name="connsiteX63" fmla="*/ 152302 w 958519"/>
                <a:gd name="connsiteY63" fmla="*/ 61896 h 794837"/>
                <a:gd name="connsiteX64" fmla="*/ 136187 w 958519"/>
                <a:gd name="connsiteY64" fmla="*/ 41639 h 794837"/>
                <a:gd name="connsiteX65" fmla="*/ 101198 w 958519"/>
                <a:gd name="connsiteY65" fmla="*/ 71564 h 794837"/>
                <a:gd name="connsiteX66" fmla="*/ 86465 w 958519"/>
                <a:gd name="connsiteY66" fmla="*/ 182979 h 794837"/>
                <a:gd name="connsiteX67" fmla="*/ 43188 w 958519"/>
                <a:gd name="connsiteY67" fmla="*/ 523209 h 794837"/>
                <a:gd name="connsiteX68" fmla="*/ 80020 w 958519"/>
                <a:gd name="connsiteY68" fmla="*/ 563723 h 794837"/>
                <a:gd name="connsiteX69" fmla="*/ 479180 w 958519"/>
                <a:gd name="connsiteY69" fmla="*/ 563723 h 794837"/>
                <a:gd name="connsiteX70" fmla="*/ 887546 w 958519"/>
                <a:gd name="connsiteY70" fmla="*/ 563263 h 794837"/>
                <a:gd name="connsiteX71" fmla="*/ 917932 w 958519"/>
                <a:gd name="connsiteY71" fmla="*/ 530115 h 794837"/>
                <a:gd name="connsiteX72" fmla="*/ 859462 w 958519"/>
                <a:gd name="connsiteY72" fmla="*/ 73406 h 794837"/>
                <a:gd name="connsiteX73" fmla="*/ 824012 w 958519"/>
                <a:gd name="connsiteY73" fmla="*/ 41639 h 794837"/>
                <a:gd name="connsiteX74" fmla="*/ 136187 w 958519"/>
                <a:gd name="connsiteY74" fmla="*/ 41639 h 794837"/>
                <a:gd name="connsiteX75" fmla="*/ 130202 w 958519"/>
                <a:gd name="connsiteY75" fmla="*/ 204 h 794837"/>
                <a:gd name="connsiteX76" fmla="*/ 342903 w 958519"/>
                <a:gd name="connsiteY76" fmla="*/ 204 h 794837"/>
                <a:gd name="connsiteX77" fmla="*/ 819408 w 958519"/>
                <a:gd name="connsiteY77" fmla="*/ 204 h 794837"/>
                <a:gd name="connsiteX78" fmla="*/ 899976 w 958519"/>
                <a:gd name="connsiteY78" fmla="*/ 71564 h 794837"/>
                <a:gd name="connsiteX79" fmla="*/ 957986 w 958519"/>
                <a:gd name="connsiteY79" fmla="*/ 528272 h 794837"/>
                <a:gd name="connsiteX80" fmla="*/ 904120 w 958519"/>
                <a:gd name="connsiteY80" fmla="*/ 636003 h 794837"/>
                <a:gd name="connsiteX81" fmla="*/ 870051 w 958519"/>
                <a:gd name="connsiteY81" fmla="*/ 643369 h 794837"/>
                <a:gd name="connsiteX82" fmla="*/ 707533 w 958519"/>
                <a:gd name="connsiteY82" fmla="*/ 643369 h 794837"/>
                <a:gd name="connsiteX83" fmla="*/ 536728 w 958519"/>
                <a:gd name="connsiteY83" fmla="*/ 642909 h 794837"/>
                <a:gd name="connsiteX84" fmla="*/ 521995 w 958519"/>
                <a:gd name="connsiteY84" fmla="*/ 661325 h 794837"/>
                <a:gd name="connsiteX85" fmla="*/ 547317 w 958519"/>
                <a:gd name="connsiteY85" fmla="*/ 770898 h 794837"/>
                <a:gd name="connsiteX86" fmla="*/ 531203 w 958519"/>
                <a:gd name="connsiteY86" fmla="*/ 792996 h 794837"/>
                <a:gd name="connsiteX87" fmla="*/ 423932 w 958519"/>
                <a:gd name="connsiteY87" fmla="*/ 792536 h 794837"/>
                <a:gd name="connsiteX88" fmla="*/ 411962 w 958519"/>
                <a:gd name="connsiteY88" fmla="*/ 775502 h 794837"/>
                <a:gd name="connsiteX89" fmla="*/ 436823 w 958519"/>
                <a:gd name="connsiteY89" fmla="*/ 664087 h 794837"/>
                <a:gd name="connsiteX90" fmla="*/ 419789 w 958519"/>
                <a:gd name="connsiteY90" fmla="*/ 643369 h 794837"/>
                <a:gd name="connsiteX91" fmla="*/ 103039 w 958519"/>
                <a:gd name="connsiteY91" fmla="*/ 643369 h 794837"/>
                <a:gd name="connsiteX92" fmla="*/ 832 w 958519"/>
                <a:gd name="connsiteY92" fmla="*/ 528732 h 794837"/>
                <a:gd name="connsiteX93" fmla="*/ 60683 w 958519"/>
                <a:gd name="connsiteY93" fmla="*/ 59594 h 794837"/>
                <a:gd name="connsiteX94" fmla="*/ 130202 w 958519"/>
                <a:gd name="connsiteY94" fmla="*/ 204 h 794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58519" h="794837">
                  <a:moveTo>
                    <a:pt x="652747" y="294854"/>
                  </a:moveTo>
                  <a:cubicBezTo>
                    <a:pt x="717201" y="295314"/>
                    <a:pt x="781657" y="295314"/>
                    <a:pt x="846112" y="294854"/>
                  </a:cubicBezTo>
                  <a:cubicBezTo>
                    <a:pt x="859463" y="294854"/>
                    <a:pt x="864527" y="300379"/>
                    <a:pt x="866369" y="313270"/>
                  </a:cubicBezTo>
                  <a:cubicBezTo>
                    <a:pt x="874656" y="380026"/>
                    <a:pt x="883864" y="446783"/>
                    <a:pt x="892151" y="514000"/>
                  </a:cubicBezTo>
                  <a:cubicBezTo>
                    <a:pt x="894913" y="534257"/>
                    <a:pt x="885705" y="544846"/>
                    <a:pt x="864527" y="544846"/>
                  </a:cubicBezTo>
                  <a:cubicBezTo>
                    <a:pt x="831379" y="545767"/>
                    <a:pt x="797771" y="545307"/>
                    <a:pt x="764623" y="545307"/>
                  </a:cubicBezTo>
                  <a:cubicBezTo>
                    <a:pt x="731014" y="545307"/>
                    <a:pt x="697865" y="544846"/>
                    <a:pt x="664256" y="545307"/>
                  </a:cubicBezTo>
                  <a:cubicBezTo>
                    <a:pt x="650445" y="545307"/>
                    <a:pt x="645380" y="539782"/>
                    <a:pt x="644920" y="526431"/>
                  </a:cubicBezTo>
                  <a:lnTo>
                    <a:pt x="641880" y="465357"/>
                  </a:lnTo>
                  <a:lnTo>
                    <a:pt x="629441" y="467387"/>
                  </a:lnTo>
                  <a:lnTo>
                    <a:pt x="616525" y="466971"/>
                  </a:lnTo>
                  <a:lnTo>
                    <a:pt x="619140" y="519985"/>
                  </a:lnTo>
                  <a:cubicBezTo>
                    <a:pt x="620521" y="544386"/>
                    <a:pt x="618679" y="545767"/>
                    <a:pt x="594278" y="545767"/>
                  </a:cubicBezTo>
                  <a:cubicBezTo>
                    <a:pt x="556987" y="545306"/>
                    <a:pt x="519235" y="545306"/>
                    <a:pt x="481942" y="545306"/>
                  </a:cubicBezTo>
                  <a:cubicBezTo>
                    <a:pt x="444650" y="545306"/>
                    <a:pt x="406898" y="545306"/>
                    <a:pt x="369607" y="545306"/>
                  </a:cubicBezTo>
                  <a:cubicBezTo>
                    <a:pt x="346587" y="545306"/>
                    <a:pt x="344746" y="543925"/>
                    <a:pt x="345666" y="521826"/>
                  </a:cubicBezTo>
                  <a:cubicBezTo>
                    <a:pt x="348889" y="452307"/>
                    <a:pt x="352572" y="382788"/>
                    <a:pt x="355795" y="313269"/>
                  </a:cubicBezTo>
                  <a:cubicBezTo>
                    <a:pt x="356255" y="300839"/>
                    <a:pt x="361320" y="295314"/>
                    <a:pt x="374211" y="295775"/>
                  </a:cubicBezTo>
                  <a:cubicBezTo>
                    <a:pt x="446031" y="296235"/>
                    <a:pt x="518314" y="296235"/>
                    <a:pt x="590135" y="295775"/>
                  </a:cubicBezTo>
                  <a:cubicBezTo>
                    <a:pt x="603946" y="295775"/>
                    <a:pt x="608550" y="301760"/>
                    <a:pt x="609011" y="314651"/>
                  </a:cubicBezTo>
                  <a:lnTo>
                    <a:pt x="616342" y="463262"/>
                  </a:lnTo>
                  <a:lnTo>
                    <a:pt x="641779" y="463326"/>
                  </a:lnTo>
                  <a:lnTo>
                    <a:pt x="634331" y="313730"/>
                  </a:lnTo>
                  <a:cubicBezTo>
                    <a:pt x="633410" y="299918"/>
                    <a:pt x="638935" y="294854"/>
                    <a:pt x="652747" y="294854"/>
                  </a:cubicBezTo>
                  <a:close/>
                  <a:moveTo>
                    <a:pt x="115471" y="294854"/>
                  </a:moveTo>
                  <a:cubicBezTo>
                    <a:pt x="180386" y="295314"/>
                    <a:pt x="245762" y="295314"/>
                    <a:pt x="310677" y="294854"/>
                  </a:cubicBezTo>
                  <a:cubicBezTo>
                    <a:pt x="326331" y="294854"/>
                    <a:pt x="330934" y="300839"/>
                    <a:pt x="330474" y="316032"/>
                  </a:cubicBezTo>
                  <a:cubicBezTo>
                    <a:pt x="326791" y="383710"/>
                    <a:pt x="323568" y="451847"/>
                    <a:pt x="320346" y="519985"/>
                  </a:cubicBezTo>
                  <a:cubicBezTo>
                    <a:pt x="319425" y="543005"/>
                    <a:pt x="317583" y="545307"/>
                    <a:pt x="295024" y="545307"/>
                  </a:cubicBezTo>
                  <a:cubicBezTo>
                    <a:pt x="261876" y="545767"/>
                    <a:pt x="229187" y="545307"/>
                    <a:pt x="196499" y="545307"/>
                  </a:cubicBezTo>
                  <a:cubicBezTo>
                    <a:pt x="162891" y="545307"/>
                    <a:pt x="129743" y="545767"/>
                    <a:pt x="96134" y="545307"/>
                  </a:cubicBezTo>
                  <a:cubicBezTo>
                    <a:pt x="74496" y="545307"/>
                    <a:pt x="65288" y="535638"/>
                    <a:pt x="68050" y="514460"/>
                  </a:cubicBezTo>
                  <a:cubicBezTo>
                    <a:pt x="76337" y="448164"/>
                    <a:pt x="85545" y="381868"/>
                    <a:pt x="93832" y="315572"/>
                  </a:cubicBezTo>
                  <a:cubicBezTo>
                    <a:pt x="95674" y="301760"/>
                    <a:pt x="100278" y="294854"/>
                    <a:pt x="115471" y="294854"/>
                  </a:cubicBezTo>
                  <a:close/>
                  <a:moveTo>
                    <a:pt x="644460" y="61896"/>
                  </a:moveTo>
                  <a:cubicBezTo>
                    <a:pt x="697865" y="62357"/>
                    <a:pt x="750810" y="61896"/>
                    <a:pt x="804215" y="62357"/>
                  </a:cubicBezTo>
                  <a:cubicBezTo>
                    <a:pt x="826314" y="62357"/>
                    <a:pt x="833681" y="68802"/>
                    <a:pt x="836443" y="90901"/>
                  </a:cubicBezTo>
                  <a:cubicBezTo>
                    <a:pt x="843809" y="144306"/>
                    <a:pt x="850255" y="197713"/>
                    <a:pt x="857621" y="251118"/>
                  </a:cubicBezTo>
                  <a:cubicBezTo>
                    <a:pt x="859462" y="264009"/>
                    <a:pt x="853938" y="268153"/>
                    <a:pt x="841968" y="268153"/>
                  </a:cubicBezTo>
                  <a:cubicBezTo>
                    <a:pt x="810201" y="268153"/>
                    <a:pt x="777973" y="268153"/>
                    <a:pt x="745746" y="268153"/>
                  </a:cubicBezTo>
                  <a:cubicBezTo>
                    <a:pt x="713979" y="268153"/>
                    <a:pt x="682672" y="267692"/>
                    <a:pt x="650905" y="268153"/>
                  </a:cubicBezTo>
                  <a:cubicBezTo>
                    <a:pt x="637554" y="268153"/>
                    <a:pt x="631569" y="263088"/>
                    <a:pt x="631109" y="249737"/>
                  </a:cubicBezTo>
                  <a:cubicBezTo>
                    <a:pt x="628807" y="194030"/>
                    <a:pt x="626505" y="138782"/>
                    <a:pt x="623282" y="83074"/>
                  </a:cubicBezTo>
                  <a:cubicBezTo>
                    <a:pt x="622361" y="66500"/>
                    <a:pt x="628807" y="61436"/>
                    <a:pt x="644460" y="61896"/>
                  </a:cubicBezTo>
                  <a:close/>
                  <a:moveTo>
                    <a:pt x="390324" y="61896"/>
                  </a:moveTo>
                  <a:cubicBezTo>
                    <a:pt x="452016" y="62817"/>
                    <a:pt x="513249" y="62817"/>
                    <a:pt x="574941" y="61896"/>
                  </a:cubicBezTo>
                  <a:cubicBezTo>
                    <a:pt x="591055" y="61896"/>
                    <a:pt x="597040" y="67881"/>
                    <a:pt x="597500" y="83074"/>
                  </a:cubicBezTo>
                  <a:cubicBezTo>
                    <a:pt x="599802" y="137861"/>
                    <a:pt x="602564" y="193109"/>
                    <a:pt x="605327" y="247895"/>
                  </a:cubicBezTo>
                  <a:cubicBezTo>
                    <a:pt x="606247" y="263549"/>
                    <a:pt x="599802" y="268152"/>
                    <a:pt x="584609" y="268152"/>
                  </a:cubicBezTo>
                  <a:cubicBezTo>
                    <a:pt x="551461" y="267692"/>
                    <a:pt x="517392" y="268152"/>
                    <a:pt x="483323" y="268152"/>
                  </a:cubicBezTo>
                  <a:cubicBezTo>
                    <a:pt x="448333" y="268152"/>
                    <a:pt x="412883" y="267692"/>
                    <a:pt x="377894" y="268152"/>
                  </a:cubicBezTo>
                  <a:cubicBezTo>
                    <a:pt x="364082" y="268152"/>
                    <a:pt x="358557" y="263088"/>
                    <a:pt x="359478" y="249276"/>
                  </a:cubicBezTo>
                  <a:cubicBezTo>
                    <a:pt x="362240" y="193569"/>
                    <a:pt x="365003" y="138321"/>
                    <a:pt x="367305" y="82614"/>
                  </a:cubicBezTo>
                  <a:cubicBezTo>
                    <a:pt x="367765" y="66961"/>
                    <a:pt x="374671" y="61436"/>
                    <a:pt x="390324" y="61896"/>
                  </a:cubicBezTo>
                  <a:close/>
                  <a:moveTo>
                    <a:pt x="152302" y="61896"/>
                  </a:moveTo>
                  <a:cubicBezTo>
                    <a:pt x="209851" y="61896"/>
                    <a:pt x="266939" y="61896"/>
                    <a:pt x="324488" y="61896"/>
                  </a:cubicBezTo>
                  <a:cubicBezTo>
                    <a:pt x="337379" y="61896"/>
                    <a:pt x="342443" y="67881"/>
                    <a:pt x="341522" y="80312"/>
                  </a:cubicBezTo>
                  <a:cubicBezTo>
                    <a:pt x="338760" y="136940"/>
                    <a:pt x="335998" y="193569"/>
                    <a:pt x="333696" y="250197"/>
                  </a:cubicBezTo>
                  <a:cubicBezTo>
                    <a:pt x="333235" y="262627"/>
                    <a:pt x="327711" y="267692"/>
                    <a:pt x="314820" y="267692"/>
                  </a:cubicBezTo>
                  <a:cubicBezTo>
                    <a:pt x="282592" y="268152"/>
                    <a:pt x="249905" y="268152"/>
                    <a:pt x="216757" y="268152"/>
                  </a:cubicBezTo>
                  <a:cubicBezTo>
                    <a:pt x="184990" y="268152"/>
                    <a:pt x="153683" y="267692"/>
                    <a:pt x="121916" y="268152"/>
                  </a:cubicBezTo>
                  <a:cubicBezTo>
                    <a:pt x="106723" y="268613"/>
                    <a:pt x="100738" y="263088"/>
                    <a:pt x="102580" y="247435"/>
                  </a:cubicBezTo>
                  <a:cubicBezTo>
                    <a:pt x="109946" y="194029"/>
                    <a:pt x="116852" y="140623"/>
                    <a:pt x="123758" y="87217"/>
                  </a:cubicBezTo>
                  <a:cubicBezTo>
                    <a:pt x="126060" y="71104"/>
                    <a:pt x="135267" y="61896"/>
                    <a:pt x="152302" y="61896"/>
                  </a:cubicBezTo>
                  <a:close/>
                  <a:moveTo>
                    <a:pt x="136187" y="41639"/>
                  </a:moveTo>
                  <a:cubicBezTo>
                    <a:pt x="112247" y="41639"/>
                    <a:pt x="104420" y="48084"/>
                    <a:pt x="101198" y="71564"/>
                  </a:cubicBezTo>
                  <a:cubicBezTo>
                    <a:pt x="95673" y="108396"/>
                    <a:pt x="91069" y="145687"/>
                    <a:pt x="86465" y="182979"/>
                  </a:cubicBezTo>
                  <a:cubicBezTo>
                    <a:pt x="72193" y="296696"/>
                    <a:pt x="57461" y="409953"/>
                    <a:pt x="43188" y="523209"/>
                  </a:cubicBezTo>
                  <a:cubicBezTo>
                    <a:pt x="38584" y="556817"/>
                    <a:pt x="45951" y="563723"/>
                    <a:pt x="80020" y="563723"/>
                  </a:cubicBezTo>
                  <a:cubicBezTo>
                    <a:pt x="213073" y="563723"/>
                    <a:pt x="346125" y="563723"/>
                    <a:pt x="479180" y="563723"/>
                  </a:cubicBezTo>
                  <a:cubicBezTo>
                    <a:pt x="615455" y="563723"/>
                    <a:pt x="751270" y="563723"/>
                    <a:pt x="887546" y="563263"/>
                  </a:cubicBezTo>
                  <a:cubicBezTo>
                    <a:pt x="912407" y="563263"/>
                    <a:pt x="921155" y="554055"/>
                    <a:pt x="917932" y="530115"/>
                  </a:cubicBezTo>
                  <a:cubicBezTo>
                    <a:pt x="898595" y="377725"/>
                    <a:pt x="878799" y="225795"/>
                    <a:pt x="859462" y="73406"/>
                  </a:cubicBezTo>
                  <a:cubicBezTo>
                    <a:pt x="856240" y="49005"/>
                    <a:pt x="848413" y="41639"/>
                    <a:pt x="824012" y="41639"/>
                  </a:cubicBezTo>
                  <a:cubicBezTo>
                    <a:pt x="594738" y="41639"/>
                    <a:pt x="365463" y="41639"/>
                    <a:pt x="136187" y="41639"/>
                  </a:cubicBezTo>
                  <a:close/>
                  <a:moveTo>
                    <a:pt x="130202" y="204"/>
                  </a:moveTo>
                  <a:cubicBezTo>
                    <a:pt x="201102" y="-257"/>
                    <a:pt x="272002" y="204"/>
                    <a:pt x="342903" y="204"/>
                  </a:cubicBezTo>
                  <a:cubicBezTo>
                    <a:pt x="501738" y="204"/>
                    <a:pt x="660573" y="204"/>
                    <a:pt x="819408" y="204"/>
                  </a:cubicBezTo>
                  <a:cubicBezTo>
                    <a:pt x="869130" y="204"/>
                    <a:pt x="893991" y="22302"/>
                    <a:pt x="899976" y="71564"/>
                  </a:cubicBezTo>
                  <a:cubicBezTo>
                    <a:pt x="919313" y="223954"/>
                    <a:pt x="938649" y="376343"/>
                    <a:pt x="957986" y="528272"/>
                  </a:cubicBezTo>
                  <a:cubicBezTo>
                    <a:pt x="962590" y="566024"/>
                    <a:pt x="936808" y="617588"/>
                    <a:pt x="904120" y="636003"/>
                  </a:cubicBezTo>
                  <a:cubicBezTo>
                    <a:pt x="893531" y="641988"/>
                    <a:pt x="882021" y="643369"/>
                    <a:pt x="870051" y="643369"/>
                  </a:cubicBezTo>
                  <a:cubicBezTo>
                    <a:pt x="816646" y="643369"/>
                    <a:pt x="761859" y="643369"/>
                    <a:pt x="707533" y="643369"/>
                  </a:cubicBezTo>
                  <a:cubicBezTo>
                    <a:pt x="650445" y="643369"/>
                    <a:pt x="593817" y="643830"/>
                    <a:pt x="536728" y="642909"/>
                  </a:cubicBezTo>
                  <a:cubicBezTo>
                    <a:pt x="521995" y="642909"/>
                    <a:pt x="518312" y="647053"/>
                    <a:pt x="521995" y="661325"/>
                  </a:cubicBezTo>
                  <a:cubicBezTo>
                    <a:pt x="530743" y="697696"/>
                    <a:pt x="538109" y="734527"/>
                    <a:pt x="547317" y="770898"/>
                  </a:cubicBezTo>
                  <a:cubicBezTo>
                    <a:pt x="551461" y="786551"/>
                    <a:pt x="546857" y="792076"/>
                    <a:pt x="531203" y="792996"/>
                  </a:cubicBezTo>
                  <a:cubicBezTo>
                    <a:pt x="495293" y="795298"/>
                    <a:pt x="459843" y="795759"/>
                    <a:pt x="423932" y="792536"/>
                  </a:cubicBezTo>
                  <a:cubicBezTo>
                    <a:pt x="411502" y="791615"/>
                    <a:pt x="409200" y="786551"/>
                    <a:pt x="411962" y="775502"/>
                  </a:cubicBezTo>
                  <a:cubicBezTo>
                    <a:pt x="420709" y="738210"/>
                    <a:pt x="428536" y="701379"/>
                    <a:pt x="436823" y="664087"/>
                  </a:cubicBezTo>
                  <a:cubicBezTo>
                    <a:pt x="441427" y="644290"/>
                    <a:pt x="440506" y="643369"/>
                    <a:pt x="419789" y="643369"/>
                  </a:cubicBezTo>
                  <a:cubicBezTo>
                    <a:pt x="314358" y="643369"/>
                    <a:pt x="208929" y="643369"/>
                    <a:pt x="103039" y="643369"/>
                  </a:cubicBezTo>
                  <a:cubicBezTo>
                    <a:pt x="41347" y="643369"/>
                    <a:pt x="-6994" y="589964"/>
                    <a:pt x="832" y="528732"/>
                  </a:cubicBezTo>
                  <a:cubicBezTo>
                    <a:pt x="20168" y="372199"/>
                    <a:pt x="40426" y="216127"/>
                    <a:pt x="60683" y="59594"/>
                  </a:cubicBezTo>
                  <a:cubicBezTo>
                    <a:pt x="65287" y="24144"/>
                    <a:pt x="93371" y="664"/>
                    <a:pt x="130202" y="204"/>
                  </a:cubicBezTo>
                  <a:close/>
                </a:path>
              </a:pathLst>
            </a:custGeom>
            <a:solidFill>
              <a:schemeClr val="accent2"/>
            </a:solidFill>
            <a:ln w="4596" cap="flat">
              <a:noFill/>
              <a:prstDash val="solid"/>
              <a:miter/>
            </a:ln>
          </p:spPr>
          <p:txBody>
            <a:bodyPr rtlCol="0" anchor="ctr"/>
            <a:lstStyle/>
            <a:p>
              <a:endParaRPr lang="en-US"/>
            </a:p>
          </p:txBody>
        </p:sp>
        <p:sp>
          <p:nvSpPr>
            <p:cNvPr id="139" name="Freeform: Shape 138">
              <a:extLst>
                <a:ext uri="{FF2B5EF4-FFF2-40B4-BE49-F238E27FC236}">
                  <a16:creationId xmlns:a16="http://schemas.microsoft.com/office/drawing/2014/main" id="{847BB29C-A56C-419B-95ED-154F2D072E78}"/>
                </a:ext>
              </a:extLst>
            </p:cNvPr>
            <p:cNvSpPr/>
            <p:nvPr/>
          </p:nvSpPr>
          <p:spPr>
            <a:xfrm>
              <a:off x="3593508" y="4427305"/>
              <a:ext cx="369266" cy="306207"/>
            </a:xfrm>
            <a:custGeom>
              <a:avLst/>
              <a:gdLst>
                <a:gd name="connsiteX0" fmla="*/ 652747 w 958519"/>
                <a:gd name="connsiteY0" fmla="*/ 294854 h 794837"/>
                <a:gd name="connsiteX1" fmla="*/ 846112 w 958519"/>
                <a:gd name="connsiteY1" fmla="*/ 294854 h 794837"/>
                <a:gd name="connsiteX2" fmla="*/ 866369 w 958519"/>
                <a:gd name="connsiteY2" fmla="*/ 313270 h 794837"/>
                <a:gd name="connsiteX3" fmla="*/ 892151 w 958519"/>
                <a:gd name="connsiteY3" fmla="*/ 514000 h 794837"/>
                <a:gd name="connsiteX4" fmla="*/ 864527 w 958519"/>
                <a:gd name="connsiteY4" fmla="*/ 544846 h 794837"/>
                <a:gd name="connsiteX5" fmla="*/ 764623 w 958519"/>
                <a:gd name="connsiteY5" fmla="*/ 545307 h 794837"/>
                <a:gd name="connsiteX6" fmla="*/ 664256 w 958519"/>
                <a:gd name="connsiteY6" fmla="*/ 545307 h 794837"/>
                <a:gd name="connsiteX7" fmla="*/ 644920 w 958519"/>
                <a:gd name="connsiteY7" fmla="*/ 526431 h 794837"/>
                <a:gd name="connsiteX8" fmla="*/ 641880 w 958519"/>
                <a:gd name="connsiteY8" fmla="*/ 465357 h 794837"/>
                <a:gd name="connsiteX9" fmla="*/ 629441 w 958519"/>
                <a:gd name="connsiteY9" fmla="*/ 467387 h 794837"/>
                <a:gd name="connsiteX10" fmla="*/ 616525 w 958519"/>
                <a:gd name="connsiteY10" fmla="*/ 466971 h 794837"/>
                <a:gd name="connsiteX11" fmla="*/ 619140 w 958519"/>
                <a:gd name="connsiteY11" fmla="*/ 519985 h 794837"/>
                <a:gd name="connsiteX12" fmla="*/ 594278 w 958519"/>
                <a:gd name="connsiteY12" fmla="*/ 545767 h 794837"/>
                <a:gd name="connsiteX13" fmla="*/ 481942 w 958519"/>
                <a:gd name="connsiteY13" fmla="*/ 545306 h 794837"/>
                <a:gd name="connsiteX14" fmla="*/ 369607 w 958519"/>
                <a:gd name="connsiteY14" fmla="*/ 545306 h 794837"/>
                <a:gd name="connsiteX15" fmla="*/ 345666 w 958519"/>
                <a:gd name="connsiteY15" fmla="*/ 521826 h 794837"/>
                <a:gd name="connsiteX16" fmla="*/ 355795 w 958519"/>
                <a:gd name="connsiteY16" fmla="*/ 313269 h 794837"/>
                <a:gd name="connsiteX17" fmla="*/ 374211 w 958519"/>
                <a:gd name="connsiteY17" fmla="*/ 295775 h 794837"/>
                <a:gd name="connsiteX18" fmla="*/ 590135 w 958519"/>
                <a:gd name="connsiteY18" fmla="*/ 295775 h 794837"/>
                <a:gd name="connsiteX19" fmla="*/ 609011 w 958519"/>
                <a:gd name="connsiteY19" fmla="*/ 314651 h 794837"/>
                <a:gd name="connsiteX20" fmla="*/ 616342 w 958519"/>
                <a:gd name="connsiteY20" fmla="*/ 463262 h 794837"/>
                <a:gd name="connsiteX21" fmla="*/ 641779 w 958519"/>
                <a:gd name="connsiteY21" fmla="*/ 463326 h 794837"/>
                <a:gd name="connsiteX22" fmla="*/ 634331 w 958519"/>
                <a:gd name="connsiteY22" fmla="*/ 313730 h 794837"/>
                <a:gd name="connsiteX23" fmla="*/ 652747 w 958519"/>
                <a:gd name="connsiteY23" fmla="*/ 294854 h 794837"/>
                <a:gd name="connsiteX24" fmla="*/ 115471 w 958519"/>
                <a:gd name="connsiteY24" fmla="*/ 294854 h 794837"/>
                <a:gd name="connsiteX25" fmla="*/ 310677 w 958519"/>
                <a:gd name="connsiteY25" fmla="*/ 294854 h 794837"/>
                <a:gd name="connsiteX26" fmla="*/ 330474 w 958519"/>
                <a:gd name="connsiteY26" fmla="*/ 316032 h 794837"/>
                <a:gd name="connsiteX27" fmla="*/ 320346 w 958519"/>
                <a:gd name="connsiteY27" fmla="*/ 519985 h 794837"/>
                <a:gd name="connsiteX28" fmla="*/ 295024 w 958519"/>
                <a:gd name="connsiteY28" fmla="*/ 545307 h 794837"/>
                <a:gd name="connsiteX29" fmla="*/ 196499 w 958519"/>
                <a:gd name="connsiteY29" fmla="*/ 545307 h 794837"/>
                <a:gd name="connsiteX30" fmla="*/ 96134 w 958519"/>
                <a:gd name="connsiteY30" fmla="*/ 545307 h 794837"/>
                <a:gd name="connsiteX31" fmla="*/ 68050 w 958519"/>
                <a:gd name="connsiteY31" fmla="*/ 514460 h 794837"/>
                <a:gd name="connsiteX32" fmla="*/ 93832 w 958519"/>
                <a:gd name="connsiteY32" fmla="*/ 315572 h 794837"/>
                <a:gd name="connsiteX33" fmla="*/ 115471 w 958519"/>
                <a:gd name="connsiteY33" fmla="*/ 294854 h 794837"/>
                <a:gd name="connsiteX34" fmla="*/ 644460 w 958519"/>
                <a:gd name="connsiteY34" fmla="*/ 61896 h 794837"/>
                <a:gd name="connsiteX35" fmla="*/ 804215 w 958519"/>
                <a:gd name="connsiteY35" fmla="*/ 62357 h 794837"/>
                <a:gd name="connsiteX36" fmla="*/ 836443 w 958519"/>
                <a:gd name="connsiteY36" fmla="*/ 90901 h 794837"/>
                <a:gd name="connsiteX37" fmla="*/ 857621 w 958519"/>
                <a:gd name="connsiteY37" fmla="*/ 251118 h 794837"/>
                <a:gd name="connsiteX38" fmla="*/ 841968 w 958519"/>
                <a:gd name="connsiteY38" fmla="*/ 268153 h 794837"/>
                <a:gd name="connsiteX39" fmla="*/ 745746 w 958519"/>
                <a:gd name="connsiteY39" fmla="*/ 268153 h 794837"/>
                <a:gd name="connsiteX40" fmla="*/ 650905 w 958519"/>
                <a:gd name="connsiteY40" fmla="*/ 268153 h 794837"/>
                <a:gd name="connsiteX41" fmla="*/ 631109 w 958519"/>
                <a:gd name="connsiteY41" fmla="*/ 249737 h 794837"/>
                <a:gd name="connsiteX42" fmla="*/ 623282 w 958519"/>
                <a:gd name="connsiteY42" fmla="*/ 83074 h 794837"/>
                <a:gd name="connsiteX43" fmla="*/ 644460 w 958519"/>
                <a:gd name="connsiteY43" fmla="*/ 61896 h 794837"/>
                <a:gd name="connsiteX44" fmla="*/ 390324 w 958519"/>
                <a:gd name="connsiteY44" fmla="*/ 61896 h 794837"/>
                <a:gd name="connsiteX45" fmla="*/ 574941 w 958519"/>
                <a:gd name="connsiteY45" fmla="*/ 61896 h 794837"/>
                <a:gd name="connsiteX46" fmla="*/ 597500 w 958519"/>
                <a:gd name="connsiteY46" fmla="*/ 83074 h 794837"/>
                <a:gd name="connsiteX47" fmla="*/ 605327 w 958519"/>
                <a:gd name="connsiteY47" fmla="*/ 247895 h 794837"/>
                <a:gd name="connsiteX48" fmla="*/ 584609 w 958519"/>
                <a:gd name="connsiteY48" fmla="*/ 268152 h 794837"/>
                <a:gd name="connsiteX49" fmla="*/ 483323 w 958519"/>
                <a:gd name="connsiteY49" fmla="*/ 268152 h 794837"/>
                <a:gd name="connsiteX50" fmla="*/ 377894 w 958519"/>
                <a:gd name="connsiteY50" fmla="*/ 268152 h 794837"/>
                <a:gd name="connsiteX51" fmla="*/ 359478 w 958519"/>
                <a:gd name="connsiteY51" fmla="*/ 249276 h 794837"/>
                <a:gd name="connsiteX52" fmla="*/ 367305 w 958519"/>
                <a:gd name="connsiteY52" fmla="*/ 82614 h 794837"/>
                <a:gd name="connsiteX53" fmla="*/ 390324 w 958519"/>
                <a:gd name="connsiteY53" fmla="*/ 61896 h 794837"/>
                <a:gd name="connsiteX54" fmla="*/ 152302 w 958519"/>
                <a:gd name="connsiteY54" fmla="*/ 61896 h 794837"/>
                <a:gd name="connsiteX55" fmla="*/ 324488 w 958519"/>
                <a:gd name="connsiteY55" fmla="*/ 61896 h 794837"/>
                <a:gd name="connsiteX56" fmla="*/ 341522 w 958519"/>
                <a:gd name="connsiteY56" fmla="*/ 80312 h 794837"/>
                <a:gd name="connsiteX57" fmla="*/ 333696 w 958519"/>
                <a:gd name="connsiteY57" fmla="*/ 250197 h 794837"/>
                <a:gd name="connsiteX58" fmla="*/ 314820 w 958519"/>
                <a:gd name="connsiteY58" fmla="*/ 267692 h 794837"/>
                <a:gd name="connsiteX59" fmla="*/ 216757 w 958519"/>
                <a:gd name="connsiteY59" fmla="*/ 268152 h 794837"/>
                <a:gd name="connsiteX60" fmla="*/ 121916 w 958519"/>
                <a:gd name="connsiteY60" fmla="*/ 268152 h 794837"/>
                <a:gd name="connsiteX61" fmla="*/ 102580 w 958519"/>
                <a:gd name="connsiteY61" fmla="*/ 247435 h 794837"/>
                <a:gd name="connsiteX62" fmla="*/ 123758 w 958519"/>
                <a:gd name="connsiteY62" fmla="*/ 87217 h 794837"/>
                <a:gd name="connsiteX63" fmla="*/ 152302 w 958519"/>
                <a:gd name="connsiteY63" fmla="*/ 61896 h 794837"/>
                <a:gd name="connsiteX64" fmla="*/ 136187 w 958519"/>
                <a:gd name="connsiteY64" fmla="*/ 41639 h 794837"/>
                <a:gd name="connsiteX65" fmla="*/ 101198 w 958519"/>
                <a:gd name="connsiteY65" fmla="*/ 71564 h 794837"/>
                <a:gd name="connsiteX66" fmla="*/ 86465 w 958519"/>
                <a:gd name="connsiteY66" fmla="*/ 182979 h 794837"/>
                <a:gd name="connsiteX67" fmla="*/ 43188 w 958519"/>
                <a:gd name="connsiteY67" fmla="*/ 523209 h 794837"/>
                <a:gd name="connsiteX68" fmla="*/ 80020 w 958519"/>
                <a:gd name="connsiteY68" fmla="*/ 563723 h 794837"/>
                <a:gd name="connsiteX69" fmla="*/ 479180 w 958519"/>
                <a:gd name="connsiteY69" fmla="*/ 563723 h 794837"/>
                <a:gd name="connsiteX70" fmla="*/ 887546 w 958519"/>
                <a:gd name="connsiteY70" fmla="*/ 563263 h 794837"/>
                <a:gd name="connsiteX71" fmla="*/ 917932 w 958519"/>
                <a:gd name="connsiteY71" fmla="*/ 530115 h 794837"/>
                <a:gd name="connsiteX72" fmla="*/ 859462 w 958519"/>
                <a:gd name="connsiteY72" fmla="*/ 73406 h 794837"/>
                <a:gd name="connsiteX73" fmla="*/ 824012 w 958519"/>
                <a:gd name="connsiteY73" fmla="*/ 41639 h 794837"/>
                <a:gd name="connsiteX74" fmla="*/ 136187 w 958519"/>
                <a:gd name="connsiteY74" fmla="*/ 41639 h 794837"/>
                <a:gd name="connsiteX75" fmla="*/ 130202 w 958519"/>
                <a:gd name="connsiteY75" fmla="*/ 204 h 794837"/>
                <a:gd name="connsiteX76" fmla="*/ 342903 w 958519"/>
                <a:gd name="connsiteY76" fmla="*/ 204 h 794837"/>
                <a:gd name="connsiteX77" fmla="*/ 819408 w 958519"/>
                <a:gd name="connsiteY77" fmla="*/ 204 h 794837"/>
                <a:gd name="connsiteX78" fmla="*/ 899976 w 958519"/>
                <a:gd name="connsiteY78" fmla="*/ 71564 h 794837"/>
                <a:gd name="connsiteX79" fmla="*/ 957986 w 958519"/>
                <a:gd name="connsiteY79" fmla="*/ 528272 h 794837"/>
                <a:gd name="connsiteX80" fmla="*/ 904120 w 958519"/>
                <a:gd name="connsiteY80" fmla="*/ 636003 h 794837"/>
                <a:gd name="connsiteX81" fmla="*/ 870051 w 958519"/>
                <a:gd name="connsiteY81" fmla="*/ 643369 h 794837"/>
                <a:gd name="connsiteX82" fmla="*/ 707533 w 958519"/>
                <a:gd name="connsiteY82" fmla="*/ 643369 h 794837"/>
                <a:gd name="connsiteX83" fmla="*/ 536728 w 958519"/>
                <a:gd name="connsiteY83" fmla="*/ 642909 h 794837"/>
                <a:gd name="connsiteX84" fmla="*/ 521995 w 958519"/>
                <a:gd name="connsiteY84" fmla="*/ 661325 h 794837"/>
                <a:gd name="connsiteX85" fmla="*/ 547317 w 958519"/>
                <a:gd name="connsiteY85" fmla="*/ 770898 h 794837"/>
                <a:gd name="connsiteX86" fmla="*/ 531203 w 958519"/>
                <a:gd name="connsiteY86" fmla="*/ 792996 h 794837"/>
                <a:gd name="connsiteX87" fmla="*/ 423932 w 958519"/>
                <a:gd name="connsiteY87" fmla="*/ 792536 h 794837"/>
                <a:gd name="connsiteX88" fmla="*/ 411962 w 958519"/>
                <a:gd name="connsiteY88" fmla="*/ 775502 h 794837"/>
                <a:gd name="connsiteX89" fmla="*/ 436823 w 958519"/>
                <a:gd name="connsiteY89" fmla="*/ 664087 h 794837"/>
                <a:gd name="connsiteX90" fmla="*/ 419789 w 958519"/>
                <a:gd name="connsiteY90" fmla="*/ 643369 h 794837"/>
                <a:gd name="connsiteX91" fmla="*/ 103039 w 958519"/>
                <a:gd name="connsiteY91" fmla="*/ 643369 h 794837"/>
                <a:gd name="connsiteX92" fmla="*/ 832 w 958519"/>
                <a:gd name="connsiteY92" fmla="*/ 528732 h 794837"/>
                <a:gd name="connsiteX93" fmla="*/ 60683 w 958519"/>
                <a:gd name="connsiteY93" fmla="*/ 59594 h 794837"/>
                <a:gd name="connsiteX94" fmla="*/ 130202 w 958519"/>
                <a:gd name="connsiteY94" fmla="*/ 204 h 794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58519" h="794837">
                  <a:moveTo>
                    <a:pt x="652747" y="294854"/>
                  </a:moveTo>
                  <a:cubicBezTo>
                    <a:pt x="717201" y="295314"/>
                    <a:pt x="781657" y="295314"/>
                    <a:pt x="846112" y="294854"/>
                  </a:cubicBezTo>
                  <a:cubicBezTo>
                    <a:pt x="859463" y="294854"/>
                    <a:pt x="864527" y="300379"/>
                    <a:pt x="866369" y="313270"/>
                  </a:cubicBezTo>
                  <a:cubicBezTo>
                    <a:pt x="874656" y="380026"/>
                    <a:pt x="883864" y="446783"/>
                    <a:pt x="892151" y="514000"/>
                  </a:cubicBezTo>
                  <a:cubicBezTo>
                    <a:pt x="894913" y="534257"/>
                    <a:pt x="885705" y="544846"/>
                    <a:pt x="864527" y="544846"/>
                  </a:cubicBezTo>
                  <a:cubicBezTo>
                    <a:pt x="831379" y="545767"/>
                    <a:pt x="797771" y="545307"/>
                    <a:pt x="764623" y="545307"/>
                  </a:cubicBezTo>
                  <a:cubicBezTo>
                    <a:pt x="731014" y="545307"/>
                    <a:pt x="697865" y="544846"/>
                    <a:pt x="664256" y="545307"/>
                  </a:cubicBezTo>
                  <a:cubicBezTo>
                    <a:pt x="650445" y="545307"/>
                    <a:pt x="645380" y="539782"/>
                    <a:pt x="644920" y="526431"/>
                  </a:cubicBezTo>
                  <a:lnTo>
                    <a:pt x="641880" y="465357"/>
                  </a:lnTo>
                  <a:lnTo>
                    <a:pt x="629441" y="467387"/>
                  </a:lnTo>
                  <a:lnTo>
                    <a:pt x="616525" y="466971"/>
                  </a:lnTo>
                  <a:lnTo>
                    <a:pt x="619140" y="519985"/>
                  </a:lnTo>
                  <a:cubicBezTo>
                    <a:pt x="620521" y="544386"/>
                    <a:pt x="618679" y="545767"/>
                    <a:pt x="594278" y="545767"/>
                  </a:cubicBezTo>
                  <a:cubicBezTo>
                    <a:pt x="556987" y="545306"/>
                    <a:pt x="519235" y="545306"/>
                    <a:pt x="481942" y="545306"/>
                  </a:cubicBezTo>
                  <a:cubicBezTo>
                    <a:pt x="444650" y="545306"/>
                    <a:pt x="406898" y="545306"/>
                    <a:pt x="369607" y="545306"/>
                  </a:cubicBezTo>
                  <a:cubicBezTo>
                    <a:pt x="346587" y="545306"/>
                    <a:pt x="344746" y="543925"/>
                    <a:pt x="345666" y="521826"/>
                  </a:cubicBezTo>
                  <a:cubicBezTo>
                    <a:pt x="348889" y="452307"/>
                    <a:pt x="352572" y="382788"/>
                    <a:pt x="355795" y="313269"/>
                  </a:cubicBezTo>
                  <a:cubicBezTo>
                    <a:pt x="356255" y="300839"/>
                    <a:pt x="361320" y="295314"/>
                    <a:pt x="374211" y="295775"/>
                  </a:cubicBezTo>
                  <a:cubicBezTo>
                    <a:pt x="446031" y="296235"/>
                    <a:pt x="518314" y="296235"/>
                    <a:pt x="590135" y="295775"/>
                  </a:cubicBezTo>
                  <a:cubicBezTo>
                    <a:pt x="603946" y="295775"/>
                    <a:pt x="608550" y="301760"/>
                    <a:pt x="609011" y="314651"/>
                  </a:cubicBezTo>
                  <a:lnTo>
                    <a:pt x="616342" y="463262"/>
                  </a:lnTo>
                  <a:lnTo>
                    <a:pt x="641779" y="463326"/>
                  </a:lnTo>
                  <a:lnTo>
                    <a:pt x="634331" y="313730"/>
                  </a:lnTo>
                  <a:cubicBezTo>
                    <a:pt x="633410" y="299918"/>
                    <a:pt x="638935" y="294854"/>
                    <a:pt x="652747" y="294854"/>
                  </a:cubicBezTo>
                  <a:close/>
                  <a:moveTo>
                    <a:pt x="115471" y="294854"/>
                  </a:moveTo>
                  <a:cubicBezTo>
                    <a:pt x="180386" y="295314"/>
                    <a:pt x="245762" y="295314"/>
                    <a:pt x="310677" y="294854"/>
                  </a:cubicBezTo>
                  <a:cubicBezTo>
                    <a:pt x="326331" y="294854"/>
                    <a:pt x="330934" y="300839"/>
                    <a:pt x="330474" y="316032"/>
                  </a:cubicBezTo>
                  <a:cubicBezTo>
                    <a:pt x="326791" y="383710"/>
                    <a:pt x="323568" y="451847"/>
                    <a:pt x="320346" y="519985"/>
                  </a:cubicBezTo>
                  <a:cubicBezTo>
                    <a:pt x="319425" y="543005"/>
                    <a:pt x="317583" y="545307"/>
                    <a:pt x="295024" y="545307"/>
                  </a:cubicBezTo>
                  <a:cubicBezTo>
                    <a:pt x="261876" y="545767"/>
                    <a:pt x="229187" y="545307"/>
                    <a:pt x="196499" y="545307"/>
                  </a:cubicBezTo>
                  <a:cubicBezTo>
                    <a:pt x="162891" y="545307"/>
                    <a:pt x="129743" y="545767"/>
                    <a:pt x="96134" y="545307"/>
                  </a:cubicBezTo>
                  <a:cubicBezTo>
                    <a:pt x="74496" y="545307"/>
                    <a:pt x="65288" y="535638"/>
                    <a:pt x="68050" y="514460"/>
                  </a:cubicBezTo>
                  <a:cubicBezTo>
                    <a:pt x="76337" y="448164"/>
                    <a:pt x="85545" y="381868"/>
                    <a:pt x="93832" y="315572"/>
                  </a:cubicBezTo>
                  <a:cubicBezTo>
                    <a:pt x="95674" y="301760"/>
                    <a:pt x="100278" y="294854"/>
                    <a:pt x="115471" y="294854"/>
                  </a:cubicBezTo>
                  <a:close/>
                  <a:moveTo>
                    <a:pt x="644460" y="61896"/>
                  </a:moveTo>
                  <a:cubicBezTo>
                    <a:pt x="697865" y="62357"/>
                    <a:pt x="750810" y="61896"/>
                    <a:pt x="804215" y="62357"/>
                  </a:cubicBezTo>
                  <a:cubicBezTo>
                    <a:pt x="826314" y="62357"/>
                    <a:pt x="833681" y="68802"/>
                    <a:pt x="836443" y="90901"/>
                  </a:cubicBezTo>
                  <a:cubicBezTo>
                    <a:pt x="843809" y="144306"/>
                    <a:pt x="850255" y="197713"/>
                    <a:pt x="857621" y="251118"/>
                  </a:cubicBezTo>
                  <a:cubicBezTo>
                    <a:pt x="859462" y="264009"/>
                    <a:pt x="853938" y="268153"/>
                    <a:pt x="841968" y="268153"/>
                  </a:cubicBezTo>
                  <a:cubicBezTo>
                    <a:pt x="810201" y="268153"/>
                    <a:pt x="777973" y="268153"/>
                    <a:pt x="745746" y="268153"/>
                  </a:cubicBezTo>
                  <a:cubicBezTo>
                    <a:pt x="713979" y="268153"/>
                    <a:pt x="682672" y="267692"/>
                    <a:pt x="650905" y="268153"/>
                  </a:cubicBezTo>
                  <a:cubicBezTo>
                    <a:pt x="637554" y="268153"/>
                    <a:pt x="631569" y="263088"/>
                    <a:pt x="631109" y="249737"/>
                  </a:cubicBezTo>
                  <a:cubicBezTo>
                    <a:pt x="628807" y="194030"/>
                    <a:pt x="626505" y="138782"/>
                    <a:pt x="623282" y="83074"/>
                  </a:cubicBezTo>
                  <a:cubicBezTo>
                    <a:pt x="622361" y="66500"/>
                    <a:pt x="628807" y="61436"/>
                    <a:pt x="644460" y="61896"/>
                  </a:cubicBezTo>
                  <a:close/>
                  <a:moveTo>
                    <a:pt x="390324" y="61896"/>
                  </a:moveTo>
                  <a:cubicBezTo>
                    <a:pt x="452016" y="62817"/>
                    <a:pt x="513249" y="62817"/>
                    <a:pt x="574941" y="61896"/>
                  </a:cubicBezTo>
                  <a:cubicBezTo>
                    <a:pt x="591055" y="61896"/>
                    <a:pt x="597040" y="67881"/>
                    <a:pt x="597500" y="83074"/>
                  </a:cubicBezTo>
                  <a:cubicBezTo>
                    <a:pt x="599802" y="137861"/>
                    <a:pt x="602564" y="193109"/>
                    <a:pt x="605327" y="247895"/>
                  </a:cubicBezTo>
                  <a:cubicBezTo>
                    <a:pt x="606247" y="263549"/>
                    <a:pt x="599802" y="268152"/>
                    <a:pt x="584609" y="268152"/>
                  </a:cubicBezTo>
                  <a:cubicBezTo>
                    <a:pt x="551461" y="267692"/>
                    <a:pt x="517392" y="268152"/>
                    <a:pt x="483323" y="268152"/>
                  </a:cubicBezTo>
                  <a:cubicBezTo>
                    <a:pt x="448333" y="268152"/>
                    <a:pt x="412883" y="267692"/>
                    <a:pt x="377894" y="268152"/>
                  </a:cubicBezTo>
                  <a:cubicBezTo>
                    <a:pt x="364082" y="268152"/>
                    <a:pt x="358557" y="263088"/>
                    <a:pt x="359478" y="249276"/>
                  </a:cubicBezTo>
                  <a:cubicBezTo>
                    <a:pt x="362240" y="193569"/>
                    <a:pt x="365003" y="138321"/>
                    <a:pt x="367305" y="82614"/>
                  </a:cubicBezTo>
                  <a:cubicBezTo>
                    <a:pt x="367765" y="66961"/>
                    <a:pt x="374671" y="61436"/>
                    <a:pt x="390324" y="61896"/>
                  </a:cubicBezTo>
                  <a:close/>
                  <a:moveTo>
                    <a:pt x="152302" y="61896"/>
                  </a:moveTo>
                  <a:cubicBezTo>
                    <a:pt x="209851" y="61896"/>
                    <a:pt x="266939" y="61896"/>
                    <a:pt x="324488" y="61896"/>
                  </a:cubicBezTo>
                  <a:cubicBezTo>
                    <a:pt x="337379" y="61896"/>
                    <a:pt x="342443" y="67881"/>
                    <a:pt x="341522" y="80312"/>
                  </a:cubicBezTo>
                  <a:cubicBezTo>
                    <a:pt x="338760" y="136940"/>
                    <a:pt x="335998" y="193569"/>
                    <a:pt x="333696" y="250197"/>
                  </a:cubicBezTo>
                  <a:cubicBezTo>
                    <a:pt x="333235" y="262627"/>
                    <a:pt x="327711" y="267692"/>
                    <a:pt x="314820" y="267692"/>
                  </a:cubicBezTo>
                  <a:cubicBezTo>
                    <a:pt x="282592" y="268152"/>
                    <a:pt x="249905" y="268152"/>
                    <a:pt x="216757" y="268152"/>
                  </a:cubicBezTo>
                  <a:cubicBezTo>
                    <a:pt x="184990" y="268152"/>
                    <a:pt x="153683" y="267692"/>
                    <a:pt x="121916" y="268152"/>
                  </a:cubicBezTo>
                  <a:cubicBezTo>
                    <a:pt x="106723" y="268613"/>
                    <a:pt x="100738" y="263088"/>
                    <a:pt x="102580" y="247435"/>
                  </a:cubicBezTo>
                  <a:cubicBezTo>
                    <a:pt x="109946" y="194029"/>
                    <a:pt x="116852" y="140623"/>
                    <a:pt x="123758" y="87217"/>
                  </a:cubicBezTo>
                  <a:cubicBezTo>
                    <a:pt x="126060" y="71104"/>
                    <a:pt x="135267" y="61896"/>
                    <a:pt x="152302" y="61896"/>
                  </a:cubicBezTo>
                  <a:close/>
                  <a:moveTo>
                    <a:pt x="136187" y="41639"/>
                  </a:moveTo>
                  <a:cubicBezTo>
                    <a:pt x="112247" y="41639"/>
                    <a:pt x="104420" y="48084"/>
                    <a:pt x="101198" y="71564"/>
                  </a:cubicBezTo>
                  <a:cubicBezTo>
                    <a:pt x="95673" y="108396"/>
                    <a:pt x="91069" y="145687"/>
                    <a:pt x="86465" y="182979"/>
                  </a:cubicBezTo>
                  <a:cubicBezTo>
                    <a:pt x="72193" y="296696"/>
                    <a:pt x="57461" y="409953"/>
                    <a:pt x="43188" y="523209"/>
                  </a:cubicBezTo>
                  <a:cubicBezTo>
                    <a:pt x="38584" y="556817"/>
                    <a:pt x="45951" y="563723"/>
                    <a:pt x="80020" y="563723"/>
                  </a:cubicBezTo>
                  <a:cubicBezTo>
                    <a:pt x="213073" y="563723"/>
                    <a:pt x="346125" y="563723"/>
                    <a:pt x="479180" y="563723"/>
                  </a:cubicBezTo>
                  <a:cubicBezTo>
                    <a:pt x="615455" y="563723"/>
                    <a:pt x="751270" y="563723"/>
                    <a:pt x="887546" y="563263"/>
                  </a:cubicBezTo>
                  <a:cubicBezTo>
                    <a:pt x="912407" y="563263"/>
                    <a:pt x="921155" y="554055"/>
                    <a:pt x="917932" y="530115"/>
                  </a:cubicBezTo>
                  <a:cubicBezTo>
                    <a:pt x="898595" y="377725"/>
                    <a:pt x="878799" y="225795"/>
                    <a:pt x="859462" y="73406"/>
                  </a:cubicBezTo>
                  <a:cubicBezTo>
                    <a:pt x="856240" y="49005"/>
                    <a:pt x="848413" y="41639"/>
                    <a:pt x="824012" y="41639"/>
                  </a:cubicBezTo>
                  <a:cubicBezTo>
                    <a:pt x="594738" y="41639"/>
                    <a:pt x="365463" y="41639"/>
                    <a:pt x="136187" y="41639"/>
                  </a:cubicBezTo>
                  <a:close/>
                  <a:moveTo>
                    <a:pt x="130202" y="204"/>
                  </a:moveTo>
                  <a:cubicBezTo>
                    <a:pt x="201102" y="-257"/>
                    <a:pt x="272002" y="204"/>
                    <a:pt x="342903" y="204"/>
                  </a:cubicBezTo>
                  <a:cubicBezTo>
                    <a:pt x="501738" y="204"/>
                    <a:pt x="660573" y="204"/>
                    <a:pt x="819408" y="204"/>
                  </a:cubicBezTo>
                  <a:cubicBezTo>
                    <a:pt x="869130" y="204"/>
                    <a:pt x="893991" y="22302"/>
                    <a:pt x="899976" y="71564"/>
                  </a:cubicBezTo>
                  <a:cubicBezTo>
                    <a:pt x="919313" y="223954"/>
                    <a:pt x="938649" y="376343"/>
                    <a:pt x="957986" y="528272"/>
                  </a:cubicBezTo>
                  <a:cubicBezTo>
                    <a:pt x="962590" y="566024"/>
                    <a:pt x="936808" y="617588"/>
                    <a:pt x="904120" y="636003"/>
                  </a:cubicBezTo>
                  <a:cubicBezTo>
                    <a:pt x="893531" y="641988"/>
                    <a:pt x="882021" y="643369"/>
                    <a:pt x="870051" y="643369"/>
                  </a:cubicBezTo>
                  <a:cubicBezTo>
                    <a:pt x="816646" y="643369"/>
                    <a:pt x="761859" y="643369"/>
                    <a:pt x="707533" y="643369"/>
                  </a:cubicBezTo>
                  <a:cubicBezTo>
                    <a:pt x="650445" y="643369"/>
                    <a:pt x="593817" y="643830"/>
                    <a:pt x="536728" y="642909"/>
                  </a:cubicBezTo>
                  <a:cubicBezTo>
                    <a:pt x="521995" y="642909"/>
                    <a:pt x="518312" y="647053"/>
                    <a:pt x="521995" y="661325"/>
                  </a:cubicBezTo>
                  <a:cubicBezTo>
                    <a:pt x="530743" y="697696"/>
                    <a:pt x="538109" y="734527"/>
                    <a:pt x="547317" y="770898"/>
                  </a:cubicBezTo>
                  <a:cubicBezTo>
                    <a:pt x="551461" y="786551"/>
                    <a:pt x="546857" y="792076"/>
                    <a:pt x="531203" y="792996"/>
                  </a:cubicBezTo>
                  <a:cubicBezTo>
                    <a:pt x="495293" y="795298"/>
                    <a:pt x="459843" y="795759"/>
                    <a:pt x="423932" y="792536"/>
                  </a:cubicBezTo>
                  <a:cubicBezTo>
                    <a:pt x="411502" y="791615"/>
                    <a:pt x="409200" y="786551"/>
                    <a:pt x="411962" y="775502"/>
                  </a:cubicBezTo>
                  <a:cubicBezTo>
                    <a:pt x="420709" y="738210"/>
                    <a:pt x="428536" y="701379"/>
                    <a:pt x="436823" y="664087"/>
                  </a:cubicBezTo>
                  <a:cubicBezTo>
                    <a:pt x="441427" y="644290"/>
                    <a:pt x="440506" y="643369"/>
                    <a:pt x="419789" y="643369"/>
                  </a:cubicBezTo>
                  <a:cubicBezTo>
                    <a:pt x="314358" y="643369"/>
                    <a:pt x="208929" y="643369"/>
                    <a:pt x="103039" y="643369"/>
                  </a:cubicBezTo>
                  <a:cubicBezTo>
                    <a:pt x="41347" y="643369"/>
                    <a:pt x="-6994" y="589964"/>
                    <a:pt x="832" y="528732"/>
                  </a:cubicBezTo>
                  <a:cubicBezTo>
                    <a:pt x="20168" y="372199"/>
                    <a:pt x="40426" y="216127"/>
                    <a:pt x="60683" y="59594"/>
                  </a:cubicBezTo>
                  <a:cubicBezTo>
                    <a:pt x="65287" y="24144"/>
                    <a:pt x="93371" y="664"/>
                    <a:pt x="130202" y="204"/>
                  </a:cubicBezTo>
                  <a:close/>
                </a:path>
              </a:pathLst>
            </a:custGeom>
            <a:solidFill>
              <a:schemeClr val="accent2"/>
            </a:solidFill>
            <a:ln w="4596" cap="flat">
              <a:noFill/>
              <a:prstDash val="solid"/>
              <a:miter/>
            </a:ln>
          </p:spPr>
          <p:txBody>
            <a:bodyPr rtlCol="0" anchor="ctr"/>
            <a:lstStyle/>
            <a:p>
              <a:endParaRPr lang="en-US"/>
            </a:p>
          </p:txBody>
        </p:sp>
        <p:sp>
          <p:nvSpPr>
            <p:cNvPr id="140" name="Freeform: Shape 139">
              <a:extLst>
                <a:ext uri="{FF2B5EF4-FFF2-40B4-BE49-F238E27FC236}">
                  <a16:creationId xmlns:a16="http://schemas.microsoft.com/office/drawing/2014/main" id="{E25FFA65-E02C-4117-9472-B796ABF2FC02}"/>
                </a:ext>
              </a:extLst>
            </p:cNvPr>
            <p:cNvSpPr/>
            <p:nvPr/>
          </p:nvSpPr>
          <p:spPr>
            <a:xfrm>
              <a:off x="3958709" y="4512144"/>
              <a:ext cx="295404" cy="244959"/>
            </a:xfrm>
            <a:custGeom>
              <a:avLst/>
              <a:gdLst>
                <a:gd name="connsiteX0" fmla="*/ 652747 w 958519"/>
                <a:gd name="connsiteY0" fmla="*/ 294854 h 794837"/>
                <a:gd name="connsiteX1" fmla="*/ 846112 w 958519"/>
                <a:gd name="connsiteY1" fmla="*/ 294854 h 794837"/>
                <a:gd name="connsiteX2" fmla="*/ 866369 w 958519"/>
                <a:gd name="connsiteY2" fmla="*/ 313270 h 794837"/>
                <a:gd name="connsiteX3" fmla="*/ 892151 w 958519"/>
                <a:gd name="connsiteY3" fmla="*/ 514000 h 794837"/>
                <a:gd name="connsiteX4" fmla="*/ 864527 w 958519"/>
                <a:gd name="connsiteY4" fmla="*/ 544846 h 794837"/>
                <a:gd name="connsiteX5" fmla="*/ 764623 w 958519"/>
                <a:gd name="connsiteY5" fmla="*/ 545307 h 794837"/>
                <a:gd name="connsiteX6" fmla="*/ 664256 w 958519"/>
                <a:gd name="connsiteY6" fmla="*/ 545307 h 794837"/>
                <a:gd name="connsiteX7" fmla="*/ 644920 w 958519"/>
                <a:gd name="connsiteY7" fmla="*/ 526431 h 794837"/>
                <a:gd name="connsiteX8" fmla="*/ 641880 w 958519"/>
                <a:gd name="connsiteY8" fmla="*/ 465357 h 794837"/>
                <a:gd name="connsiteX9" fmla="*/ 629441 w 958519"/>
                <a:gd name="connsiteY9" fmla="*/ 467387 h 794837"/>
                <a:gd name="connsiteX10" fmla="*/ 616525 w 958519"/>
                <a:gd name="connsiteY10" fmla="*/ 466971 h 794837"/>
                <a:gd name="connsiteX11" fmla="*/ 619140 w 958519"/>
                <a:gd name="connsiteY11" fmla="*/ 519985 h 794837"/>
                <a:gd name="connsiteX12" fmla="*/ 594278 w 958519"/>
                <a:gd name="connsiteY12" fmla="*/ 545767 h 794837"/>
                <a:gd name="connsiteX13" fmla="*/ 481942 w 958519"/>
                <a:gd name="connsiteY13" fmla="*/ 545306 h 794837"/>
                <a:gd name="connsiteX14" fmla="*/ 369607 w 958519"/>
                <a:gd name="connsiteY14" fmla="*/ 545306 h 794837"/>
                <a:gd name="connsiteX15" fmla="*/ 345666 w 958519"/>
                <a:gd name="connsiteY15" fmla="*/ 521826 h 794837"/>
                <a:gd name="connsiteX16" fmla="*/ 355795 w 958519"/>
                <a:gd name="connsiteY16" fmla="*/ 313269 h 794837"/>
                <a:gd name="connsiteX17" fmla="*/ 374211 w 958519"/>
                <a:gd name="connsiteY17" fmla="*/ 295775 h 794837"/>
                <a:gd name="connsiteX18" fmla="*/ 590135 w 958519"/>
                <a:gd name="connsiteY18" fmla="*/ 295775 h 794837"/>
                <a:gd name="connsiteX19" fmla="*/ 609011 w 958519"/>
                <a:gd name="connsiteY19" fmla="*/ 314651 h 794837"/>
                <a:gd name="connsiteX20" fmla="*/ 616342 w 958519"/>
                <a:gd name="connsiteY20" fmla="*/ 463262 h 794837"/>
                <a:gd name="connsiteX21" fmla="*/ 641779 w 958519"/>
                <a:gd name="connsiteY21" fmla="*/ 463326 h 794837"/>
                <a:gd name="connsiteX22" fmla="*/ 634331 w 958519"/>
                <a:gd name="connsiteY22" fmla="*/ 313730 h 794837"/>
                <a:gd name="connsiteX23" fmla="*/ 652747 w 958519"/>
                <a:gd name="connsiteY23" fmla="*/ 294854 h 794837"/>
                <a:gd name="connsiteX24" fmla="*/ 115471 w 958519"/>
                <a:gd name="connsiteY24" fmla="*/ 294854 h 794837"/>
                <a:gd name="connsiteX25" fmla="*/ 310677 w 958519"/>
                <a:gd name="connsiteY25" fmla="*/ 294854 h 794837"/>
                <a:gd name="connsiteX26" fmla="*/ 330474 w 958519"/>
                <a:gd name="connsiteY26" fmla="*/ 316032 h 794837"/>
                <a:gd name="connsiteX27" fmla="*/ 320346 w 958519"/>
                <a:gd name="connsiteY27" fmla="*/ 519985 h 794837"/>
                <a:gd name="connsiteX28" fmla="*/ 295024 w 958519"/>
                <a:gd name="connsiteY28" fmla="*/ 545307 h 794837"/>
                <a:gd name="connsiteX29" fmla="*/ 196499 w 958519"/>
                <a:gd name="connsiteY29" fmla="*/ 545307 h 794837"/>
                <a:gd name="connsiteX30" fmla="*/ 96134 w 958519"/>
                <a:gd name="connsiteY30" fmla="*/ 545307 h 794837"/>
                <a:gd name="connsiteX31" fmla="*/ 68050 w 958519"/>
                <a:gd name="connsiteY31" fmla="*/ 514460 h 794837"/>
                <a:gd name="connsiteX32" fmla="*/ 93832 w 958519"/>
                <a:gd name="connsiteY32" fmla="*/ 315572 h 794837"/>
                <a:gd name="connsiteX33" fmla="*/ 115471 w 958519"/>
                <a:gd name="connsiteY33" fmla="*/ 294854 h 794837"/>
                <a:gd name="connsiteX34" fmla="*/ 644460 w 958519"/>
                <a:gd name="connsiteY34" fmla="*/ 61896 h 794837"/>
                <a:gd name="connsiteX35" fmla="*/ 804215 w 958519"/>
                <a:gd name="connsiteY35" fmla="*/ 62357 h 794837"/>
                <a:gd name="connsiteX36" fmla="*/ 836443 w 958519"/>
                <a:gd name="connsiteY36" fmla="*/ 90901 h 794837"/>
                <a:gd name="connsiteX37" fmla="*/ 857621 w 958519"/>
                <a:gd name="connsiteY37" fmla="*/ 251118 h 794837"/>
                <a:gd name="connsiteX38" fmla="*/ 841968 w 958519"/>
                <a:gd name="connsiteY38" fmla="*/ 268153 h 794837"/>
                <a:gd name="connsiteX39" fmla="*/ 745746 w 958519"/>
                <a:gd name="connsiteY39" fmla="*/ 268153 h 794837"/>
                <a:gd name="connsiteX40" fmla="*/ 650905 w 958519"/>
                <a:gd name="connsiteY40" fmla="*/ 268153 h 794837"/>
                <a:gd name="connsiteX41" fmla="*/ 631109 w 958519"/>
                <a:gd name="connsiteY41" fmla="*/ 249737 h 794837"/>
                <a:gd name="connsiteX42" fmla="*/ 623282 w 958519"/>
                <a:gd name="connsiteY42" fmla="*/ 83074 h 794837"/>
                <a:gd name="connsiteX43" fmla="*/ 644460 w 958519"/>
                <a:gd name="connsiteY43" fmla="*/ 61896 h 794837"/>
                <a:gd name="connsiteX44" fmla="*/ 390324 w 958519"/>
                <a:gd name="connsiteY44" fmla="*/ 61896 h 794837"/>
                <a:gd name="connsiteX45" fmla="*/ 574941 w 958519"/>
                <a:gd name="connsiteY45" fmla="*/ 61896 h 794837"/>
                <a:gd name="connsiteX46" fmla="*/ 597500 w 958519"/>
                <a:gd name="connsiteY46" fmla="*/ 83074 h 794837"/>
                <a:gd name="connsiteX47" fmla="*/ 605327 w 958519"/>
                <a:gd name="connsiteY47" fmla="*/ 247895 h 794837"/>
                <a:gd name="connsiteX48" fmla="*/ 584609 w 958519"/>
                <a:gd name="connsiteY48" fmla="*/ 268152 h 794837"/>
                <a:gd name="connsiteX49" fmla="*/ 483323 w 958519"/>
                <a:gd name="connsiteY49" fmla="*/ 268152 h 794837"/>
                <a:gd name="connsiteX50" fmla="*/ 377894 w 958519"/>
                <a:gd name="connsiteY50" fmla="*/ 268152 h 794837"/>
                <a:gd name="connsiteX51" fmla="*/ 359478 w 958519"/>
                <a:gd name="connsiteY51" fmla="*/ 249276 h 794837"/>
                <a:gd name="connsiteX52" fmla="*/ 367305 w 958519"/>
                <a:gd name="connsiteY52" fmla="*/ 82614 h 794837"/>
                <a:gd name="connsiteX53" fmla="*/ 390324 w 958519"/>
                <a:gd name="connsiteY53" fmla="*/ 61896 h 794837"/>
                <a:gd name="connsiteX54" fmla="*/ 152302 w 958519"/>
                <a:gd name="connsiteY54" fmla="*/ 61896 h 794837"/>
                <a:gd name="connsiteX55" fmla="*/ 324488 w 958519"/>
                <a:gd name="connsiteY55" fmla="*/ 61896 h 794837"/>
                <a:gd name="connsiteX56" fmla="*/ 341522 w 958519"/>
                <a:gd name="connsiteY56" fmla="*/ 80312 h 794837"/>
                <a:gd name="connsiteX57" fmla="*/ 333696 w 958519"/>
                <a:gd name="connsiteY57" fmla="*/ 250197 h 794837"/>
                <a:gd name="connsiteX58" fmla="*/ 314820 w 958519"/>
                <a:gd name="connsiteY58" fmla="*/ 267692 h 794837"/>
                <a:gd name="connsiteX59" fmla="*/ 216757 w 958519"/>
                <a:gd name="connsiteY59" fmla="*/ 268152 h 794837"/>
                <a:gd name="connsiteX60" fmla="*/ 121916 w 958519"/>
                <a:gd name="connsiteY60" fmla="*/ 268152 h 794837"/>
                <a:gd name="connsiteX61" fmla="*/ 102580 w 958519"/>
                <a:gd name="connsiteY61" fmla="*/ 247435 h 794837"/>
                <a:gd name="connsiteX62" fmla="*/ 123758 w 958519"/>
                <a:gd name="connsiteY62" fmla="*/ 87217 h 794837"/>
                <a:gd name="connsiteX63" fmla="*/ 152302 w 958519"/>
                <a:gd name="connsiteY63" fmla="*/ 61896 h 794837"/>
                <a:gd name="connsiteX64" fmla="*/ 136187 w 958519"/>
                <a:gd name="connsiteY64" fmla="*/ 41639 h 794837"/>
                <a:gd name="connsiteX65" fmla="*/ 101198 w 958519"/>
                <a:gd name="connsiteY65" fmla="*/ 71564 h 794837"/>
                <a:gd name="connsiteX66" fmla="*/ 86465 w 958519"/>
                <a:gd name="connsiteY66" fmla="*/ 182979 h 794837"/>
                <a:gd name="connsiteX67" fmla="*/ 43188 w 958519"/>
                <a:gd name="connsiteY67" fmla="*/ 523209 h 794837"/>
                <a:gd name="connsiteX68" fmla="*/ 80020 w 958519"/>
                <a:gd name="connsiteY68" fmla="*/ 563723 h 794837"/>
                <a:gd name="connsiteX69" fmla="*/ 479180 w 958519"/>
                <a:gd name="connsiteY69" fmla="*/ 563723 h 794837"/>
                <a:gd name="connsiteX70" fmla="*/ 887546 w 958519"/>
                <a:gd name="connsiteY70" fmla="*/ 563263 h 794837"/>
                <a:gd name="connsiteX71" fmla="*/ 917932 w 958519"/>
                <a:gd name="connsiteY71" fmla="*/ 530115 h 794837"/>
                <a:gd name="connsiteX72" fmla="*/ 859462 w 958519"/>
                <a:gd name="connsiteY72" fmla="*/ 73406 h 794837"/>
                <a:gd name="connsiteX73" fmla="*/ 824012 w 958519"/>
                <a:gd name="connsiteY73" fmla="*/ 41639 h 794837"/>
                <a:gd name="connsiteX74" fmla="*/ 136187 w 958519"/>
                <a:gd name="connsiteY74" fmla="*/ 41639 h 794837"/>
                <a:gd name="connsiteX75" fmla="*/ 130202 w 958519"/>
                <a:gd name="connsiteY75" fmla="*/ 204 h 794837"/>
                <a:gd name="connsiteX76" fmla="*/ 342903 w 958519"/>
                <a:gd name="connsiteY76" fmla="*/ 204 h 794837"/>
                <a:gd name="connsiteX77" fmla="*/ 819408 w 958519"/>
                <a:gd name="connsiteY77" fmla="*/ 204 h 794837"/>
                <a:gd name="connsiteX78" fmla="*/ 899976 w 958519"/>
                <a:gd name="connsiteY78" fmla="*/ 71564 h 794837"/>
                <a:gd name="connsiteX79" fmla="*/ 957986 w 958519"/>
                <a:gd name="connsiteY79" fmla="*/ 528272 h 794837"/>
                <a:gd name="connsiteX80" fmla="*/ 904120 w 958519"/>
                <a:gd name="connsiteY80" fmla="*/ 636003 h 794837"/>
                <a:gd name="connsiteX81" fmla="*/ 870051 w 958519"/>
                <a:gd name="connsiteY81" fmla="*/ 643369 h 794837"/>
                <a:gd name="connsiteX82" fmla="*/ 707533 w 958519"/>
                <a:gd name="connsiteY82" fmla="*/ 643369 h 794837"/>
                <a:gd name="connsiteX83" fmla="*/ 536728 w 958519"/>
                <a:gd name="connsiteY83" fmla="*/ 642909 h 794837"/>
                <a:gd name="connsiteX84" fmla="*/ 521995 w 958519"/>
                <a:gd name="connsiteY84" fmla="*/ 661325 h 794837"/>
                <a:gd name="connsiteX85" fmla="*/ 547317 w 958519"/>
                <a:gd name="connsiteY85" fmla="*/ 770898 h 794837"/>
                <a:gd name="connsiteX86" fmla="*/ 531203 w 958519"/>
                <a:gd name="connsiteY86" fmla="*/ 792996 h 794837"/>
                <a:gd name="connsiteX87" fmla="*/ 423932 w 958519"/>
                <a:gd name="connsiteY87" fmla="*/ 792536 h 794837"/>
                <a:gd name="connsiteX88" fmla="*/ 411962 w 958519"/>
                <a:gd name="connsiteY88" fmla="*/ 775502 h 794837"/>
                <a:gd name="connsiteX89" fmla="*/ 436823 w 958519"/>
                <a:gd name="connsiteY89" fmla="*/ 664087 h 794837"/>
                <a:gd name="connsiteX90" fmla="*/ 419789 w 958519"/>
                <a:gd name="connsiteY90" fmla="*/ 643369 h 794837"/>
                <a:gd name="connsiteX91" fmla="*/ 103039 w 958519"/>
                <a:gd name="connsiteY91" fmla="*/ 643369 h 794837"/>
                <a:gd name="connsiteX92" fmla="*/ 832 w 958519"/>
                <a:gd name="connsiteY92" fmla="*/ 528732 h 794837"/>
                <a:gd name="connsiteX93" fmla="*/ 60683 w 958519"/>
                <a:gd name="connsiteY93" fmla="*/ 59594 h 794837"/>
                <a:gd name="connsiteX94" fmla="*/ 130202 w 958519"/>
                <a:gd name="connsiteY94" fmla="*/ 204 h 794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58519" h="794837">
                  <a:moveTo>
                    <a:pt x="652747" y="294854"/>
                  </a:moveTo>
                  <a:cubicBezTo>
                    <a:pt x="717201" y="295314"/>
                    <a:pt x="781657" y="295314"/>
                    <a:pt x="846112" y="294854"/>
                  </a:cubicBezTo>
                  <a:cubicBezTo>
                    <a:pt x="859463" y="294854"/>
                    <a:pt x="864527" y="300379"/>
                    <a:pt x="866369" y="313270"/>
                  </a:cubicBezTo>
                  <a:cubicBezTo>
                    <a:pt x="874656" y="380026"/>
                    <a:pt x="883864" y="446783"/>
                    <a:pt x="892151" y="514000"/>
                  </a:cubicBezTo>
                  <a:cubicBezTo>
                    <a:pt x="894913" y="534257"/>
                    <a:pt x="885705" y="544846"/>
                    <a:pt x="864527" y="544846"/>
                  </a:cubicBezTo>
                  <a:cubicBezTo>
                    <a:pt x="831379" y="545767"/>
                    <a:pt x="797771" y="545307"/>
                    <a:pt x="764623" y="545307"/>
                  </a:cubicBezTo>
                  <a:cubicBezTo>
                    <a:pt x="731014" y="545307"/>
                    <a:pt x="697865" y="544846"/>
                    <a:pt x="664256" y="545307"/>
                  </a:cubicBezTo>
                  <a:cubicBezTo>
                    <a:pt x="650445" y="545307"/>
                    <a:pt x="645380" y="539782"/>
                    <a:pt x="644920" y="526431"/>
                  </a:cubicBezTo>
                  <a:lnTo>
                    <a:pt x="641880" y="465357"/>
                  </a:lnTo>
                  <a:lnTo>
                    <a:pt x="629441" y="467387"/>
                  </a:lnTo>
                  <a:lnTo>
                    <a:pt x="616525" y="466971"/>
                  </a:lnTo>
                  <a:lnTo>
                    <a:pt x="619140" y="519985"/>
                  </a:lnTo>
                  <a:cubicBezTo>
                    <a:pt x="620521" y="544386"/>
                    <a:pt x="618679" y="545767"/>
                    <a:pt x="594278" y="545767"/>
                  </a:cubicBezTo>
                  <a:cubicBezTo>
                    <a:pt x="556987" y="545306"/>
                    <a:pt x="519235" y="545306"/>
                    <a:pt x="481942" y="545306"/>
                  </a:cubicBezTo>
                  <a:cubicBezTo>
                    <a:pt x="444650" y="545306"/>
                    <a:pt x="406898" y="545306"/>
                    <a:pt x="369607" y="545306"/>
                  </a:cubicBezTo>
                  <a:cubicBezTo>
                    <a:pt x="346587" y="545306"/>
                    <a:pt x="344746" y="543925"/>
                    <a:pt x="345666" y="521826"/>
                  </a:cubicBezTo>
                  <a:cubicBezTo>
                    <a:pt x="348889" y="452307"/>
                    <a:pt x="352572" y="382788"/>
                    <a:pt x="355795" y="313269"/>
                  </a:cubicBezTo>
                  <a:cubicBezTo>
                    <a:pt x="356255" y="300839"/>
                    <a:pt x="361320" y="295314"/>
                    <a:pt x="374211" y="295775"/>
                  </a:cubicBezTo>
                  <a:cubicBezTo>
                    <a:pt x="446031" y="296235"/>
                    <a:pt x="518314" y="296235"/>
                    <a:pt x="590135" y="295775"/>
                  </a:cubicBezTo>
                  <a:cubicBezTo>
                    <a:pt x="603946" y="295775"/>
                    <a:pt x="608550" y="301760"/>
                    <a:pt x="609011" y="314651"/>
                  </a:cubicBezTo>
                  <a:lnTo>
                    <a:pt x="616342" y="463262"/>
                  </a:lnTo>
                  <a:lnTo>
                    <a:pt x="641779" y="463326"/>
                  </a:lnTo>
                  <a:lnTo>
                    <a:pt x="634331" y="313730"/>
                  </a:lnTo>
                  <a:cubicBezTo>
                    <a:pt x="633410" y="299918"/>
                    <a:pt x="638935" y="294854"/>
                    <a:pt x="652747" y="294854"/>
                  </a:cubicBezTo>
                  <a:close/>
                  <a:moveTo>
                    <a:pt x="115471" y="294854"/>
                  </a:moveTo>
                  <a:cubicBezTo>
                    <a:pt x="180386" y="295314"/>
                    <a:pt x="245762" y="295314"/>
                    <a:pt x="310677" y="294854"/>
                  </a:cubicBezTo>
                  <a:cubicBezTo>
                    <a:pt x="326331" y="294854"/>
                    <a:pt x="330934" y="300839"/>
                    <a:pt x="330474" y="316032"/>
                  </a:cubicBezTo>
                  <a:cubicBezTo>
                    <a:pt x="326791" y="383710"/>
                    <a:pt x="323568" y="451847"/>
                    <a:pt x="320346" y="519985"/>
                  </a:cubicBezTo>
                  <a:cubicBezTo>
                    <a:pt x="319425" y="543005"/>
                    <a:pt x="317583" y="545307"/>
                    <a:pt x="295024" y="545307"/>
                  </a:cubicBezTo>
                  <a:cubicBezTo>
                    <a:pt x="261876" y="545767"/>
                    <a:pt x="229187" y="545307"/>
                    <a:pt x="196499" y="545307"/>
                  </a:cubicBezTo>
                  <a:cubicBezTo>
                    <a:pt x="162891" y="545307"/>
                    <a:pt x="129743" y="545767"/>
                    <a:pt x="96134" y="545307"/>
                  </a:cubicBezTo>
                  <a:cubicBezTo>
                    <a:pt x="74496" y="545307"/>
                    <a:pt x="65288" y="535638"/>
                    <a:pt x="68050" y="514460"/>
                  </a:cubicBezTo>
                  <a:cubicBezTo>
                    <a:pt x="76337" y="448164"/>
                    <a:pt x="85545" y="381868"/>
                    <a:pt x="93832" y="315572"/>
                  </a:cubicBezTo>
                  <a:cubicBezTo>
                    <a:pt x="95674" y="301760"/>
                    <a:pt x="100278" y="294854"/>
                    <a:pt x="115471" y="294854"/>
                  </a:cubicBezTo>
                  <a:close/>
                  <a:moveTo>
                    <a:pt x="644460" y="61896"/>
                  </a:moveTo>
                  <a:cubicBezTo>
                    <a:pt x="697865" y="62357"/>
                    <a:pt x="750810" y="61896"/>
                    <a:pt x="804215" y="62357"/>
                  </a:cubicBezTo>
                  <a:cubicBezTo>
                    <a:pt x="826314" y="62357"/>
                    <a:pt x="833681" y="68802"/>
                    <a:pt x="836443" y="90901"/>
                  </a:cubicBezTo>
                  <a:cubicBezTo>
                    <a:pt x="843809" y="144306"/>
                    <a:pt x="850255" y="197713"/>
                    <a:pt x="857621" y="251118"/>
                  </a:cubicBezTo>
                  <a:cubicBezTo>
                    <a:pt x="859462" y="264009"/>
                    <a:pt x="853938" y="268153"/>
                    <a:pt x="841968" y="268153"/>
                  </a:cubicBezTo>
                  <a:cubicBezTo>
                    <a:pt x="810201" y="268153"/>
                    <a:pt x="777973" y="268153"/>
                    <a:pt x="745746" y="268153"/>
                  </a:cubicBezTo>
                  <a:cubicBezTo>
                    <a:pt x="713979" y="268153"/>
                    <a:pt x="682672" y="267692"/>
                    <a:pt x="650905" y="268153"/>
                  </a:cubicBezTo>
                  <a:cubicBezTo>
                    <a:pt x="637554" y="268153"/>
                    <a:pt x="631569" y="263088"/>
                    <a:pt x="631109" y="249737"/>
                  </a:cubicBezTo>
                  <a:cubicBezTo>
                    <a:pt x="628807" y="194030"/>
                    <a:pt x="626505" y="138782"/>
                    <a:pt x="623282" y="83074"/>
                  </a:cubicBezTo>
                  <a:cubicBezTo>
                    <a:pt x="622361" y="66500"/>
                    <a:pt x="628807" y="61436"/>
                    <a:pt x="644460" y="61896"/>
                  </a:cubicBezTo>
                  <a:close/>
                  <a:moveTo>
                    <a:pt x="390324" y="61896"/>
                  </a:moveTo>
                  <a:cubicBezTo>
                    <a:pt x="452016" y="62817"/>
                    <a:pt x="513249" y="62817"/>
                    <a:pt x="574941" y="61896"/>
                  </a:cubicBezTo>
                  <a:cubicBezTo>
                    <a:pt x="591055" y="61896"/>
                    <a:pt x="597040" y="67881"/>
                    <a:pt x="597500" y="83074"/>
                  </a:cubicBezTo>
                  <a:cubicBezTo>
                    <a:pt x="599802" y="137861"/>
                    <a:pt x="602564" y="193109"/>
                    <a:pt x="605327" y="247895"/>
                  </a:cubicBezTo>
                  <a:cubicBezTo>
                    <a:pt x="606247" y="263549"/>
                    <a:pt x="599802" y="268152"/>
                    <a:pt x="584609" y="268152"/>
                  </a:cubicBezTo>
                  <a:cubicBezTo>
                    <a:pt x="551461" y="267692"/>
                    <a:pt x="517392" y="268152"/>
                    <a:pt x="483323" y="268152"/>
                  </a:cubicBezTo>
                  <a:cubicBezTo>
                    <a:pt x="448333" y="268152"/>
                    <a:pt x="412883" y="267692"/>
                    <a:pt x="377894" y="268152"/>
                  </a:cubicBezTo>
                  <a:cubicBezTo>
                    <a:pt x="364082" y="268152"/>
                    <a:pt x="358557" y="263088"/>
                    <a:pt x="359478" y="249276"/>
                  </a:cubicBezTo>
                  <a:cubicBezTo>
                    <a:pt x="362240" y="193569"/>
                    <a:pt x="365003" y="138321"/>
                    <a:pt x="367305" y="82614"/>
                  </a:cubicBezTo>
                  <a:cubicBezTo>
                    <a:pt x="367765" y="66961"/>
                    <a:pt x="374671" y="61436"/>
                    <a:pt x="390324" y="61896"/>
                  </a:cubicBezTo>
                  <a:close/>
                  <a:moveTo>
                    <a:pt x="152302" y="61896"/>
                  </a:moveTo>
                  <a:cubicBezTo>
                    <a:pt x="209851" y="61896"/>
                    <a:pt x="266939" y="61896"/>
                    <a:pt x="324488" y="61896"/>
                  </a:cubicBezTo>
                  <a:cubicBezTo>
                    <a:pt x="337379" y="61896"/>
                    <a:pt x="342443" y="67881"/>
                    <a:pt x="341522" y="80312"/>
                  </a:cubicBezTo>
                  <a:cubicBezTo>
                    <a:pt x="338760" y="136940"/>
                    <a:pt x="335998" y="193569"/>
                    <a:pt x="333696" y="250197"/>
                  </a:cubicBezTo>
                  <a:cubicBezTo>
                    <a:pt x="333235" y="262627"/>
                    <a:pt x="327711" y="267692"/>
                    <a:pt x="314820" y="267692"/>
                  </a:cubicBezTo>
                  <a:cubicBezTo>
                    <a:pt x="282592" y="268152"/>
                    <a:pt x="249905" y="268152"/>
                    <a:pt x="216757" y="268152"/>
                  </a:cubicBezTo>
                  <a:cubicBezTo>
                    <a:pt x="184990" y="268152"/>
                    <a:pt x="153683" y="267692"/>
                    <a:pt x="121916" y="268152"/>
                  </a:cubicBezTo>
                  <a:cubicBezTo>
                    <a:pt x="106723" y="268613"/>
                    <a:pt x="100738" y="263088"/>
                    <a:pt x="102580" y="247435"/>
                  </a:cubicBezTo>
                  <a:cubicBezTo>
                    <a:pt x="109946" y="194029"/>
                    <a:pt x="116852" y="140623"/>
                    <a:pt x="123758" y="87217"/>
                  </a:cubicBezTo>
                  <a:cubicBezTo>
                    <a:pt x="126060" y="71104"/>
                    <a:pt x="135267" y="61896"/>
                    <a:pt x="152302" y="61896"/>
                  </a:cubicBezTo>
                  <a:close/>
                  <a:moveTo>
                    <a:pt x="136187" y="41639"/>
                  </a:moveTo>
                  <a:cubicBezTo>
                    <a:pt x="112247" y="41639"/>
                    <a:pt x="104420" y="48084"/>
                    <a:pt x="101198" y="71564"/>
                  </a:cubicBezTo>
                  <a:cubicBezTo>
                    <a:pt x="95673" y="108396"/>
                    <a:pt x="91069" y="145687"/>
                    <a:pt x="86465" y="182979"/>
                  </a:cubicBezTo>
                  <a:cubicBezTo>
                    <a:pt x="72193" y="296696"/>
                    <a:pt x="57461" y="409953"/>
                    <a:pt x="43188" y="523209"/>
                  </a:cubicBezTo>
                  <a:cubicBezTo>
                    <a:pt x="38584" y="556817"/>
                    <a:pt x="45951" y="563723"/>
                    <a:pt x="80020" y="563723"/>
                  </a:cubicBezTo>
                  <a:cubicBezTo>
                    <a:pt x="213073" y="563723"/>
                    <a:pt x="346125" y="563723"/>
                    <a:pt x="479180" y="563723"/>
                  </a:cubicBezTo>
                  <a:cubicBezTo>
                    <a:pt x="615455" y="563723"/>
                    <a:pt x="751270" y="563723"/>
                    <a:pt x="887546" y="563263"/>
                  </a:cubicBezTo>
                  <a:cubicBezTo>
                    <a:pt x="912407" y="563263"/>
                    <a:pt x="921155" y="554055"/>
                    <a:pt x="917932" y="530115"/>
                  </a:cubicBezTo>
                  <a:cubicBezTo>
                    <a:pt x="898595" y="377725"/>
                    <a:pt x="878799" y="225795"/>
                    <a:pt x="859462" y="73406"/>
                  </a:cubicBezTo>
                  <a:cubicBezTo>
                    <a:pt x="856240" y="49005"/>
                    <a:pt x="848413" y="41639"/>
                    <a:pt x="824012" y="41639"/>
                  </a:cubicBezTo>
                  <a:cubicBezTo>
                    <a:pt x="594738" y="41639"/>
                    <a:pt x="365463" y="41639"/>
                    <a:pt x="136187" y="41639"/>
                  </a:cubicBezTo>
                  <a:close/>
                  <a:moveTo>
                    <a:pt x="130202" y="204"/>
                  </a:moveTo>
                  <a:cubicBezTo>
                    <a:pt x="201102" y="-257"/>
                    <a:pt x="272002" y="204"/>
                    <a:pt x="342903" y="204"/>
                  </a:cubicBezTo>
                  <a:cubicBezTo>
                    <a:pt x="501738" y="204"/>
                    <a:pt x="660573" y="204"/>
                    <a:pt x="819408" y="204"/>
                  </a:cubicBezTo>
                  <a:cubicBezTo>
                    <a:pt x="869130" y="204"/>
                    <a:pt x="893991" y="22302"/>
                    <a:pt x="899976" y="71564"/>
                  </a:cubicBezTo>
                  <a:cubicBezTo>
                    <a:pt x="919313" y="223954"/>
                    <a:pt x="938649" y="376343"/>
                    <a:pt x="957986" y="528272"/>
                  </a:cubicBezTo>
                  <a:cubicBezTo>
                    <a:pt x="962590" y="566024"/>
                    <a:pt x="936808" y="617588"/>
                    <a:pt x="904120" y="636003"/>
                  </a:cubicBezTo>
                  <a:cubicBezTo>
                    <a:pt x="893531" y="641988"/>
                    <a:pt x="882021" y="643369"/>
                    <a:pt x="870051" y="643369"/>
                  </a:cubicBezTo>
                  <a:cubicBezTo>
                    <a:pt x="816646" y="643369"/>
                    <a:pt x="761859" y="643369"/>
                    <a:pt x="707533" y="643369"/>
                  </a:cubicBezTo>
                  <a:cubicBezTo>
                    <a:pt x="650445" y="643369"/>
                    <a:pt x="593817" y="643830"/>
                    <a:pt x="536728" y="642909"/>
                  </a:cubicBezTo>
                  <a:cubicBezTo>
                    <a:pt x="521995" y="642909"/>
                    <a:pt x="518312" y="647053"/>
                    <a:pt x="521995" y="661325"/>
                  </a:cubicBezTo>
                  <a:cubicBezTo>
                    <a:pt x="530743" y="697696"/>
                    <a:pt x="538109" y="734527"/>
                    <a:pt x="547317" y="770898"/>
                  </a:cubicBezTo>
                  <a:cubicBezTo>
                    <a:pt x="551461" y="786551"/>
                    <a:pt x="546857" y="792076"/>
                    <a:pt x="531203" y="792996"/>
                  </a:cubicBezTo>
                  <a:cubicBezTo>
                    <a:pt x="495293" y="795298"/>
                    <a:pt x="459843" y="795759"/>
                    <a:pt x="423932" y="792536"/>
                  </a:cubicBezTo>
                  <a:cubicBezTo>
                    <a:pt x="411502" y="791615"/>
                    <a:pt x="409200" y="786551"/>
                    <a:pt x="411962" y="775502"/>
                  </a:cubicBezTo>
                  <a:cubicBezTo>
                    <a:pt x="420709" y="738210"/>
                    <a:pt x="428536" y="701379"/>
                    <a:pt x="436823" y="664087"/>
                  </a:cubicBezTo>
                  <a:cubicBezTo>
                    <a:pt x="441427" y="644290"/>
                    <a:pt x="440506" y="643369"/>
                    <a:pt x="419789" y="643369"/>
                  </a:cubicBezTo>
                  <a:cubicBezTo>
                    <a:pt x="314358" y="643369"/>
                    <a:pt x="208929" y="643369"/>
                    <a:pt x="103039" y="643369"/>
                  </a:cubicBezTo>
                  <a:cubicBezTo>
                    <a:pt x="41347" y="643369"/>
                    <a:pt x="-6994" y="589964"/>
                    <a:pt x="832" y="528732"/>
                  </a:cubicBezTo>
                  <a:cubicBezTo>
                    <a:pt x="20168" y="372199"/>
                    <a:pt x="40426" y="216127"/>
                    <a:pt x="60683" y="59594"/>
                  </a:cubicBezTo>
                  <a:cubicBezTo>
                    <a:pt x="65287" y="24144"/>
                    <a:pt x="93371" y="664"/>
                    <a:pt x="130202" y="204"/>
                  </a:cubicBezTo>
                  <a:close/>
                </a:path>
              </a:pathLst>
            </a:custGeom>
            <a:solidFill>
              <a:schemeClr val="accent2"/>
            </a:solidFill>
            <a:ln w="4596" cap="flat">
              <a:noFill/>
              <a:prstDash val="solid"/>
              <a:miter/>
            </a:ln>
          </p:spPr>
          <p:txBody>
            <a:bodyPr rtlCol="0" anchor="ctr"/>
            <a:lstStyle/>
            <a:p>
              <a:endParaRPr lang="en-US"/>
            </a:p>
          </p:txBody>
        </p:sp>
      </p:grpSp>
      <p:grpSp>
        <p:nvGrpSpPr>
          <p:cNvPr id="141" name="Group 140">
            <a:extLst>
              <a:ext uri="{FF2B5EF4-FFF2-40B4-BE49-F238E27FC236}">
                <a16:creationId xmlns:a16="http://schemas.microsoft.com/office/drawing/2014/main" id="{A0AED753-A5F1-4786-A3CB-CAECBB79D969}"/>
              </a:ext>
            </a:extLst>
          </p:cNvPr>
          <p:cNvGrpSpPr/>
          <p:nvPr/>
        </p:nvGrpSpPr>
        <p:grpSpPr>
          <a:xfrm rot="20616275">
            <a:off x="5299953" y="850101"/>
            <a:ext cx="822437" cy="417980"/>
            <a:chOff x="1786971" y="4942919"/>
            <a:chExt cx="2041538" cy="1037553"/>
          </a:xfrm>
        </p:grpSpPr>
        <p:sp>
          <p:nvSpPr>
            <p:cNvPr id="142" name="Rectangle: Rounded Corners 141">
              <a:extLst>
                <a:ext uri="{FF2B5EF4-FFF2-40B4-BE49-F238E27FC236}">
                  <a16:creationId xmlns:a16="http://schemas.microsoft.com/office/drawing/2014/main" id="{7447D596-ACB5-4424-96E8-9DAB3FEC36AC}"/>
                </a:ext>
              </a:extLst>
            </p:cNvPr>
            <p:cNvSpPr/>
            <p:nvPr/>
          </p:nvSpPr>
          <p:spPr>
            <a:xfrm>
              <a:off x="1886713" y="4942919"/>
              <a:ext cx="1842053" cy="62168"/>
            </a:xfrm>
            <a:prstGeom prst="roundRect">
              <a:avLst>
                <a:gd name="adj" fmla="val 50000"/>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3" name="Trapezoid 142">
              <a:extLst>
                <a:ext uri="{FF2B5EF4-FFF2-40B4-BE49-F238E27FC236}">
                  <a16:creationId xmlns:a16="http://schemas.microsoft.com/office/drawing/2014/main" id="{DA35CCDD-1D1E-4CB2-87D2-4C2DBD82BF7D}"/>
                </a:ext>
              </a:extLst>
            </p:cNvPr>
            <p:cNvSpPr/>
            <p:nvPr/>
          </p:nvSpPr>
          <p:spPr>
            <a:xfrm>
              <a:off x="1786971" y="5005087"/>
              <a:ext cx="2041538" cy="972483"/>
            </a:xfrm>
            <a:prstGeom prst="trapezoid">
              <a:avLst>
                <a:gd name="adj" fmla="val 15411"/>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4" name="Trapezoid 143">
              <a:extLst>
                <a:ext uri="{FF2B5EF4-FFF2-40B4-BE49-F238E27FC236}">
                  <a16:creationId xmlns:a16="http://schemas.microsoft.com/office/drawing/2014/main" id="{2ADB4862-A01A-4868-B964-13C3643102BC}"/>
                </a:ext>
              </a:extLst>
            </p:cNvPr>
            <p:cNvSpPr/>
            <p:nvPr/>
          </p:nvSpPr>
          <p:spPr>
            <a:xfrm>
              <a:off x="1950379" y="5043805"/>
              <a:ext cx="1714722" cy="187750"/>
            </a:xfrm>
            <a:prstGeom prst="trapezoid">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5" name="Group 144">
              <a:extLst>
                <a:ext uri="{FF2B5EF4-FFF2-40B4-BE49-F238E27FC236}">
                  <a16:creationId xmlns:a16="http://schemas.microsoft.com/office/drawing/2014/main" id="{BB260B09-5284-4ED4-AC15-61105CD48A51}"/>
                </a:ext>
              </a:extLst>
            </p:cNvPr>
            <p:cNvGrpSpPr/>
            <p:nvPr/>
          </p:nvGrpSpPr>
          <p:grpSpPr>
            <a:xfrm>
              <a:off x="2260924" y="5043805"/>
              <a:ext cx="1107473" cy="187751"/>
              <a:chOff x="7962899" y="2433000"/>
              <a:chExt cx="2294160" cy="371747"/>
            </a:xfrm>
          </p:grpSpPr>
          <p:grpSp>
            <p:nvGrpSpPr>
              <p:cNvPr id="199" name="Group 198">
                <a:extLst>
                  <a:ext uri="{FF2B5EF4-FFF2-40B4-BE49-F238E27FC236}">
                    <a16:creationId xmlns:a16="http://schemas.microsoft.com/office/drawing/2014/main" id="{F0960AB9-296A-4545-BFBD-EAE05F5A14F4}"/>
                  </a:ext>
                </a:extLst>
              </p:cNvPr>
              <p:cNvGrpSpPr/>
              <p:nvPr/>
            </p:nvGrpSpPr>
            <p:grpSpPr>
              <a:xfrm>
                <a:off x="7962899" y="2433000"/>
                <a:ext cx="344267" cy="371747"/>
                <a:chOff x="6383215" y="2833551"/>
                <a:chExt cx="240196" cy="371747"/>
              </a:xfrm>
            </p:grpSpPr>
            <p:sp>
              <p:nvSpPr>
                <p:cNvPr id="208" name="Rectangle 207">
                  <a:extLst>
                    <a:ext uri="{FF2B5EF4-FFF2-40B4-BE49-F238E27FC236}">
                      <a16:creationId xmlns:a16="http://schemas.microsoft.com/office/drawing/2014/main" id="{B64C8C39-A170-4025-8B64-C55A9C7D233C}"/>
                    </a:ext>
                  </a:extLst>
                </p:cNvPr>
                <p:cNvSpPr/>
                <p:nvPr/>
              </p:nvSpPr>
              <p:spPr>
                <a:xfrm>
                  <a:off x="6427177" y="2833551"/>
                  <a:ext cx="152272" cy="103080"/>
                </a:xfrm>
                <a:prstGeom prst="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9" name="Rectangle 208">
                  <a:extLst>
                    <a:ext uri="{FF2B5EF4-FFF2-40B4-BE49-F238E27FC236}">
                      <a16:creationId xmlns:a16="http://schemas.microsoft.com/office/drawing/2014/main" id="{60E3A525-C86A-4528-8E2C-691ED26FD651}"/>
                    </a:ext>
                  </a:extLst>
                </p:cNvPr>
                <p:cNvSpPr/>
                <p:nvPr/>
              </p:nvSpPr>
              <p:spPr>
                <a:xfrm>
                  <a:off x="6383215" y="3030414"/>
                  <a:ext cx="240196" cy="174884"/>
                </a:xfrm>
                <a:prstGeom prst="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0" name="Trapezoid 209">
                  <a:extLst>
                    <a:ext uri="{FF2B5EF4-FFF2-40B4-BE49-F238E27FC236}">
                      <a16:creationId xmlns:a16="http://schemas.microsoft.com/office/drawing/2014/main" id="{B2BCC827-63B2-43E2-9F03-42CF91DD8A45}"/>
                    </a:ext>
                  </a:extLst>
                </p:cNvPr>
                <p:cNvSpPr/>
                <p:nvPr/>
              </p:nvSpPr>
              <p:spPr>
                <a:xfrm>
                  <a:off x="6383215" y="2936632"/>
                  <a:ext cx="240196" cy="93782"/>
                </a:xfrm>
                <a:prstGeom prst="trapezoid">
                  <a:avLst>
                    <a:gd name="adj" fmla="val 74687"/>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00" name="Group 199">
                <a:extLst>
                  <a:ext uri="{FF2B5EF4-FFF2-40B4-BE49-F238E27FC236}">
                    <a16:creationId xmlns:a16="http://schemas.microsoft.com/office/drawing/2014/main" id="{EE79BC89-3B92-4CEA-A18B-29E82159FA04}"/>
                  </a:ext>
                </a:extLst>
              </p:cNvPr>
              <p:cNvGrpSpPr/>
              <p:nvPr/>
            </p:nvGrpSpPr>
            <p:grpSpPr>
              <a:xfrm>
                <a:off x="8933083" y="2433000"/>
                <a:ext cx="344267" cy="371747"/>
                <a:chOff x="6383215" y="2833551"/>
                <a:chExt cx="240196" cy="371747"/>
              </a:xfrm>
            </p:grpSpPr>
            <p:sp>
              <p:nvSpPr>
                <p:cNvPr id="205" name="Rectangle 204">
                  <a:extLst>
                    <a:ext uri="{FF2B5EF4-FFF2-40B4-BE49-F238E27FC236}">
                      <a16:creationId xmlns:a16="http://schemas.microsoft.com/office/drawing/2014/main" id="{4F3F5E0B-1563-4640-AB5A-7500C14D1E84}"/>
                    </a:ext>
                  </a:extLst>
                </p:cNvPr>
                <p:cNvSpPr/>
                <p:nvPr/>
              </p:nvSpPr>
              <p:spPr>
                <a:xfrm>
                  <a:off x="6427177" y="2833551"/>
                  <a:ext cx="152272" cy="103080"/>
                </a:xfrm>
                <a:prstGeom prst="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6" name="Rectangle 205">
                  <a:extLst>
                    <a:ext uri="{FF2B5EF4-FFF2-40B4-BE49-F238E27FC236}">
                      <a16:creationId xmlns:a16="http://schemas.microsoft.com/office/drawing/2014/main" id="{A4DFC1FD-BB29-452D-A501-F24355354C37}"/>
                    </a:ext>
                  </a:extLst>
                </p:cNvPr>
                <p:cNvSpPr/>
                <p:nvPr/>
              </p:nvSpPr>
              <p:spPr>
                <a:xfrm>
                  <a:off x="6383215" y="3030414"/>
                  <a:ext cx="240196" cy="174884"/>
                </a:xfrm>
                <a:prstGeom prst="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7" name="Trapezoid 206">
                  <a:extLst>
                    <a:ext uri="{FF2B5EF4-FFF2-40B4-BE49-F238E27FC236}">
                      <a16:creationId xmlns:a16="http://schemas.microsoft.com/office/drawing/2014/main" id="{69A66F7B-F619-41E5-9573-9F342491B392}"/>
                    </a:ext>
                  </a:extLst>
                </p:cNvPr>
                <p:cNvSpPr/>
                <p:nvPr/>
              </p:nvSpPr>
              <p:spPr>
                <a:xfrm>
                  <a:off x="6383215" y="2936632"/>
                  <a:ext cx="240196" cy="93782"/>
                </a:xfrm>
                <a:prstGeom prst="trapezoid">
                  <a:avLst>
                    <a:gd name="adj" fmla="val 67722"/>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01" name="Group 200">
                <a:extLst>
                  <a:ext uri="{FF2B5EF4-FFF2-40B4-BE49-F238E27FC236}">
                    <a16:creationId xmlns:a16="http://schemas.microsoft.com/office/drawing/2014/main" id="{A5755627-7909-4AC8-AA8E-1F75FE65BB28}"/>
                  </a:ext>
                </a:extLst>
              </p:cNvPr>
              <p:cNvGrpSpPr/>
              <p:nvPr/>
            </p:nvGrpSpPr>
            <p:grpSpPr>
              <a:xfrm>
                <a:off x="9912792" y="2433000"/>
                <a:ext cx="344267" cy="371747"/>
                <a:chOff x="6383215" y="2833551"/>
                <a:chExt cx="240196" cy="371747"/>
              </a:xfrm>
            </p:grpSpPr>
            <p:sp>
              <p:nvSpPr>
                <p:cNvPr id="202" name="Rectangle 201">
                  <a:extLst>
                    <a:ext uri="{FF2B5EF4-FFF2-40B4-BE49-F238E27FC236}">
                      <a16:creationId xmlns:a16="http://schemas.microsoft.com/office/drawing/2014/main" id="{1007F6FB-9E07-4A83-B4A0-AF79E3419044}"/>
                    </a:ext>
                  </a:extLst>
                </p:cNvPr>
                <p:cNvSpPr/>
                <p:nvPr/>
              </p:nvSpPr>
              <p:spPr>
                <a:xfrm>
                  <a:off x="6427177" y="2833551"/>
                  <a:ext cx="152272" cy="103080"/>
                </a:xfrm>
                <a:prstGeom prst="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3" name="Rectangle 202">
                  <a:extLst>
                    <a:ext uri="{FF2B5EF4-FFF2-40B4-BE49-F238E27FC236}">
                      <a16:creationId xmlns:a16="http://schemas.microsoft.com/office/drawing/2014/main" id="{852D144E-3CC4-4026-BAAA-8E24C5C819CC}"/>
                    </a:ext>
                  </a:extLst>
                </p:cNvPr>
                <p:cNvSpPr/>
                <p:nvPr/>
              </p:nvSpPr>
              <p:spPr>
                <a:xfrm>
                  <a:off x="6383215" y="3030414"/>
                  <a:ext cx="240196" cy="174884"/>
                </a:xfrm>
                <a:prstGeom prst="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4" name="Trapezoid 203">
                  <a:extLst>
                    <a:ext uri="{FF2B5EF4-FFF2-40B4-BE49-F238E27FC236}">
                      <a16:creationId xmlns:a16="http://schemas.microsoft.com/office/drawing/2014/main" id="{869A4A3C-B911-4397-9489-5304F0CE46D8}"/>
                    </a:ext>
                  </a:extLst>
                </p:cNvPr>
                <p:cNvSpPr/>
                <p:nvPr/>
              </p:nvSpPr>
              <p:spPr>
                <a:xfrm>
                  <a:off x="6383215" y="2936632"/>
                  <a:ext cx="240196" cy="93782"/>
                </a:xfrm>
                <a:prstGeom prst="trapezoid">
                  <a:avLst>
                    <a:gd name="adj" fmla="val 71204"/>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146" name="Trapezoid 145">
              <a:extLst>
                <a:ext uri="{FF2B5EF4-FFF2-40B4-BE49-F238E27FC236}">
                  <a16:creationId xmlns:a16="http://schemas.microsoft.com/office/drawing/2014/main" id="{0EA9601F-A088-4C4A-9905-C84DB0F86628}"/>
                </a:ext>
              </a:extLst>
            </p:cNvPr>
            <p:cNvSpPr/>
            <p:nvPr/>
          </p:nvSpPr>
          <p:spPr>
            <a:xfrm>
              <a:off x="1842501" y="5231555"/>
              <a:ext cx="527872" cy="746014"/>
            </a:xfrm>
            <a:prstGeom prst="trapezoid">
              <a:avLst>
                <a:gd name="adj" fmla="val 21325"/>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7" name="Trapezoid 146">
              <a:extLst>
                <a:ext uri="{FF2B5EF4-FFF2-40B4-BE49-F238E27FC236}">
                  <a16:creationId xmlns:a16="http://schemas.microsoft.com/office/drawing/2014/main" id="{C1D981AE-AC60-4BD7-BE4A-199A1B1B9A14}"/>
                </a:ext>
              </a:extLst>
            </p:cNvPr>
            <p:cNvSpPr/>
            <p:nvPr/>
          </p:nvSpPr>
          <p:spPr>
            <a:xfrm>
              <a:off x="2313764" y="5231555"/>
              <a:ext cx="527872" cy="746014"/>
            </a:xfrm>
            <a:prstGeom prst="trapezoid">
              <a:avLst>
                <a:gd name="adj" fmla="val 21325"/>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8" name="Trapezoid 147">
              <a:extLst>
                <a:ext uri="{FF2B5EF4-FFF2-40B4-BE49-F238E27FC236}">
                  <a16:creationId xmlns:a16="http://schemas.microsoft.com/office/drawing/2014/main" id="{DC1979EC-476C-42A2-9703-D1CD7A865388}"/>
                </a:ext>
              </a:extLst>
            </p:cNvPr>
            <p:cNvSpPr/>
            <p:nvPr/>
          </p:nvSpPr>
          <p:spPr>
            <a:xfrm>
              <a:off x="2785027" y="5231555"/>
              <a:ext cx="527872" cy="746014"/>
            </a:xfrm>
            <a:prstGeom prst="trapezoid">
              <a:avLst>
                <a:gd name="adj" fmla="val 21325"/>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9" name="Trapezoid 148">
              <a:extLst>
                <a:ext uri="{FF2B5EF4-FFF2-40B4-BE49-F238E27FC236}">
                  <a16:creationId xmlns:a16="http://schemas.microsoft.com/office/drawing/2014/main" id="{64F7F7C8-22FC-40DE-93B0-CECCF6DFFFD7}"/>
                </a:ext>
              </a:extLst>
            </p:cNvPr>
            <p:cNvSpPr/>
            <p:nvPr/>
          </p:nvSpPr>
          <p:spPr>
            <a:xfrm>
              <a:off x="3256290" y="5231555"/>
              <a:ext cx="527872" cy="746014"/>
            </a:xfrm>
            <a:prstGeom prst="trapezoid">
              <a:avLst>
                <a:gd name="adj" fmla="val 21325"/>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50" name="Group 149">
              <a:extLst>
                <a:ext uri="{FF2B5EF4-FFF2-40B4-BE49-F238E27FC236}">
                  <a16:creationId xmlns:a16="http://schemas.microsoft.com/office/drawing/2014/main" id="{99F0E612-AD4B-4CF0-ABDC-F54A10016368}"/>
                </a:ext>
              </a:extLst>
            </p:cNvPr>
            <p:cNvGrpSpPr/>
            <p:nvPr/>
          </p:nvGrpSpPr>
          <p:grpSpPr>
            <a:xfrm>
              <a:off x="1962670" y="5271362"/>
              <a:ext cx="302363" cy="682663"/>
              <a:chOff x="7384246" y="2899703"/>
              <a:chExt cx="626352" cy="1351672"/>
            </a:xfrm>
            <a:solidFill>
              <a:schemeClr val="accent4">
                <a:lumMod val="60000"/>
                <a:lumOff val="40000"/>
              </a:schemeClr>
            </a:solidFill>
          </p:grpSpPr>
          <p:sp>
            <p:nvSpPr>
              <p:cNvPr id="188" name="Rectangle: Rounded Corners 187">
                <a:extLst>
                  <a:ext uri="{FF2B5EF4-FFF2-40B4-BE49-F238E27FC236}">
                    <a16:creationId xmlns:a16="http://schemas.microsoft.com/office/drawing/2014/main" id="{93819EFF-F8AF-49C4-8FD3-33B0B5392C8B}"/>
                  </a:ext>
                </a:extLst>
              </p:cNvPr>
              <p:cNvSpPr/>
              <p:nvPr/>
            </p:nvSpPr>
            <p:spPr>
              <a:xfrm>
                <a:off x="7400629" y="2939722"/>
                <a:ext cx="27432" cy="36576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9" name="Rectangle: Rounded Corners 188">
                <a:extLst>
                  <a:ext uri="{FF2B5EF4-FFF2-40B4-BE49-F238E27FC236}">
                    <a16:creationId xmlns:a16="http://schemas.microsoft.com/office/drawing/2014/main" id="{05888C41-3543-4116-9258-0D8008043141}"/>
                  </a:ext>
                </a:extLst>
              </p:cNvPr>
              <p:cNvSpPr/>
              <p:nvPr/>
            </p:nvSpPr>
            <p:spPr>
              <a:xfrm>
                <a:off x="7479712" y="3208020"/>
                <a:ext cx="27432" cy="64008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0" name="Rectangle: Rounded Corners 189">
                <a:extLst>
                  <a:ext uri="{FF2B5EF4-FFF2-40B4-BE49-F238E27FC236}">
                    <a16:creationId xmlns:a16="http://schemas.microsoft.com/office/drawing/2014/main" id="{662D38A8-E710-4548-B8C7-A98238FE5246}"/>
                  </a:ext>
                </a:extLst>
              </p:cNvPr>
              <p:cNvSpPr/>
              <p:nvPr/>
            </p:nvSpPr>
            <p:spPr>
              <a:xfrm>
                <a:off x="7589172" y="3070274"/>
                <a:ext cx="27432" cy="36576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1" name="Rectangle: Rounded Corners 190">
                <a:extLst>
                  <a:ext uri="{FF2B5EF4-FFF2-40B4-BE49-F238E27FC236}">
                    <a16:creationId xmlns:a16="http://schemas.microsoft.com/office/drawing/2014/main" id="{420F5C40-9B65-4883-9E09-5CB04D240DB9}"/>
                  </a:ext>
                </a:extLst>
              </p:cNvPr>
              <p:cNvSpPr/>
              <p:nvPr/>
            </p:nvSpPr>
            <p:spPr>
              <a:xfrm>
                <a:off x="7771871" y="3360420"/>
                <a:ext cx="27432" cy="36576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2" name="Rectangle: Rounded Corners 191">
                <a:extLst>
                  <a:ext uri="{FF2B5EF4-FFF2-40B4-BE49-F238E27FC236}">
                    <a16:creationId xmlns:a16="http://schemas.microsoft.com/office/drawing/2014/main" id="{7A91174B-38A1-4C7E-906F-55FFC36E588E}"/>
                  </a:ext>
                </a:extLst>
              </p:cNvPr>
              <p:cNvSpPr/>
              <p:nvPr/>
            </p:nvSpPr>
            <p:spPr>
              <a:xfrm>
                <a:off x="7902462" y="3208020"/>
                <a:ext cx="27432" cy="64008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3" name="Rectangle: Rounded Corners 192">
                <a:extLst>
                  <a:ext uri="{FF2B5EF4-FFF2-40B4-BE49-F238E27FC236}">
                    <a16:creationId xmlns:a16="http://schemas.microsoft.com/office/drawing/2014/main" id="{A550042E-113C-41E5-9103-9323DB005237}"/>
                  </a:ext>
                </a:extLst>
              </p:cNvPr>
              <p:cNvSpPr/>
              <p:nvPr/>
            </p:nvSpPr>
            <p:spPr>
              <a:xfrm>
                <a:off x="7830766" y="3733215"/>
                <a:ext cx="27432" cy="36576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4" name="Rectangle: Rounded Corners 193">
                <a:extLst>
                  <a:ext uri="{FF2B5EF4-FFF2-40B4-BE49-F238E27FC236}">
                    <a16:creationId xmlns:a16="http://schemas.microsoft.com/office/drawing/2014/main" id="{BEF29CD8-3409-4F29-8A4B-D97F16E47D2E}"/>
                  </a:ext>
                </a:extLst>
              </p:cNvPr>
              <p:cNvSpPr/>
              <p:nvPr/>
            </p:nvSpPr>
            <p:spPr>
              <a:xfrm>
                <a:off x="7673413" y="3573780"/>
                <a:ext cx="27432" cy="64008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5" name="Rectangle: Rounded Corners 194">
                <a:extLst>
                  <a:ext uri="{FF2B5EF4-FFF2-40B4-BE49-F238E27FC236}">
                    <a16:creationId xmlns:a16="http://schemas.microsoft.com/office/drawing/2014/main" id="{4BC85D13-C132-4260-9AD8-DCC4622DCAA3}"/>
                  </a:ext>
                </a:extLst>
              </p:cNvPr>
              <p:cNvSpPr/>
              <p:nvPr/>
            </p:nvSpPr>
            <p:spPr>
              <a:xfrm>
                <a:off x="7548206" y="3756660"/>
                <a:ext cx="27432" cy="36576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6" name="Rectangle: Rounded Corners 195">
                <a:extLst>
                  <a:ext uri="{FF2B5EF4-FFF2-40B4-BE49-F238E27FC236}">
                    <a16:creationId xmlns:a16="http://schemas.microsoft.com/office/drawing/2014/main" id="{1ED50C64-8D42-451D-A947-AE5A60FD8EF8}"/>
                  </a:ext>
                </a:extLst>
              </p:cNvPr>
              <p:cNvSpPr/>
              <p:nvPr/>
            </p:nvSpPr>
            <p:spPr>
              <a:xfrm>
                <a:off x="7384246" y="3865978"/>
                <a:ext cx="27432" cy="36576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7" name="Rectangle: Rounded Corners 196">
                <a:extLst>
                  <a:ext uri="{FF2B5EF4-FFF2-40B4-BE49-F238E27FC236}">
                    <a16:creationId xmlns:a16="http://schemas.microsoft.com/office/drawing/2014/main" id="{97873B36-6C45-4D42-8699-12FADDB13333}"/>
                  </a:ext>
                </a:extLst>
              </p:cNvPr>
              <p:cNvSpPr/>
              <p:nvPr/>
            </p:nvSpPr>
            <p:spPr>
              <a:xfrm>
                <a:off x="7830765" y="2899703"/>
                <a:ext cx="27432" cy="36576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8" name="Rectangle: Rounded Corners 197">
                <a:extLst>
                  <a:ext uri="{FF2B5EF4-FFF2-40B4-BE49-F238E27FC236}">
                    <a16:creationId xmlns:a16="http://schemas.microsoft.com/office/drawing/2014/main" id="{6FDFD072-130F-4914-B223-3E7E2A80360C}"/>
                  </a:ext>
                </a:extLst>
              </p:cNvPr>
              <p:cNvSpPr/>
              <p:nvPr/>
            </p:nvSpPr>
            <p:spPr>
              <a:xfrm>
                <a:off x="7983166" y="3885615"/>
                <a:ext cx="27432" cy="36576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51" name="Group 150">
              <a:extLst>
                <a:ext uri="{FF2B5EF4-FFF2-40B4-BE49-F238E27FC236}">
                  <a16:creationId xmlns:a16="http://schemas.microsoft.com/office/drawing/2014/main" id="{305CCD95-A996-4579-967A-04114BB1E840}"/>
                </a:ext>
              </a:extLst>
            </p:cNvPr>
            <p:cNvGrpSpPr/>
            <p:nvPr/>
          </p:nvGrpSpPr>
          <p:grpSpPr>
            <a:xfrm>
              <a:off x="2430707" y="5271362"/>
              <a:ext cx="302363" cy="682663"/>
              <a:chOff x="7384246" y="2899703"/>
              <a:chExt cx="626352" cy="1351672"/>
            </a:xfrm>
            <a:solidFill>
              <a:schemeClr val="accent4">
                <a:lumMod val="60000"/>
                <a:lumOff val="40000"/>
              </a:schemeClr>
            </a:solidFill>
          </p:grpSpPr>
          <p:sp>
            <p:nvSpPr>
              <p:cNvPr id="177" name="Rectangle: Rounded Corners 176">
                <a:extLst>
                  <a:ext uri="{FF2B5EF4-FFF2-40B4-BE49-F238E27FC236}">
                    <a16:creationId xmlns:a16="http://schemas.microsoft.com/office/drawing/2014/main" id="{CA470CB0-A345-4222-AC54-DBDF56FF8F2D}"/>
                  </a:ext>
                </a:extLst>
              </p:cNvPr>
              <p:cNvSpPr/>
              <p:nvPr/>
            </p:nvSpPr>
            <p:spPr>
              <a:xfrm>
                <a:off x="7400629" y="2939722"/>
                <a:ext cx="27432" cy="36576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8" name="Rectangle: Rounded Corners 177">
                <a:extLst>
                  <a:ext uri="{FF2B5EF4-FFF2-40B4-BE49-F238E27FC236}">
                    <a16:creationId xmlns:a16="http://schemas.microsoft.com/office/drawing/2014/main" id="{97B50F90-62EB-4A9E-88C6-30B46A259DFF}"/>
                  </a:ext>
                </a:extLst>
              </p:cNvPr>
              <p:cNvSpPr/>
              <p:nvPr/>
            </p:nvSpPr>
            <p:spPr>
              <a:xfrm>
                <a:off x="7479712" y="3208020"/>
                <a:ext cx="27432" cy="64008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9" name="Rectangle: Rounded Corners 178">
                <a:extLst>
                  <a:ext uri="{FF2B5EF4-FFF2-40B4-BE49-F238E27FC236}">
                    <a16:creationId xmlns:a16="http://schemas.microsoft.com/office/drawing/2014/main" id="{2CD20A42-9801-4057-9B94-A49DDCC771D7}"/>
                  </a:ext>
                </a:extLst>
              </p:cNvPr>
              <p:cNvSpPr/>
              <p:nvPr/>
            </p:nvSpPr>
            <p:spPr>
              <a:xfrm>
                <a:off x="7589172" y="3070274"/>
                <a:ext cx="27432" cy="36576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0" name="Rectangle: Rounded Corners 179">
                <a:extLst>
                  <a:ext uri="{FF2B5EF4-FFF2-40B4-BE49-F238E27FC236}">
                    <a16:creationId xmlns:a16="http://schemas.microsoft.com/office/drawing/2014/main" id="{C3C8E632-0240-41BF-99B1-758AF2011069}"/>
                  </a:ext>
                </a:extLst>
              </p:cNvPr>
              <p:cNvSpPr/>
              <p:nvPr/>
            </p:nvSpPr>
            <p:spPr>
              <a:xfrm>
                <a:off x="7771871" y="3360420"/>
                <a:ext cx="27432" cy="36576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1" name="Rectangle: Rounded Corners 180">
                <a:extLst>
                  <a:ext uri="{FF2B5EF4-FFF2-40B4-BE49-F238E27FC236}">
                    <a16:creationId xmlns:a16="http://schemas.microsoft.com/office/drawing/2014/main" id="{78FE3A7D-7F03-4E8E-BF9B-74E6E443FF64}"/>
                  </a:ext>
                </a:extLst>
              </p:cNvPr>
              <p:cNvSpPr/>
              <p:nvPr/>
            </p:nvSpPr>
            <p:spPr>
              <a:xfrm>
                <a:off x="7902462" y="3208020"/>
                <a:ext cx="27432" cy="64008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2" name="Rectangle: Rounded Corners 181">
                <a:extLst>
                  <a:ext uri="{FF2B5EF4-FFF2-40B4-BE49-F238E27FC236}">
                    <a16:creationId xmlns:a16="http://schemas.microsoft.com/office/drawing/2014/main" id="{4F79A7EE-0783-4E74-B633-88FF157E00DE}"/>
                  </a:ext>
                </a:extLst>
              </p:cNvPr>
              <p:cNvSpPr/>
              <p:nvPr/>
            </p:nvSpPr>
            <p:spPr>
              <a:xfrm>
                <a:off x="7830766" y="3733215"/>
                <a:ext cx="27432" cy="36576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3" name="Rectangle: Rounded Corners 182">
                <a:extLst>
                  <a:ext uri="{FF2B5EF4-FFF2-40B4-BE49-F238E27FC236}">
                    <a16:creationId xmlns:a16="http://schemas.microsoft.com/office/drawing/2014/main" id="{60BD2208-9275-44EF-9A6E-08DF1AC572A9}"/>
                  </a:ext>
                </a:extLst>
              </p:cNvPr>
              <p:cNvSpPr/>
              <p:nvPr/>
            </p:nvSpPr>
            <p:spPr>
              <a:xfrm>
                <a:off x="7673413" y="3573780"/>
                <a:ext cx="27432" cy="64008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4" name="Rectangle: Rounded Corners 183">
                <a:extLst>
                  <a:ext uri="{FF2B5EF4-FFF2-40B4-BE49-F238E27FC236}">
                    <a16:creationId xmlns:a16="http://schemas.microsoft.com/office/drawing/2014/main" id="{A76FA86B-6CA7-4817-9331-489184C831C6}"/>
                  </a:ext>
                </a:extLst>
              </p:cNvPr>
              <p:cNvSpPr/>
              <p:nvPr/>
            </p:nvSpPr>
            <p:spPr>
              <a:xfrm>
                <a:off x="7548206" y="3756660"/>
                <a:ext cx="27432" cy="36576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5" name="Rectangle: Rounded Corners 184">
                <a:extLst>
                  <a:ext uri="{FF2B5EF4-FFF2-40B4-BE49-F238E27FC236}">
                    <a16:creationId xmlns:a16="http://schemas.microsoft.com/office/drawing/2014/main" id="{BFD97250-976E-4051-87F2-D520544A209A}"/>
                  </a:ext>
                </a:extLst>
              </p:cNvPr>
              <p:cNvSpPr/>
              <p:nvPr/>
            </p:nvSpPr>
            <p:spPr>
              <a:xfrm>
                <a:off x="7384246" y="3865978"/>
                <a:ext cx="27432" cy="36576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6" name="Rectangle: Rounded Corners 185">
                <a:extLst>
                  <a:ext uri="{FF2B5EF4-FFF2-40B4-BE49-F238E27FC236}">
                    <a16:creationId xmlns:a16="http://schemas.microsoft.com/office/drawing/2014/main" id="{DDE74128-0C20-455C-83D5-A1A74F583170}"/>
                  </a:ext>
                </a:extLst>
              </p:cNvPr>
              <p:cNvSpPr/>
              <p:nvPr/>
            </p:nvSpPr>
            <p:spPr>
              <a:xfrm>
                <a:off x="7830765" y="2899703"/>
                <a:ext cx="27432" cy="36576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7" name="Rectangle: Rounded Corners 186">
                <a:extLst>
                  <a:ext uri="{FF2B5EF4-FFF2-40B4-BE49-F238E27FC236}">
                    <a16:creationId xmlns:a16="http://schemas.microsoft.com/office/drawing/2014/main" id="{7FF35C02-025D-4C2E-BFED-0E41D0E0E6C7}"/>
                  </a:ext>
                </a:extLst>
              </p:cNvPr>
              <p:cNvSpPr/>
              <p:nvPr/>
            </p:nvSpPr>
            <p:spPr>
              <a:xfrm>
                <a:off x="7983166" y="3885615"/>
                <a:ext cx="27432" cy="36576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52" name="Group 151">
              <a:extLst>
                <a:ext uri="{FF2B5EF4-FFF2-40B4-BE49-F238E27FC236}">
                  <a16:creationId xmlns:a16="http://schemas.microsoft.com/office/drawing/2014/main" id="{5D23EB9A-3246-4C25-AFBA-FDC71886BA26}"/>
                </a:ext>
              </a:extLst>
            </p:cNvPr>
            <p:cNvGrpSpPr/>
            <p:nvPr/>
          </p:nvGrpSpPr>
          <p:grpSpPr>
            <a:xfrm>
              <a:off x="2898745" y="5271362"/>
              <a:ext cx="302363" cy="682663"/>
              <a:chOff x="7384246" y="2899703"/>
              <a:chExt cx="626352" cy="1351672"/>
            </a:xfrm>
            <a:solidFill>
              <a:schemeClr val="accent4">
                <a:lumMod val="60000"/>
                <a:lumOff val="40000"/>
              </a:schemeClr>
            </a:solidFill>
          </p:grpSpPr>
          <p:sp>
            <p:nvSpPr>
              <p:cNvPr id="166" name="Rectangle: Rounded Corners 165">
                <a:extLst>
                  <a:ext uri="{FF2B5EF4-FFF2-40B4-BE49-F238E27FC236}">
                    <a16:creationId xmlns:a16="http://schemas.microsoft.com/office/drawing/2014/main" id="{7173BA78-9D5A-4316-B78F-FE2F0FB649C8}"/>
                  </a:ext>
                </a:extLst>
              </p:cNvPr>
              <p:cNvSpPr/>
              <p:nvPr/>
            </p:nvSpPr>
            <p:spPr>
              <a:xfrm>
                <a:off x="7400629" y="2939722"/>
                <a:ext cx="27432" cy="36576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7" name="Rectangle: Rounded Corners 166">
                <a:extLst>
                  <a:ext uri="{FF2B5EF4-FFF2-40B4-BE49-F238E27FC236}">
                    <a16:creationId xmlns:a16="http://schemas.microsoft.com/office/drawing/2014/main" id="{ADE339D7-95D5-48D1-93CB-F12DF5664AF7}"/>
                  </a:ext>
                </a:extLst>
              </p:cNvPr>
              <p:cNvSpPr/>
              <p:nvPr/>
            </p:nvSpPr>
            <p:spPr>
              <a:xfrm>
                <a:off x="7479712" y="3208020"/>
                <a:ext cx="27432" cy="64008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8" name="Rectangle: Rounded Corners 167">
                <a:extLst>
                  <a:ext uri="{FF2B5EF4-FFF2-40B4-BE49-F238E27FC236}">
                    <a16:creationId xmlns:a16="http://schemas.microsoft.com/office/drawing/2014/main" id="{FB766D79-1D08-4E31-AE96-772F0A13DFC4}"/>
                  </a:ext>
                </a:extLst>
              </p:cNvPr>
              <p:cNvSpPr/>
              <p:nvPr/>
            </p:nvSpPr>
            <p:spPr>
              <a:xfrm>
                <a:off x="7589172" y="3070274"/>
                <a:ext cx="27432" cy="36576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9" name="Rectangle: Rounded Corners 168">
                <a:extLst>
                  <a:ext uri="{FF2B5EF4-FFF2-40B4-BE49-F238E27FC236}">
                    <a16:creationId xmlns:a16="http://schemas.microsoft.com/office/drawing/2014/main" id="{AC1E6949-9F87-4820-8A40-3B1C6BE01826}"/>
                  </a:ext>
                </a:extLst>
              </p:cNvPr>
              <p:cNvSpPr/>
              <p:nvPr/>
            </p:nvSpPr>
            <p:spPr>
              <a:xfrm>
                <a:off x="7771871" y="3360420"/>
                <a:ext cx="27432" cy="36576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0" name="Rectangle: Rounded Corners 169">
                <a:extLst>
                  <a:ext uri="{FF2B5EF4-FFF2-40B4-BE49-F238E27FC236}">
                    <a16:creationId xmlns:a16="http://schemas.microsoft.com/office/drawing/2014/main" id="{06D70A2C-0CA1-430E-B355-7DDC1A98C76D}"/>
                  </a:ext>
                </a:extLst>
              </p:cNvPr>
              <p:cNvSpPr/>
              <p:nvPr/>
            </p:nvSpPr>
            <p:spPr>
              <a:xfrm>
                <a:off x="7902462" y="3208020"/>
                <a:ext cx="27432" cy="64008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1" name="Rectangle: Rounded Corners 170">
                <a:extLst>
                  <a:ext uri="{FF2B5EF4-FFF2-40B4-BE49-F238E27FC236}">
                    <a16:creationId xmlns:a16="http://schemas.microsoft.com/office/drawing/2014/main" id="{E424DEA4-A2BA-4E67-BC5B-CEA176982D42}"/>
                  </a:ext>
                </a:extLst>
              </p:cNvPr>
              <p:cNvSpPr/>
              <p:nvPr/>
            </p:nvSpPr>
            <p:spPr>
              <a:xfrm>
                <a:off x="7830766" y="3733215"/>
                <a:ext cx="27432" cy="36576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2" name="Rectangle: Rounded Corners 171">
                <a:extLst>
                  <a:ext uri="{FF2B5EF4-FFF2-40B4-BE49-F238E27FC236}">
                    <a16:creationId xmlns:a16="http://schemas.microsoft.com/office/drawing/2014/main" id="{B405F6FB-D76D-465B-AE2E-B0FFCEB0B9E7}"/>
                  </a:ext>
                </a:extLst>
              </p:cNvPr>
              <p:cNvSpPr/>
              <p:nvPr/>
            </p:nvSpPr>
            <p:spPr>
              <a:xfrm>
                <a:off x="7673413" y="3573780"/>
                <a:ext cx="27432" cy="64008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3" name="Rectangle: Rounded Corners 172">
                <a:extLst>
                  <a:ext uri="{FF2B5EF4-FFF2-40B4-BE49-F238E27FC236}">
                    <a16:creationId xmlns:a16="http://schemas.microsoft.com/office/drawing/2014/main" id="{D25FF45E-215E-4CAB-B547-BAD6789B3462}"/>
                  </a:ext>
                </a:extLst>
              </p:cNvPr>
              <p:cNvSpPr/>
              <p:nvPr/>
            </p:nvSpPr>
            <p:spPr>
              <a:xfrm>
                <a:off x="7548206" y="3756660"/>
                <a:ext cx="27432" cy="36576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4" name="Rectangle: Rounded Corners 173">
                <a:extLst>
                  <a:ext uri="{FF2B5EF4-FFF2-40B4-BE49-F238E27FC236}">
                    <a16:creationId xmlns:a16="http://schemas.microsoft.com/office/drawing/2014/main" id="{9CC4FC62-361C-40C6-9BBC-598D12F13E67}"/>
                  </a:ext>
                </a:extLst>
              </p:cNvPr>
              <p:cNvSpPr/>
              <p:nvPr/>
            </p:nvSpPr>
            <p:spPr>
              <a:xfrm>
                <a:off x="7384246" y="3865978"/>
                <a:ext cx="27432" cy="36576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5" name="Rectangle: Rounded Corners 174">
                <a:extLst>
                  <a:ext uri="{FF2B5EF4-FFF2-40B4-BE49-F238E27FC236}">
                    <a16:creationId xmlns:a16="http://schemas.microsoft.com/office/drawing/2014/main" id="{EEA8BC6F-34E8-4C5C-90FD-8F6D8A86F143}"/>
                  </a:ext>
                </a:extLst>
              </p:cNvPr>
              <p:cNvSpPr/>
              <p:nvPr/>
            </p:nvSpPr>
            <p:spPr>
              <a:xfrm>
                <a:off x="7830765" y="2899703"/>
                <a:ext cx="27432" cy="36576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6" name="Rectangle: Rounded Corners 175">
                <a:extLst>
                  <a:ext uri="{FF2B5EF4-FFF2-40B4-BE49-F238E27FC236}">
                    <a16:creationId xmlns:a16="http://schemas.microsoft.com/office/drawing/2014/main" id="{3CED7599-7501-4E89-BFDE-B39BCAFFD832}"/>
                  </a:ext>
                </a:extLst>
              </p:cNvPr>
              <p:cNvSpPr/>
              <p:nvPr/>
            </p:nvSpPr>
            <p:spPr>
              <a:xfrm>
                <a:off x="7983166" y="3885615"/>
                <a:ext cx="27432" cy="36576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53" name="Group 152">
              <a:extLst>
                <a:ext uri="{FF2B5EF4-FFF2-40B4-BE49-F238E27FC236}">
                  <a16:creationId xmlns:a16="http://schemas.microsoft.com/office/drawing/2014/main" id="{C32DD48E-9E7F-4BA6-BB3E-BF8E12F27CE3}"/>
                </a:ext>
              </a:extLst>
            </p:cNvPr>
            <p:cNvGrpSpPr/>
            <p:nvPr/>
          </p:nvGrpSpPr>
          <p:grpSpPr>
            <a:xfrm>
              <a:off x="3366783" y="5271362"/>
              <a:ext cx="302363" cy="682663"/>
              <a:chOff x="7384246" y="2899703"/>
              <a:chExt cx="626352" cy="1351672"/>
            </a:xfrm>
            <a:solidFill>
              <a:schemeClr val="accent4">
                <a:lumMod val="60000"/>
                <a:lumOff val="40000"/>
              </a:schemeClr>
            </a:solidFill>
          </p:grpSpPr>
          <p:sp>
            <p:nvSpPr>
              <p:cNvPr id="155" name="Rectangle: Rounded Corners 154">
                <a:extLst>
                  <a:ext uri="{FF2B5EF4-FFF2-40B4-BE49-F238E27FC236}">
                    <a16:creationId xmlns:a16="http://schemas.microsoft.com/office/drawing/2014/main" id="{C9CE602C-B300-4A6A-8D9B-45F1A026F292}"/>
                  </a:ext>
                </a:extLst>
              </p:cNvPr>
              <p:cNvSpPr/>
              <p:nvPr/>
            </p:nvSpPr>
            <p:spPr>
              <a:xfrm>
                <a:off x="7400629" y="2939722"/>
                <a:ext cx="27432" cy="36576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6" name="Rectangle: Rounded Corners 155">
                <a:extLst>
                  <a:ext uri="{FF2B5EF4-FFF2-40B4-BE49-F238E27FC236}">
                    <a16:creationId xmlns:a16="http://schemas.microsoft.com/office/drawing/2014/main" id="{B067AC5B-97B6-4538-BE8E-3D1F47C44354}"/>
                  </a:ext>
                </a:extLst>
              </p:cNvPr>
              <p:cNvSpPr/>
              <p:nvPr/>
            </p:nvSpPr>
            <p:spPr>
              <a:xfrm>
                <a:off x="7479712" y="3208020"/>
                <a:ext cx="27432" cy="64008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7" name="Rectangle: Rounded Corners 156">
                <a:extLst>
                  <a:ext uri="{FF2B5EF4-FFF2-40B4-BE49-F238E27FC236}">
                    <a16:creationId xmlns:a16="http://schemas.microsoft.com/office/drawing/2014/main" id="{C1BED85F-E22F-4CC9-A79A-B55BB01F5C6D}"/>
                  </a:ext>
                </a:extLst>
              </p:cNvPr>
              <p:cNvSpPr/>
              <p:nvPr/>
            </p:nvSpPr>
            <p:spPr>
              <a:xfrm>
                <a:off x="7589172" y="3070274"/>
                <a:ext cx="27432" cy="36576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8" name="Rectangle: Rounded Corners 157">
                <a:extLst>
                  <a:ext uri="{FF2B5EF4-FFF2-40B4-BE49-F238E27FC236}">
                    <a16:creationId xmlns:a16="http://schemas.microsoft.com/office/drawing/2014/main" id="{EE687F1C-B13A-436B-8169-A80550F9F604}"/>
                  </a:ext>
                </a:extLst>
              </p:cNvPr>
              <p:cNvSpPr/>
              <p:nvPr/>
            </p:nvSpPr>
            <p:spPr>
              <a:xfrm>
                <a:off x="7771871" y="3360420"/>
                <a:ext cx="27432" cy="36576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9" name="Rectangle: Rounded Corners 158">
                <a:extLst>
                  <a:ext uri="{FF2B5EF4-FFF2-40B4-BE49-F238E27FC236}">
                    <a16:creationId xmlns:a16="http://schemas.microsoft.com/office/drawing/2014/main" id="{815324F1-1628-4ACD-BDB7-F9609E3030C7}"/>
                  </a:ext>
                </a:extLst>
              </p:cNvPr>
              <p:cNvSpPr/>
              <p:nvPr/>
            </p:nvSpPr>
            <p:spPr>
              <a:xfrm>
                <a:off x="7902462" y="3208020"/>
                <a:ext cx="27432" cy="64008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0" name="Rectangle: Rounded Corners 159">
                <a:extLst>
                  <a:ext uri="{FF2B5EF4-FFF2-40B4-BE49-F238E27FC236}">
                    <a16:creationId xmlns:a16="http://schemas.microsoft.com/office/drawing/2014/main" id="{D97578E1-DF34-42D3-81E9-37A5C347513E}"/>
                  </a:ext>
                </a:extLst>
              </p:cNvPr>
              <p:cNvSpPr/>
              <p:nvPr/>
            </p:nvSpPr>
            <p:spPr>
              <a:xfrm>
                <a:off x="7830766" y="3733215"/>
                <a:ext cx="27432" cy="36576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1" name="Rectangle: Rounded Corners 160">
                <a:extLst>
                  <a:ext uri="{FF2B5EF4-FFF2-40B4-BE49-F238E27FC236}">
                    <a16:creationId xmlns:a16="http://schemas.microsoft.com/office/drawing/2014/main" id="{433CEEB6-F0A7-40E7-BEC8-2A6F8CC861DB}"/>
                  </a:ext>
                </a:extLst>
              </p:cNvPr>
              <p:cNvSpPr/>
              <p:nvPr/>
            </p:nvSpPr>
            <p:spPr>
              <a:xfrm>
                <a:off x="7673413" y="3573780"/>
                <a:ext cx="27432" cy="64008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2" name="Rectangle: Rounded Corners 161">
                <a:extLst>
                  <a:ext uri="{FF2B5EF4-FFF2-40B4-BE49-F238E27FC236}">
                    <a16:creationId xmlns:a16="http://schemas.microsoft.com/office/drawing/2014/main" id="{D5AB8412-462C-4751-8DFE-385541547B58}"/>
                  </a:ext>
                </a:extLst>
              </p:cNvPr>
              <p:cNvSpPr/>
              <p:nvPr/>
            </p:nvSpPr>
            <p:spPr>
              <a:xfrm>
                <a:off x="7548206" y="3756660"/>
                <a:ext cx="27432" cy="36576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3" name="Rectangle: Rounded Corners 162">
                <a:extLst>
                  <a:ext uri="{FF2B5EF4-FFF2-40B4-BE49-F238E27FC236}">
                    <a16:creationId xmlns:a16="http://schemas.microsoft.com/office/drawing/2014/main" id="{09051FD0-0B97-45D8-9311-7987A53647D2}"/>
                  </a:ext>
                </a:extLst>
              </p:cNvPr>
              <p:cNvSpPr/>
              <p:nvPr/>
            </p:nvSpPr>
            <p:spPr>
              <a:xfrm>
                <a:off x="7384246" y="3865978"/>
                <a:ext cx="27432" cy="36576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4" name="Rectangle: Rounded Corners 163">
                <a:extLst>
                  <a:ext uri="{FF2B5EF4-FFF2-40B4-BE49-F238E27FC236}">
                    <a16:creationId xmlns:a16="http://schemas.microsoft.com/office/drawing/2014/main" id="{73A3168D-90D3-4FBE-BF21-5EC17D1DF06F}"/>
                  </a:ext>
                </a:extLst>
              </p:cNvPr>
              <p:cNvSpPr/>
              <p:nvPr/>
            </p:nvSpPr>
            <p:spPr>
              <a:xfrm>
                <a:off x="7830765" y="2899703"/>
                <a:ext cx="27432" cy="36576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5" name="Rectangle: Rounded Corners 164">
                <a:extLst>
                  <a:ext uri="{FF2B5EF4-FFF2-40B4-BE49-F238E27FC236}">
                    <a16:creationId xmlns:a16="http://schemas.microsoft.com/office/drawing/2014/main" id="{661B1102-D192-4264-8E8A-E117BB357C31}"/>
                  </a:ext>
                </a:extLst>
              </p:cNvPr>
              <p:cNvSpPr/>
              <p:nvPr/>
            </p:nvSpPr>
            <p:spPr>
              <a:xfrm>
                <a:off x="7983166" y="3885615"/>
                <a:ext cx="27432" cy="36576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54" name="Graphic 153">
              <a:extLst>
                <a:ext uri="{FF2B5EF4-FFF2-40B4-BE49-F238E27FC236}">
                  <a16:creationId xmlns:a16="http://schemas.microsoft.com/office/drawing/2014/main" id="{2359835D-458D-49E3-8B57-05439233AE5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843781" y="5671824"/>
              <a:ext cx="1940381" cy="308648"/>
            </a:xfrm>
            <a:prstGeom prst="rect">
              <a:avLst/>
            </a:prstGeom>
          </p:spPr>
        </p:pic>
      </p:grpSp>
      <p:sp>
        <p:nvSpPr>
          <p:cNvPr id="213" name="Oval 212">
            <a:extLst>
              <a:ext uri="{FF2B5EF4-FFF2-40B4-BE49-F238E27FC236}">
                <a16:creationId xmlns:a16="http://schemas.microsoft.com/office/drawing/2014/main" id="{0290F905-8262-4DD0-AEDF-EC7C841C039B}"/>
              </a:ext>
            </a:extLst>
          </p:cNvPr>
          <p:cNvSpPr/>
          <p:nvPr/>
        </p:nvSpPr>
        <p:spPr>
          <a:xfrm>
            <a:off x="3352442" y="1755605"/>
            <a:ext cx="962308" cy="962308"/>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4" name="Oval 213">
            <a:extLst>
              <a:ext uri="{FF2B5EF4-FFF2-40B4-BE49-F238E27FC236}">
                <a16:creationId xmlns:a16="http://schemas.microsoft.com/office/drawing/2014/main" id="{E7197A7C-EDB3-4158-A8BF-D1D46C07B0E1}"/>
              </a:ext>
            </a:extLst>
          </p:cNvPr>
          <p:cNvSpPr/>
          <p:nvPr/>
        </p:nvSpPr>
        <p:spPr>
          <a:xfrm>
            <a:off x="3588001" y="784221"/>
            <a:ext cx="656604" cy="656604"/>
          </a:xfrm>
          <a:prstGeom prst="ellipse">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5" name="Oval 214">
            <a:extLst>
              <a:ext uri="{FF2B5EF4-FFF2-40B4-BE49-F238E27FC236}">
                <a16:creationId xmlns:a16="http://schemas.microsoft.com/office/drawing/2014/main" id="{61596F0C-2382-49A1-A783-06968FAC121F}"/>
              </a:ext>
            </a:extLst>
          </p:cNvPr>
          <p:cNvSpPr/>
          <p:nvPr/>
        </p:nvSpPr>
        <p:spPr>
          <a:xfrm>
            <a:off x="3268368" y="2443048"/>
            <a:ext cx="404592" cy="404592"/>
          </a:xfrm>
          <a:prstGeom prst="ellipse">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6" name="Oval 215">
            <a:extLst>
              <a:ext uri="{FF2B5EF4-FFF2-40B4-BE49-F238E27FC236}">
                <a16:creationId xmlns:a16="http://schemas.microsoft.com/office/drawing/2014/main" id="{815C8D3B-9D2D-4B96-8791-90F9C736B9D6}"/>
              </a:ext>
            </a:extLst>
          </p:cNvPr>
          <p:cNvSpPr/>
          <p:nvPr/>
        </p:nvSpPr>
        <p:spPr>
          <a:xfrm>
            <a:off x="2277581" y="2346642"/>
            <a:ext cx="498826" cy="498826"/>
          </a:xfrm>
          <a:prstGeom prst="ellipse">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7" name="Oval 216">
            <a:extLst>
              <a:ext uri="{FF2B5EF4-FFF2-40B4-BE49-F238E27FC236}">
                <a16:creationId xmlns:a16="http://schemas.microsoft.com/office/drawing/2014/main" id="{373C6841-D415-4314-853D-16CEA879B54F}"/>
              </a:ext>
            </a:extLst>
          </p:cNvPr>
          <p:cNvSpPr/>
          <p:nvPr/>
        </p:nvSpPr>
        <p:spPr>
          <a:xfrm>
            <a:off x="957555" y="2216048"/>
            <a:ext cx="1344768" cy="1344768"/>
          </a:xfrm>
          <a:prstGeom prst="ellipse">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8" name="Oval 217">
            <a:extLst>
              <a:ext uri="{FF2B5EF4-FFF2-40B4-BE49-F238E27FC236}">
                <a16:creationId xmlns:a16="http://schemas.microsoft.com/office/drawing/2014/main" id="{C6D4F8F8-9E55-4CE6-8294-3AB46C1CC81C}"/>
              </a:ext>
            </a:extLst>
          </p:cNvPr>
          <p:cNvSpPr/>
          <p:nvPr/>
        </p:nvSpPr>
        <p:spPr>
          <a:xfrm>
            <a:off x="3374548" y="820529"/>
            <a:ext cx="331383" cy="331383"/>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9" name="Oval 218">
            <a:extLst>
              <a:ext uri="{FF2B5EF4-FFF2-40B4-BE49-F238E27FC236}">
                <a16:creationId xmlns:a16="http://schemas.microsoft.com/office/drawing/2014/main" id="{ABF5F5B3-A798-427A-A14C-6A3A0CC99415}"/>
              </a:ext>
            </a:extLst>
          </p:cNvPr>
          <p:cNvSpPr/>
          <p:nvPr/>
        </p:nvSpPr>
        <p:spPr>
          <a:xfrm>
            <a:off x="488566" y="619947"/>
            <a:ext cx="820878" cy="820878"/>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20" name="Group 219">
            <a:extLst>
              <a:ext uri="{FF2B5EF4-FFF2-40B4-BE49-F238E27FC236}">
                <a16:creationId xmlns:a16="http://schemas.microsoft.com/office/drawing/2014/main" id="{501E6DC6-2B4D-422C-919E-F4FFBF13FA30}"/>
              </a:ext>
            </a:extLst>
          </p:cNvPr>
          <p:cNvGrpSpPr/>
          <p:nvPr/>
        </p:nvGrpSpPr>
        <p:grpSpPr>
          <a:xfrm>
            <a:off x="4658362" y="827652"/>
            <a:ext cx="450484" cy="450484"/>
            <a:chOff x="4266660" y="45289"/>
            <a:chExt cx="768290" cy="768290"/>
          </a:xfrm>
        </p:grpSpPr>
        <p:sp>
          <p:nvSpPr>
            <p:cNvPr id="221" name="Freeform: Shape 220">
              <a:extLst>
                <a:ext uri="{FF2B5EF4-FFF2-40B4-BE49-F238E27FC236}">
                  <a16:creationId xmlns:a16="http://schemas.microsoft.com/office/drawing/2014/main" id="{270DB740-643E-43D7-8452-0D3BF7315089}"/>
                </a:ext>
              </a:extLst>
            </p:cNvPr>
            <p:cNvSpPr/>
            <p:nvPr/>
          </p:nvSpPr>
          <p:spPr>
            <a:xfrm>
              <a:off x="4266660" y="45289"/>
              <a:ext cx="768290" cy="768290"/>
            </a:xfrm>
            <a:custGeom>
              <a:avLst/>
              <a:gdLst>
                <a:gd name="connsiteX0" fmla="*/ 583092 w 768290"/>
                <a:gd name="connsiteY0" fmla="*/ 51758 h 768290"/>
                <a:gd name="connsiteX1" fmla="*/ 573387 w 768290"/>
                <a:gd name="connsiteY1" fmla="*/ 131014 h 768290"/>
                <a:gd name="connsiteX2" fmla="*/ 596031 w 768290"/>
                <a:gd name="connsiteY2" fmla="*/ 164980 h 768290"/>
                <a:gd name="connsiteX3" fmla="*/ 700357 w 768290"/>
                <a:gd name="connsiteY3" fmla="*/ 188433 h 768290"/>
                <a:gd name="connsiteX4" fmla="*/ 709253 w 768290"/>
                <a:gd name="connsiteY4" fmla="*/ 215121 h 768290"/>
                <a:gd name="connsiteX5" fmla="*/ 671243 w 768290"/>
                <a:gd name="connsiteY5" fmla="*/ 265262 h 768290"/>
                <a:gd name="connsiteX6" fmla="*/ 674478 w 768290"/>
                <a:gd name="connsiteY6" fmla="*/ 293568 h 768290"/>
                <a:gd name="connsiteX7" fmla="*/ 775569 w 768290"/>
                <a:gd name="connsiteY7" fmla="*/ 388189 h 768290"/>
                <a:gd name="connsiteX8" fmla="*/ 706827 w 768290"/>
                <a:gd name="connsiteY8" fmla="*/ 417303 h 768290"/>
                <a:gd name="connsiteX9" fmla="*/ 686609 w 768290"/>
                <a:gd name="connsiteY9" fmla="*/ 463400 h 768290"/>
                <a:gd name="connsiteX10" fmla="*/ 723002 w 768290"/>
                <a:gd name="connsiteY10" fmla="*/ 580666 h 768290"/>
                <a:gd name="connsiteX11" fmla="*/ 635659 w 768290"/>
                <a:gd name="connsiteY11" fmla="*/ 571770 h 768290"/>
                <a:gd name="connsiteX12" fmla="*/ 613015 w 768290"/>
                <a:gd name="connsiteY12" fmla="*/ 587944 h 768290"/>
                <a:gd name="connsiteX13" fmla="*/ 581474 w 768290"/>
                <a:gd name="connsiteY13" fmla="*/ 719767 h 768290"/>
                <a:gd name="connsiteX14" fmla="*/ 511115 w 768290"/>
                <a:gd name="connsiteY14" fmla="*/ 670434 h 768290"/>
                <a:gd name="connsiteX15" fmla="*/ 480384 w 768290"/>
                <a:gd name="connsiteY15" fmla="*/ 673669 h 768290"/>
                <a:gd name="connsiteX16" fmla="*/ 385762 w 768290"/>
                <a:gd name="connsiteY16" fmla="*/ 773951 h 768290"/>
                <a:gd name="connsiteX17" fmla="*/ 350179 w 768290"/>
                <a:gd name="connsiteY17" fmla="*/ 692270 h 768290"/>
                <a:gd name="connsiteX18" fmla="*/ 324299 w 768290"/>
                <a:gd name="connsiteY18" fmla="*/ 680948 h 768290"/>
                <a:gd name="connsiteX19" fmla="*/ 210269 w 768290"/>
                <a:gd name="connsiteY19" fmla="*/ 716532 h 768290"/>
                <a:gd name="connsiteX20" fmla="*/ 192477 w 768290"/>
                <a:gd name="connsiteY20" fmla="*/ 701975 h 768290"/>
                <a:gd name="connsiteX21" fmla="*/ 202182 w 768290"/>
                <a:gd name="connsiteY21" fmla="*/ 637276 h 768290"/>
                <a:gd name="connsiteX22" fmla="*/ 182772 w 768290"/>
                <a:gd name="connsiteY22" fmla="*/ 609780 h 768290"/>
                <a:gd name="connsiteX23" fmla="*/ 50950 w 768290"/>
                <a:gd name="connsiteY23" fmla="*/ 579048 h 768290"/>
                <a:gd name="connsiteX24" fmla="*/ 103517 w 768290"/>
                <a:gd name="connsiteY24" fmla="*/ 508689 h 768290"/>
                <a:gd name="connsiteX25" fmla="*/ 101091 w 768290"/>
                <a:gd name="connsiteY25" fmla="*/ 480384 h 768290"/>
                <a:gd name="connsiteX26" fmla="*/ 0 w 768290"/>
                <a:gd name="connsiteY26" fmla="*/ 385763 h 768290"/>
                <a:gd name="connsiteX27" fmla="*/ 73594 w 768290"/>
                <a:gd name="connsiteY27" fmla="*/ 354222 h 768290"/>
                <a:gd name="connsiteX28" fmla="*/ 91386 w 768290"/>
                <a:gd name="connsiteY28" fmla="*/ 315403 h 768290"/>
                <a:gd name="connsiteX29" fmla="*/ 53376 w 768290"/>
                <a:gd name="connsiteY29" fmla="*/ 192477 h 768290"/>
                <a:gd name="connsiteX30" fmla="*/ 140718 w 768290"/>
                <a:gd name="connsiteY30" fmla="*/ 202182 h 768290"/>
                <a:gd name="connsiteX31" fmla="*/ 164171 w 768290"/>
                <a:gd name="connsiteY31" fmla="*/ 184390 h 768290"/>
                <a:gd name="connsiteX32" fmla="*/ 195712 w 768290"/>
                <a:gd name="connsiteY32" fmla="*/ 50950 h 768290"/>
                <a:gd name="connsiteX33" fmla="*/ 257984 w 768290"/>
                <a:gd name="connsiteY33" fmla="*/ 97856 h 768290"/>
                <a:gd name="connsiteX34" fmla="*/ 303272 w 768290"/>
                <a:gd name="connsiteY34" fmla="*/ 93004 h 768290"/>
                <a:gd name="connsiteX35" fmla="*/ 389806 w 768290"/>
                <a:gd name="connsiteY35" fmla="*/ 0 h 768290"/>
                <a:gd name="connsiteX36" fmla="*/ 422155 w 768290"/>
                <a:gd name="connsiteY36" fmla="*/ 74403 h 768290"/>
                <a:gd name="connsiteX37" fmla="*/ 457739 w 768290"/>
                <a:gd name="connsiteY37" fmla="*/ 91386 h 768290"/>
                <a:gd name="connsiteX38" fmla="*/ 583092 w 768290"/>
                <a:gd name="connsiteY38" fmla="*/ 51758 h 7682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768290" h="768290">
                  <a:moveTo>
                    <a:pt x="583092" y="51758"/>
                  </a:moveTo>
                  <a:cubicBezTo>
                    <a:pt x="579857" y="80064"/>
                    <a:pt x="579048" y="105943"/>
                    <a:pt x="573387" y="131014"/>
                  </a:cubicBezTo>
                  <a:cubicBezTo>
                    <a:pt x="567726" y="153658"/>
                    <a:pt x="576622" y="160937"/>
                    <a:pt x="596031" y="164980"/>
                  </a:cubicBezTo>
                  <a:cubicBezTo>
                    <a:pt x="630807" y="172259"/>
                    <a:pt x="665582" y="183581"/>
                    <a:pt x="700357" y="188433"/>
                  </a:cubicBezTo>
                  <a:cubicBezTo>
                    <a:pt x="727854" y="192477"/>
                    <a:pt x="719766" y="202182"/>
                    <a:pt x="709253" y="215121"/>
                  </a:cubicBezTo>
                  <a:cubicBezTo>
                    <a:pt x="696313" y="232104"/>
                    <a:pt x="684991" y="249896"/>
                    <a:pt x="671243" y="265262"/>
                  </a:cubicBezTo>
                  <a:cubicBezTo>
                    <a:pt x="660729" y="277393"/>
                    <a:pt x="663156" y="283863"/>
                    <a:pt x="674478" y="293568"/>
                  </a:cubicBezTo>
                  <a:cubicBezTo>
                    <a:pt x="707636" y="323491"/>
                    <a:pt x="739985" y="355031"/>
                    <a:pt x="775569" y="388189"/>
                  </a:cubicBezTo>
                  <a:cubicBezTo>
                    <a:pt x="752115" y="398702"/>
                    <a:pt x="730280" y="410833"/>
                    <a:pt x="706827" y="417303"/>
                  </a:cubicBezTo>
                  <a:cubicBezTo>
                    <a:pt x="679330" y="425390"/>
                    <a:pt x="677713" y="439138"/>
                    <a:pt x="686609" y="463400"/>
                  </a:cubicBezTo>
                  <a:cubicBezTo>
                    <a:pt x="700357" y="500602"/>
                    <a:pt x="710062" y="539421"/>
                    <a:pt x="723002" y="580666"/>
                  </a:cubicBezTo>
                  <a:cubicBezTo>
                    <a:pt x="692270" y="577431"/>
                    <a:pt x="663156" y="576622"/>
                    <a:pt x="635659" y="571770"/>
                  </a:cubicBezTo>
                  <a:cubicBezTo>
                    <a:pt x="619484" y="569343"/>
                    <a:pt x="616250" y="572578"/>
                    <a:pt x="613015" y="587944"/>
                  </a:cubicBezTo>
                  <a:cubicBezTo>
                    <a:pt x="604119" y="631615"/>
                    <a:pt x="591988" y="675287"/>
                    <a:pt x="581474" y="719767"/>
                  </a:cubicBezTo>
                  <a:cubicBezTo>
                    <a:pt x="554786" y="707636"/>
                    <a:pt x="533759" y="687417"/>
                    <a:pt x="511115" y="670434"/>
                  </a:cubicBezTo>
                  <a:cubicBezTo>
                    <a:pt x="497367" y="659921"/>
                    <a:pt x="490897" y="661538"/>
                    <a:pt x="480384" y="673669"/>
                  </a:cubicBezTo>
                  <a:cubicBezTo>
                    <a:pt x="449652" y="706827"/>
                    <a:pt x="418112" y="739176"/>
                    <a:pt x="385762" y="773951"/>
                  </a:cubicBezTo>
                  <a:cubicBezTo>
                    <a:pt x="372823" y="744837"/>
                    <a:pt x="359883" y="719767"/>
                    <a:pt x="350179" y="692270"/>
                  </a:cubicBezTo>
                  <a:cubicBezTo>
                    <a:pt x="344517" y="676904"/>
                    <a:pt x="338048" y="676095"/>
                    <a:pt x="324299" y="680948"/>
                  </a:cubicBezTo>
                  <a:cubicBezTo>
                    <a:pt x="286289" y="693887"/>
                    <a:pt x="248279" y="704401"/>
                    <a:pt x="210269" y="716532"/>
                  </a:cubicBezTo>
                  <a:cubicBezTo>
                    <a:pt x="195712" y="720575"/>
                    <a:pt x="190051" y="718149"/>
                    <a:pt x="192477" y="701975"/>
                  </a:cubicBezTo>
                  <a:cubicBezTo>
                    <a:pt x="196521" y="680139"/>
                    <a:pt x="197329" y="658303"/>
                    <a:pt x="202182" y="637276"/>
                  </a:cubicBezTo>
                  <a:cubicBezTo>
                    <a:pt x="206225" y="619484"/>
                    <a:pt x="200564" y="613015"/>
                    <a:pt x="182772" y="609780"/>
                  </a:cubicBezTo>
                  <a:cubicBezTo>
                    <a:pt x="139910" y="601692"/>
                    <a:pt x="97856" y="590370"/>
                    <a:pt x="50950" y="579048"/>
                  </a:cubicBezTo>
                  <a:cubicBezTo>
                    <a:pt x="69550" y="553978"/>
                    <a:pt x="85725" y="530525"/>
                    <a:pt x="103517" y="508689"/>
                  </a:cubicBezTo>
                  <a:cubicBezTo>
                    <a:pt x="112413" y="497367"/>
                    <a:pt x="112413" y="490088"/>
                    <a:pt x="101091" y="480384"/>
                  </a:cubicBezTo>
                  <a:cubicBezTo>
                    <a:pt x="67124" y="449652"/>
                    <a:pt x="33966" y="418112"/>
                    <a:pt x="0" y="385763"/>
                  </a:cubicBezTo>
                  <a:cubicBezTo>
                    <a:pt x="25879" y="374440"/>
                    <a:pt x="48524" y="361501"/>
                    <a:pt x="73594" y="354222"/>
                  </a:cubicBezTo>
                  <a:cubicBezTo>
                    <a:pt x="96238" y="346944"/>
                    <a:pt x="98665" y="336430"/>
                    <a:pt x="91386" y="315403"/>
                  </a:cubicBezTo>
                  <a:cubicBezTo>
                    <a:pt x="77638" y="275776"/>
                    <a:pt x="66316" y="236148"/>
                    <a:pt x="53376" y="192477"/>
                  </a:cubicBezTo>
                  <a:cubicBezTo>
                    <a:pt x="84108" y="195712"/>
                    <a:pt x="112413" y="198947"/>
                    <a:pt x="140718" y="202182"/>
                  </a:cubicBezTo>
                  <a:cubicBezTo>
                    <a:pt x="154467" y="203799"/>
                    <a:pt x="160937" y="200564"/>
                    <a:pt x="164171" y="184390"/>
                  </a:cubicBezTo>
                  <a:cubicBezTo>
                    <a:pt x="173067" y="140718"/>
                    <a:pt x="184390" y="97047"/>
                    <a:pt x="195712" y="50950"/>
                  </a:cubicBezTo>
                  <a:cubicBezTo>
                    <a:pt x="217547" y="67124"/>
                    <a:pt x="239383" y="80064"/>
                    <a:pt x="257984" y="97856"/>
                  </a:cubicBezTo>
                  <a:cubicBezTo>
                    <a:pt x="277393" y="115648"/>
                    <a:pt x="287907" y="109987"/>
                    <a:pt x="303272" y="93004"/>
                  </a:cubicBezTo>
                  <a:cubicBezTo>
                    <a:pt x="329960" y="62272"/>
                    <a:pt x="359074" y="33158"/>
                    <a:pt x="389806" y="0"/>
                  </a:cubicBezTo>
                  <a:cubicBezTo>
                    <a:pt x="401128" y="25879"/>
                    <a:pt x="412450" y="50141"/>
                    <a:pt x="422155" y="74403"/>
                  </a:cubicBezTo>
                  <a:cubicBezTo>
                    <a:pt x="428625" y="92195"/>
                    <a:pt x="437521" y="97856"/>
                    <a:pt x="457739" y="91386"/>
                  </a:cubicBezTo>
                  <a:cubicBezTo>
                    <a:pt x="497367" y="75212"/>
                    <a:pt x="538612" y="64698"/>
                    <a:pt x="583092" y="51758"/>
                  </a:cubicBezTo>
                  <a:close/>
                </a:path>
              </a:pathLst>
            </a:custGeom>
            <a:solidFill>
              <a:schemeClr val="accent1">
                <a:lumMod val="60000"/>
                <a:lumOff val="40000"/>
              </a:schemeClr>
            </a:solidFill>
            <a:ln w="8081" cap="flat">
              <a:noFill/>
              <a:prstDash val="solid"/>
              <a:miter/>
            </a:ln>
          </p:spPr>
          <p:txBody>
            <a:bodyPr rtlCol="0" anchor="ctr"/>
            <a:lstStyle/>
            <a:p>
              <a:endParaRPr lang="en-US"/>
            </a:p>
          </p:txBody>
        </p:sp>
        <p:sp>
          <p:nvSpPr>
            <p:cNvPr id="222" name="Freeform: Shape 221">
              <a:extLst>
                <a:ext uri="{FF2B5EF4-FFF2-40B4-BE49-F238E27FC236}">
                  <a16:creationId xmlns:a16="http://schemas.microsoft.com/office/drawing/2014/main" id="{E5143C45-419B-4B81-9BAA-48484BA0B9E1}"/>
                </a:ext>
              </a:extLst>
            </p:cNvPr>
            <p:cNvSpPr/>
            <p:nvPr/>
          </p:nvSpPr>
          <p:spPr>
            <a:xfrm>
              <a:off x="4418684" y="198118"/>
              <a:ext cx="460974" cy="460974"/>
            </a:xfrm>
            <a:custGeom>
              <a:avLst/>
              <a:gdLst>
                <a:gd name="connsiteX0" fmla="*/ 229695 w 460974"/>
                <a:gd name="connsiteY0" fmla="*/ 463421 h 460974"/>
                <a:gd name="connsiteX1" fmla="*/ 17 w 460974"/>
                <a:gd name="connsiteY1" fmla="*/ 230507 h 460974"/>
                <a:gd name="connsiteX2" fmla="*/ 240209 w 460974"/>
                <a:gd name="connsiteY2" fmla="*/ 20 h 460974"/>
                <a:gd name="connsiteX3" fmla="*/ 466652 w 460974"/>
                <a:gd name="connsiteY3" fmla="*/ 235360 h 460974"/>
                <a:gd name="connsiteX4" fmla="*/ 229695 w 460974"/>
                <a:gd name="connsiteY4" fmla="*/ 463421 h 4609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0974" h="460974">
                  <a:moveTo>
                    <a:pt x="229695" y="463421"/>
                  </a:moveTo>
                  <a:cubicBezTo>
                    <a:pt x="112430" y="466655"/>
                    <a:pt x="-1601" y="369608"/>
                    <a:pt x="17" y="230507"/>
                  </a:cubicBezTo>
                  <a:cubicBezTo>
                    <a:pt x="1634" y="93833"/>
                    <a:pt x="110004" y="-1597"/>
                    <a:pt x="240209" y="20"/>
                  </a:cubicBezTo>
                  <a:cubicBezTo>
                    <a:pt x="363944" y="2446"/>
                    <a:pt x="469078" y="108390"/>
                    <a:pt x="466652" y="235360"/>
                  </a:cubicBezTo>
                  <a:cubicBezTo>
                    <a:pt x="462608" y="367991"/>
                    <a:pt x="354239" y="469082"/>
                    <a:pt x="229695" y="463421"/>
                  </a:cubicBezTo>
                  <a:close/>
                </a:path>
              </a:pathLst>
            </a:custGeom>
            <a:solidFill>
              <a:schemeClr val="accent1"/>
            </a:solidFill>
            <a:ln w="8081" cap="flat">
              <a:noFill/>
              <a:prstDash val="solid"/>
              <a:miter/>
            </a:ln>
          </p:spPr>
          <p:txBody>
            <a:bodyPr rtlCol="0" anchor="ctr"/>
            <a:lstStyle/>
            <a:p>
              <a:endParaRPr lang="en-US"/>
            </a:p>
          </p:txBody>
        </p:sp>
      </p:grpSp>
      <p:sp>
        <p:nvSpPr>
          <p:cNvPr id="223" name="Oval 222">
            <a:extLst>
              <a:ext uri="{FF2B5EF4-FFF2-40B4-BE49-F238E27FC236}">
                <a16:creationId xmlns:a16="http://schemas.microsoft.com/office/drawing/2014/main" id="{88C562B5-3423-4961-A32F-1C7B3F43B4E8}"/>
              </a:ext>
            </a:extLst>
          </p:cNvPr>
          <p:cNvSpPr/>
          <p:nvPr/>
        </p:nvSpPr>
        <p:spPr>
          <a:xfrm>
            <a:off x="10917127" y="1344768"/>
            <a:ext cx="962308" cy="962308"/>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4" name="Oval 223">
            <a:extLst>
              <a:ext uri="{FF2B5EF4-FFF2-40B4-BE49-F238E27FC236}">
                <a16:creationId xmlns:a16="http://schemas.microsoft.com/office/drawing/2014/main" id="{2BC8A8CE-D1BC-41BC-BEEA-25FB4082477B}"/>
              </a:ext>
            </a:extLst>
          </p:cNvPr>
          <p:cNvSpPr/>
          <p:nvPr/>
        </p:nvSpPr>
        <p:spPr>
          <a:xfrm>
            <a:off x="10065955" y="425234"/>
            <a:ext cx="656604" cy="656604"/>
          </a:xfrm>
          <a:prstGeom prst="ellipse">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5" name="Oval 224">
            <a:extLst>
              <a:ext uri="{FF2B5EF4-FFF2-40B4-BE49-F238E27FC236}">
                <a16:creationId xmlns:a16="http://schemas.microsoft.com/office/drawing/2014/main" id="{CD03BB6F-4D41-4D8A-A5C0-9736AC6AA5F8}"/>
              </a:ext>
            </a:extLst>
          </p:cNvPr>
          <p:cNvSpPr/>
          <p:nvPr/>
        </p:nvSpPr>
        <p:spPr>
          <a:xfrm>
            <a:off x="10833053" y="2032211"/>
            <a:ext cx="404592" cy="404592"/>
          </a:xfrm>
          <a:prstGeom prst="ellipse">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6" name="Oval 225">
            <a:extLst>
              <a:ext uri="{FF2B5EF4-FFF2-40B4-BE49-F238E27FC236}">
                <a16:creationId xmlns:a16="http://schemas.microsoft.com/office/drawing/2014/main" id="{D3FB9E13-10FA-4CB7-85C4-813B433F22DC}"/>
              </a:ext>
            </a:extLst>
          </p:cNvPr>
          <p:cNvSpPr/>
          <p:nvPr/>
        </p:nvSpPr>
        <p:spPr>
          <a:xfrm>
            <a:off x="7966626" y="3138939"/>
            <a:ext cx="498826" cy="498826"/>
          </a:xfrm>
          <a:prstGeom prst="ellipse">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7" name="Oval 226">
            <a:extLst>
              <a:ext uri="{FF2B5EF4-FFF2-40B4-BE49-F238E27FC236}">
                <a16:creationId xmlns:a16="http://schemas.microsoft.com/office/drawing/2014/main" id="{3352E820-BF58-44BC-9B54-4E608A882A00}"/>
              </a:ext>
            </a:extLst>
          </p:cNvPr>
          <p:cNvSpPr/>
          <p:nvPr/>
        </p:nvSpPr>
        <p:spPr>
          <a:xfrm>
            <a:off x="8895307" y="2259770"/>
            <a:ext cx="1344768" cy="1344768"/>
          </a:xfrm>
          <a:prstGeom prst="ellipse">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8" name="Oval 227">
            <a:extLst>
              <a:ext uri="{FF2B5EF4-FFF2-40B4-BE49-F238E27FC236}">
                <a16:creationId xmlns:a16="http://schemas.microsoft.com/office/drawing/2014/main" id="{E8BFDFE0-78D1-43FC-8AA2-81A23D07D56F}"/>
              </a:ext>
            </a:extLst>
          </p:cNvPr>
          <p:cNvSpPr/>
          <p:nvPr/>
        </p:nvSpPr>
        <p:spPr>
          <a:xfrm>
            <a:off x="9852502" y="461542"/>
            <a:ext cx="331383" cy="331383"/>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9" name="Oval 228">
            <a:extLst>
              <a:ext uri="{FF2B5EF4-FFF2-40B4-BE49-F238E27FC236}">
                <a16:creationId xmlns:a16="http://schemas.microsoft.com/office/drawing/2014/main" id="{BA98F426-0F33-4CF1-B3DE-1D212A320DF5}"/>
              </a:ext>
            </a:extLst>
          </p:cNvPr>
          <p:cNvSpPr/>
          <p:nvPr/>
        </p:nvSpPr>
        <p:spPr>
          <a:xfrm>
            <a:off x="8189802" y="576417"/>
            <a:ext cx="820878" cy="820878"/>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11" name="Group 210">
            <a:extLst>
              <a:ext uri="{FF2B5EF4-FFF2-40B4-BE49-F238E27FC236}">
                <a16:creationId xmlns:a16="http://schemas.microsoft.com/office/drawing/2014/main" id="{94EA1104-C886-47EC-831D-0B33270665E8}"/>
              </a:ext>
            </a:extLst>
          </p:cNvPr>
          <p:cNvGrpSpPr/>
          <p:nvPr/>
        </p:nvGrpSpPr>
        <p:grpSpPr>
          <a:xfrm>
            <a:off x="5057518" y="1965579"/>
            <a:ext cx="2028984" cy="665289"/>
            <a:chOff x="4544783" y="3476752"/>
            <a:chExt cx="2911312" cy="954599"/>
          </a:xfrm>
          <a:solidFill>
            <a:schemeClr val="accent1"/>
          </a:solidFill>
        </p:grpSpPr>
        <p:sp>
          <p:nvSpPr>
            <p:cNvPr id="230" name="Freeform: Shape 229">
              <a:extLst>
                <a:ext uri="{FF2B5EF4-FFF2-40B4-BE49-F238E27FC236}">
                  <a16:creationId xmlns:a16="http://schemas.microsoft.com/office/drawing/2014/main" id="{7069D471-3DDF-47FC-BB2F-B02294EF1951}"/>
                </a:ext>
              </a:extLst>
            </p:cNvPr>
            <p:cNvSpPr/>
            <p:nvPr/>
          </p:nvSpPr>
          <p:spPr>
            <a:xfrm>
              <a:off x="4544783" y="3476752"/>
              <a:ext cx="1982170" cy="401293"/>
            </a:xfrm>
            <a:custGeom>
              <a:avLst/>
              <a:gdLst/>
              <a:ahLst/>
              <a:cxnLst/>
              <a:rect l="l" t="t" r="r" b="b"/>
              <a:pathLst>
                <a:path w="2507531" h="507653">
                  <a:moveTo>
                    <a:pt x="1719802" y="135620"/>
                  </a:moveTo>
                  <a:lnTo>
                    <a:pt x="1666182" y="312093"/>
                  </a:lnTo>
                  <a:lnTo>
                    <a:pt x="1773987" y="312093"/>
                  </a:lnTo>
                  <a:close/>
                  <a:moveTo>
                    <a:pt x="2038052" y="8371"/>
                  </a:moveTo>
                  <a:lnTo>
                    <a:pt x="2179699" y="8371"/>
                  </a:lnTo>
                  <a:lnTo>
                    <a:pt x="2364544" y="279967"/>
                  </a:lnTo>
                  <a:lnTo>
                    <a:pt x="2364544" y="8371"/>
                  </a:lnTo>
                  <a:lnTo>
                    <a:pt x="2507531" y="8371"/>
                  </a:lnTo>
                  <a:lnTo>
                    <a:pt x="2507531" y="499281"/>
                  </a:lnTo>
                  <a:lnTo>
                    <a:pt x="2364544" y="499281"/>
                  </a:lnTo>
                  <a:lnTo>
                    <a:pt x="2180704" y="229737"/>
                  </a:lnTo>
                  <a:lnTo>
                    <a:pt x="2180704" y="499281"/>
                  </a:lnTo>
                  <a:lnTo>
                    <a:pt x="2038052" y="499281"/>
                  </a:lnTo>
                  <a:close/>
                  <a:moveTo>
                    <a:pt x="1638933" y="8371"/>
                  </a:moveTo>
                  <a:lnTo>
                    <a:pt x="1804397" y="8371"/>
                  </a:lnTo>
                  <a:lnTo>
                    <a:pt x="1988865" y="499281"/>
                  </a:lnTo>
                  <a:lnTo>
                    <a:pt x="1830014" y="499281"/>
                  </a:lnTo>
                  <a:lnTo>
                    <a:pt x="1805454" y="418244"/>
                  </a:lnTo>
                  <a:lnTo>
                    <a:pt x="1633235" y="418244"/>
                  </a:lnTo>
                  <a:lnTo>
                    <a:pt x="1609308" y="499281"/>
                  </a:lnTo>
                  <a:lnTo>
                    <a:pt x="1454423" y="499281"/>
                  </a:lnTo>
                  <a:close/>
                  <a:moveTo>
                    <a:pt x="1008013" y="8371"/>
                  </a:moveTo>
                  <a:lnTo>
                    <a:pt x="1414537" y="8371"/>
                  </a:lnTo>
                  <a:lnTo>
                    <a:pt x="1414537" y="113184"/>
                  </a:lnTo>
                  <a:lnTo>
                    <a:pt x="1160041" y="113184"/>
                  </a:lnTo>
                  <a:lnTo>
                    <a:pt x="1160041" y="191207"/>
                  </a:lnTo>
                  <a:lnTo>
                    <a:pt x="1396119" y="191207"/>
                  </a:lnTo>
                  <a:lnTo>
                    <a:pt x="1396119" y="291331"/>
                  </a:lnTo>
                  <a:lnTo>
                    <a:pt x="1160041" y="291331"/>
                  </a:lnTo>
                  <a:lnTo>
                    <a:pt x="1160041" y="388107"/>
                  </a:lnTo>
                  <a:lnTo>
                    <a:pt x="1421904" y="388107"/>
                  </a:lnTo>
                  <a:lnTo>
                    <a:pt x="1421904" y="499281"/>
                  </a:lnTo>
                  <a:lnTo>
                    <a:pt x="1008013" y="499281"/>
                  </a:lnTo>
                  <a:close/>
                  <a:moveTo>
                    <a:pt x="551148" y="8371"/>
                  </a:moveTo>
                  <a:lnTo>
                    <a:pt x="702841" y="8371"/>
                  </a:lnTo>
                  <a:lnTo>
                    <a:pt x="702841" y="378395"/>
                  </a:lnTo>
                  <a:lnTo>
                    <a:pt x="939589" y="378395"/>
                  </a:lnTo>
                  <a:lnTo>
                    <a:pt x="939589" y="499281"/>
                  </a:lnTo>
                  <a:lnTo>
                    <a:pt x="551148" y="499281"/>
                  </a:lnTo>
                  <a:close/>
                  <a:moveTo>
                    <a:pt x="248134" y="0"/>
                  </a:moveTo>
                  <a:cubicBezTo>
                    <a:pt x="309972" y="0"/>
                    <a:pt x="358583" y="12501"/>
                    <a:pt x="393966" y="37505"/>
                  </a:cubicBezTo>
                  <a:cubicBezTo>
                    <a:pt x="429350" y="62508"/>
                    <a:pt x="455637" y="100905"/>
                    <a:pt x="472827" y="152698"/>
                  </a:cubicBezTo>
                  <a:lnTo>
                    <a:pt x="338882" y="182500"/>
                  </a:lnTo>
                  <a:cubicBezTo>
                    <a:pt x="334193" y="167543"/>
                    <a:pt x="329282" y="156604"/>
                    <a:pt x="324148" y="149684"/>
                  </a:cubicBezTo>
                  <a:cubicBezTo>
                    <a:pt x="315664" y="138075"/>
                    <a:pt x="305284" y="129146"/>
                    <a:pt x="293005" y="122895"/>
                  </a:cubicBezTo>
                  <a:cubicBezTo>
                    <a:pt x="280727" y="116644"/>
                    <a:pt x="266998" y="113519"/>
                    <a:pt x="251817" y="113519"/>
                  </a:cubicBezTo>
                  <a:cubicBezTo>
                    <a:pt x="217438" y="113519"/>
                    <a:pt x="191095" y="127344"/>
                    <a:pt x="172789" y="154995"/>
                  </a:cubicBezTo>
                  <a:cubicBezTo>
                    <a:pt x="158948" y="175508"/>
                    <a:pt x="152028" y="207727"/>
                    <a:pt x="152028" y="251650"/>
                  </a:cubicBezTo>
                  <a:cubicBezTo>
                    <a:pt x="152028" y="306058"/>
                    <a:pt x="160288" y="343352"/>
                    <a:pt x="176808" y="363531"/>
                  </a:cubicBezTo>
                  <a:cubicBezTo>
                    <a:pt x="193328" y="383710"/>
                    <a:pt x="216545" y="393799"/>
                    <a:pt x="246459" y="393799"/>
                  </a:cubicBezTo>
                  <a:cubicBezTo>
                    <a:pt x="275481" y="393799"/>
                    <a:pt x="297414" y="385651"/>
                    <a:pt x="312260" y="369354"/>
                  </a:cubicBezTo>
                  <a:cubicBezTo>
                    <a:pt x="327106" y="353057"/>
                    <a:pt x="337877" y="329394"/>
                    <a:pt x="344574" y="298363"/>
                  </a:cubicBezTo>
                  <a:lnTo>
                    <a:pt x="477515" y="338547"/>
                  </a:lnTo>
                  <a:cubicBezTo>
                    <a:pt x="468585" y="375828"/>
                    <a:pt x="454521" y="406970"/>
                    <a:pt x="435322" y="431974"/>
                  </a:cubicBezTo>
                  <a:cubicBezTo>
                    <a:pt x="416123" y="456977"/>
                    <a:pt x="392292" y="475841"/>
                    <a:pt x="363829" y="488565"/>
                  </a:cubicBezTo>
                  <a:cubicBezTo>
                    <a:pt x="335366" y="501290"/>
                    <a:pt x="299144" y="507653"/>
                    <a:pt x="255166" y="507653"/>
                  </a:cubicBezTo>
                  <a:cubicBezTo>
                    <a:pt x="201811" y="507653"/>
                    <a:pt x="158223" y="499900"/>
                    <a:pt x="124402" y="484395"/>
                  </a:cubicBezTo>
                  <a:cubicBezTo>
                    <a:pt x="90580" y="468891"/>
                    <a:pt x="61391" y="441617"/>
                    <a:pt x="36835" y="402576"/>
                  </a:cubicBezTo>
                  <a:cubicBezTo>
                    <a:pt x="12278" y="363535"/>
                    <a:pt x="0" y="313561"/>
                    <a:pt x="0" y="252654"/>
                  </a:cubicBezTo>
                  <a:cubicBezTo>
                    <a:pt x="0" y="171450"/>
                    <a:pt x="21599" y="109040"/>
                    <a:pt x="64796" y="65424"/>
                  </a:cubicBezTo>
                  <a:cubicBezTo>
                    <a:pt x="107993" y="21808"/>
                    <a:pt x="169106" y="0"/>
                    <a:pt x="24813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1" name="Freeform: Shape 230">
              <a:extLst>
                <a:ext uri="{FF2B5EF4-FFF2-40B4-BE49-F238E27FC236}">
                  <a16:creationId xmlns:a16="http://schemas.microsoft.com/office/drawing/2014/main" id="{B7386521-52BA-4396-AEA0-A436ECC3D354}"/>
                </a:ext>
              </a:extLst>
            </p:cNvPr>
            <p:cNvSpPr/>
            <p:nvPr/>
          </p:nvSpPr>
          <p:spPr>
            <a:xfrm>
              <a:off x="4972104" y="4030058"/>
              <a:ext cx="2483991" cy="401293"/>
            </a:xfrm>
            <a:custGeom>
              <a:avLst/>
              <a:gdLst/>
              <a:ahLst/>
              <a:cxnLst/>
              <a:rect l="l" t="t" r="r" b="b"/>
              <a:pathLst>
                <a:path w="3142357" h="507653">
                  <a:moveTo>
                    <a:pt x="1716807" y="107491"/>
                  </a:moveTo>
                  <a:lnTo>
                    <a:pt x="1716807" y="207280"/>
                  </a:lnTo>
                  <a:lnTo>
                    <a:pt x="1780766" y="207280"/>
                  </a:lnTo>
                  <a:cubicBezTo>
                    <a:pt x="1787686" y="207280"/>
                    <a:pt x="1801081" y="205048"/>
                    <a:pt x="1820949" y="200583"/>
                  </a:cubicBezTo>
                  <a:cubicBezTo>
                    <a:pt x="1830995" y="198574"/>
                    <a:pt x="1839199" y="193439"/>
                    <a:pt x="1845562" y="185179"/>
                  </a:cubicBezTo>
                  <a:cubicBezTo>
                    <a:pt x="1851924" y="176919"/>
                    <a:pt x="1855105" y="167432"/>
                    <a:pt x="1855105" y="156716"/>
                  </a:cubicBezTo>
                  <a:cubicBezTo>
                    <a:pt x="1855105" y="140866"/>
                    <a:pt x="1850082" y="128699"/>
                    <a:pt x="1840036" y="120216"/>
                  </a:cubicBezTo>
                  <a:cubicBezTo>
                    <a:pt x="1829990" y="111733"/>
                    <a:pt x="1811127" y="107491"/>
                    <a:pt x="1783445" y="107491"/>
                  </a:cubicBezTo>
                  <a:close/>
                  <a:moveTo>
                    <a:pt x="2608250" y="8372"/>
                  </a:moveTo>
                  <a:lnTo>
                    <a:pt x="2776749" y="8372"/>
                  </a:lnTo>
                  <a:lnTo>
                    <a:pt x="2875654" y="173982"/>
                  </a:lnTo>
                  <a:lnTo>
                    <a:pt x="2974763" y="8372"/>
                  </a:lnTo>
                  <a:lnTo>
                    <a:pt x="3142357" y="8372"/>
                  </a:lnTo>
                  <a:lnTo>
                    <a:pt x="2951485" y="293675"/>
                  </a:lnTo>
                  <a:lnTo>
                    <a:pt x="2951485" y="499281"/>
                  </a:lnTo>
                  <a:lnTo>
                    <a:pt x="2799457" y="499281"/>
                  </a:lnTo>
                  <a:lnTo>
                    <a:pt x="2799457" y="293675"/>
                  </a:lnTo>
                  <a:close/>
                  <a:moveTo>
                    <a:pt x="1564444" y="8372"/>
                  </a:moveTo>
                  <a:lnTo>
                    <a:pt x="1817266" y="8372"/>
                  </a:lnTo>
                  <a:cubicBezTo>
                    <a:pt x="1864147" y="8372"/>
                    <a:pt x="1899977" y="12390"/>
                    <a:pt x="1924757" y="20427"/>
                  </a:cubicBezTo>
                  <a:cubicBezTo>
                    <a:pt x="1949537" y="28463"/>
                    <a:pt x="1969517" y="43365"/>
                    <a:pt x="1984697" y="65131"/>
                  </a:cubicBezTo>
                  <a:cubicBezTo>
                    <a:pt x="1999878" y="86897"/>
                    <a:pt x="2007468" y="113407"/>
                    <a:pt x="2007468" y="144661"/>
                  </a:cubicBezTo>
                  <a:cubicBezTo>
                    <a:pt x="2007468" y="171896"/>
                    <a:pt x="2001660" y="195393"/>
                    <a:pt x="1990045" y="215150"/>
                  </a:cubicBezTo>
                  <a:cubicBezTo>
                    <a:pt x="1978429" y="234907"/>
                    <a:pt x="1962459" y="250924"/>
                    <a:pt x="1942133" y="263203"/>
                  </a:cubicBezTo>
                  <a:cubicBezTo>
                    <a:pt x="1929178" y="271016"/>
                    <a:pt x="1911420" y="277490"/>
                    <a:pt x="1888858" y="282625"/>
                  </a:cubicBezTo>
                  <a:cubicBezTo>
                    <a:pt x="1906927" y="288659"/>
                    <a:pt x="1920090" y="294692"/>
                    <a:pt x="1928346" y="300723"/>
                  </a:cubicBezTo>
                  <a:cubicBezTo>
                    <a:pt x="1933924" y="304745"/>
                    <a:pt x="1942011" y="313347"/>
                    <a:pt x="1952608" y="326531"/>
                  </a:cubicBezTo>
                  <a:cubicBezTo>
                    <a:pt x="1963205" y="339714"/>
                    <a:pt x="1970288" y="349882"/>
                    <a:pt x="1973856" y="357032"/>
                  </a:cubicBezTo>
                  <a:lnTo>
                    <a:pt x="2047317" y="499281"/>
                  </a:lnTo>
                  <a:lnTo>
                    <a:pt x="1875914" y="499281"/>
                  </a:lnTo>
                  <a:lnTo>
                    <a:pt x="1794830" y="349262"/>
                  </a:lnTo>
                  <a:cubicBezTo>
                    <a:pt x="1784561" y="329840"/>
                    <a:pt x="1775408" y="317227"/>
                    <a:pt x="1767371" y="311423"/>
                  </a:cubicBezTo>
                  <a:cubicBezTo>
                    <a:pt x="1756432" y="303833"/>
                    <a:pt x="1744042" y="300038"/>
                    <a:pt x="1730201" y="300038"/>
                  </a:cubicBezTo>
                  <a:lnTo>
                    <a:pt x="1716807" y="300038"/>
                  </a:lnTo>
                  <a:lnTo>
                    <a:pt x="1716807" y="499281"/>
                  </a:lnTo>
                  <a:lnTo>
                    <a:pt x="1564444" y="499281"/>
                  </a:lnTo>
                  <a:close/>
                  <a:moveTo>
                    <a:pt x="1066800" y="8372"/>
                  </a:moveTo>
                  <a:lnTo>
                    <a:pt x="1473324" y="8372"/>
                  </a:lnTo>
                  <a:lnTo>
                    <a:pt x="1473324" y="113184"/>
                  </a:lnTo>
                  <a:lnTo>
                    <a:pt x="1218828" y="113184"/>
                  </a:lnTo>
                  <a:lnTo>
                    <a:pt x="1218828" y="191207"/>
                  </a:lnTo>
                  <a:lnTo>
                    <a:pt x="1454906" y="191207"/>
                  </a:lnTo>
                  <a:lnTo>
                    <a:pt x="1454906" y="291331"/>
                  </a:lnTo>
                  <a:lnTo>
                    <a:pt x="1218828" y="291331"/>
                  </a:lnTo>
                  <a:lnTo>
                    <a:pt x="1218828" y="388107"/>
                  </a:lnTo>
                  <a:lnTo>
                    <a:pt x="1480691" y="388107"/>
                  </a:lnTo>
                  <a:lnTo>
                    <a:pt x="1480691" y="499281"/>
                  </a:lnTo>
                  <a:lnTo>
                    <a:pt x="1066800" y="499281"/>
                  </a:lnTo>
                  <a:close/>
                  <a:moveTo>
                    <a:pt x="496639" y="8372"/>
                  </a:moveTo>
                  <a:lnTo>
                    <a:pt x="638286" y="8372"/>
                  </a:lnTo>
                  <a:lnTo>
                    <a:pt x="823131" y="279967"/>
                  </a:lnTo>
                  <a:lnTo>
                    <a:pt x="823131" y="8372"/>
                  </a:lnTo>
                  <a:lnTo>
                    <a:pt x="966118" y="8372"/>
                  </a:lnTo>
                  <a:lnTo>
                    <a:pt x="966118" y="499281"/>
                  </a:lnTo>
                  <a:lnTo>
                    <a:pt x="823131" y="499281"/>
                  </a:lnTo>
                  <a:lnTo>
                    <a:pt x="639291" y="229737"/>
                  </a:lnTo>
                  <a:lnTo>
                    <a:pt x="639291" y="499281"/>
                  </a:lnTo>
                  <a:lnTo>
                    <a:pt x="496639" y="499281"/>
                  </a:lnTo>
                  <a:close/>
                  <a:moveTo>
                    <a:pt x="0" y="8372"/>
                  </a:moveTo>
                  <a:lnTo>
                    <a:pt x="406524" y="8372"/>
                  </a:lnTo>
                  <a:lnTo>
                    <a:pt x="406524" y="113184"/>
                  </a:lnTo>
                  <a:lnTo>
                    <a:pt x="152028" y="113184"/>
                  </a:lnTo>
                  <a:lnTo>
                    <a:pt x="152028" y="191207"/>
                  </a:lnTo>
                  <a:lnTo>
                    <a:pt x="388106" y="191207"/>
                  </a:lnTo>
                  <a:lnTo>
                    <a:pt x="388106" y="291331"/>
                  </a:lnTo>
                  <a:lnTo>
                    <a:pt x="152028" y="291331"/>
                  </a:lnTo>
                  <a:lnTo>
                    <a:pt x="152028" y="388107"/>
                  </a:lnTo>
                  <a:lnTo>
                    <a:pt x="413891" y="388107"/>
                  </a:lnTo>
                  <a:lnTo>
                    <a:pt x="413891" y="499281"/>
                  </a:lnTo>
                  <a:lnTo>
                    <a:pt x="0" y="499281"/>
                  </a:lnTo>
                  <a:close/>
                  <a:moveTo>
                    <a:pt x="2332099" y="0"/>
                  </a:moveTo>
                  <a:cubicBezTo>
                    <a:pt x="2386347" y="0"/>
                    <a:pt x="2426921" y="4911"/>
                    <a:pt x="2453822" y="14734"/>
                  </a:cubicBezTo>
                  <a:cubicBezTo>
                    <a:pt x="2480723" y="24557"/>
                    <a:pt x="2503047" y="39793"/>
                    <a:pt x="2520795" y="60443"/>
                  </a:cubicBezTo>
                  <a:cubicBezTo>
                    <a:pt x="2538543" y="81093"/>
                    <a:pt x="2551881" y="107268"/>
                    <a:pt x="2560811" y="138968"/>
                  </a:cubicBezTo>
                  <a:lnTo>
                    <a:pt x="2414476" y="165088"/>
                  </a:lnTo>
                  <a:cubicBezTo>
                    <a:pt x="2408448" y="146559"/>
                    <a:pt x="2398235" y="132383"/>
                    <a:pt x="2383836" y="122560"/>
                  </a:cubicBezTo>
                  <a:cubicBezTo>
                    <a:pt x="2369437" y="112737"/>
                    <a:pt x="2351075" y="107826"/>
                    <a:pt x="2328751" y="107826"/>
                  </a:cubicBezTo>
                  <a:cubicBezTo>
                    <a:pt x="2295488" y="107826"/>
                    <a:pt x="2268978" y="119379"/>
                    <a:pt x="2249221" y="142484"/>
                  </a:cubicBezTo>
                  <a:cubicBezTo>
                    <a:pt x="2229464" y="165590"/>
                    <a:pt x="2219585" y="202146"/>
                    <a:pt x="2219585" y="252152"/>
                  </a:cubicBezTo>
                  <a:cubicBezTo>
                    <a:pt x="2219585" y="305284"/>
                    <a:pt x="2229575" y="343235"/>
                    <a:pt x="2249556" y="366006"/>
                  </a:cubicBezTo>
                  <a:cubicBezTo>
                    <a:pt x="2269536" y="388776"/>
                    <a:pt x="2297385" y="400162"/>
                    <a:pt x="2333104" y="400162"/>
                  </a:cubicBezTo>
                  <a:cubicBezTo>
                    <a:pt x="2350070" y="400162"/>
                    <a:pt x="2366255" y="397706"/>
                    <a:pt x="2381659" y="392795"/>
                  </a:cubicBezTo>
                  <a:cubicBezTo>
                    <a:pt x="2397063" y="387883"/>
                    <a:pt x="2414699" y="379512"/>
                    <a:pt x="2434567" y="367680"/>
                  </a:cubicBezTo>
                  <a:lnTo>
                    <a:pt x="2434567" y="321469"/>
                  </a:lnTo>
                  <a:lnTo>
                    <a:pt x="2333104" y="321469"/>
                  </a:lnTo>
                  <a:lnTo>
                    <a:pt x="2333104" y="219335"/>
                  </a:lnTo>
                  <a:lnTo>
                    <a:pt x="2567508" y="219335"/>
                  </a:lnTo>
                  <a:lnTo>
                    <a:pt x="2567508" y="428625"/>
                  </a:lnTo>
                  <a:cubicBezTo>
                    <a:pt x="2522637" y="459209"/>
                    <a:pt x="2482955" y="480027"/>
                    <a:pt x="2448464" y="491077"/>
                  </a:cubicBezTo>
                  <a:cubicBezTo>
                    <a:pt x="2413973" y="502128"/>
                    <a:pt x="2373064" y="507653"/>
                    <a:pt x="2325737" y="507653"/>
                  </a:cubicBezTo>
                  <a:cubicBezTo>
                    <a:pt x="2267471" y="507653"/>
                    <a:pt x="2219976" y="497718"/>
                    <a:pt x="2183253" y="477850"/>
                  </a:cubicBezTo>
                  <a:cubicBezTo>
                    <a:pt x="2146529" y="457981"/>
                    <a:pt x="2118066" y="428402"/>
                    <a:pt x="2097862" y="389111"/>
                  </a:cubicBezTo>
                  <a:cubicBezTo>
                    <a:pt x="2077659" y="349821"/>
                    <a:pt x="2067557" y="304726"/>
                    <a:pt x="2067557" y="253826"/>
                  </a:cubicBezTo>
                  <a:cubicBezTo>
                    <a:pt x="2067557" y="200248"/>
                    <a:pt x="2078608" y="153646"/>
                    <a:pt x="2100709" y="114021"/>
                  </a:cubicBezTo>
                  <a:cubicBezTo>
                    <a:pt x="2122810" y="74395"/>
                    <a:pt x="2155180" y="44314"/>
                    <a:pt x="2197819" y="23775"/>
                  </a:cubicBezTo>
                  <a:cubicBezTo>
                    <a:pt x="2231082" y="7925"/>
                    <a:pt x="2275842" y="0"/>
                    <a:pt x="2332099"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extBox 1">
            <a:extLst>
              <a:ext uri="{FF2B5EF4-FFF2-40B4-BE49-F238E27FC236}">
                <a16:creationId xmlns:a16="http://schemas.microsoft.com/office/drawing/2014/main" id="{95C704F9-2AAC-13F7-18C6-400E35002C27}"/>
              </a:ext>
            </a:extLst>
          </p:cNvPr>
          <p:cNvSpPr txBox="1"/>
          <p:nvPr/>
        </p:nvSpPr>
        <p:spPr>
          <a:xfrm>
            <a:off x="2934555" y="6170648"/>
            <a:ext cx="6322741" cy="523220"/>
          </a:xfrm>
          <a:prstGeom prst="rect">
            <a:avLst/>
          </a:prstGeom>
          <a:noFill/>
        </p:spPr>
        <p:txBody>
          <a:bodyPr wrap="square" rtlCol="0">
            <a:spAutoFit/>
          </a:bodyPr>
          <a:lstStyle/>
          <a:p>
            <a:pPr algn="ctr"/>
            <a:r>
              <a:rPr lang="ru-UA" sz="2800" b="1" dirty="0">
                <a:solidFill>
                  <a:srgbClr val="92D050"/>
                </a:solidFill>
              </a:rPr>
              <a:t>26 січня 2023 року</a:t>
            </a:r>
          </a:p>
        </p:txBody>
      </p:sp>
    </p:spTree>
    <p:extLst>
      <p:ext uri="{BB962C8B-B14F-4D97-AF65-F5344CB8AC3E}">
        <p14:creationId xmlns:p14="http://schemas.microsoft.com/office/powerpoint/2010/main" val="21163028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 name="TextBox 80">
            <a:extLst>
              <a:ext uri="{FF2B5EF4-FFF2-40B4-BE49-F238E27FC236}">
                <a16:creationId xmlns:a16="http://schemas.microsoft.com/office/drawing/2014/main" id="{A5E557F8-B306-4E06-8A00-2031ACD30C1E}"/>
              </a:ext>
            </a:extLst>
          </p:cNvPr>
          <p:cNvSpPr txBox="1"/>
          <p:nvPr/>
        </p:nvSpPr>
        <p:spPr>
          <a:xfrm>
            <a:off x="4838567" y="219166"/>
            <a:ext cx="6299951" cy="923330"/>
          </a:xfrm>
          <a:prstGeom prst="rect">
            <a:avLst/>
          </a:prstGeom>
          <a:noFill/>
        </p:spPr>
        <p:txBody>
          <a:bodyPr wrap="square" lIns="108000" rIns="108000" rtlCol="0">
            <a:spAutoFit/>
          </a:bodyPr>
          <a:lstStyle/>
          <a:p>
            <a:r>
              <a:rPr lang="uk-UA" altLang="ko-KR" sz="2700" b="1" dirty="0">
                <a:solidFill>
                  <a:schemeClr val="accent1"/>
                </a:solidFill>
                <a:cs typeface="Arial" pitchFamily="34" charset="0"/>
              </a:rPr>
              <a:t>Системи на основі відновлювальних джерел енергії </a:t>
            </a:r>
          </a:p>
        </p:txBody>
      </p:sp>
      <p:sp>
        <p:nvSpPr>
          <p:cNvPr id="82" name="TextBox 81">
            <a:extLst>
              <a:ext uri="{FF2B5EF4-FFF2-40B4-BE49-F238E27FC236}">
                <a16:creationId xmlns:a16="http://schemas.microsoft.com/office/drawing/2014/main" id="{79D14DE4-2FBC-4503-B246-20162D1CEFEF}"/>
              </a:ext>
            </a:extLst>
          </p:cNvPr>
          <p:cNvSpPr txBox="1"/>
          <p:nvPr/>
        </p:nvSpPr>
        <p:spPr>
          <a:xfrm>
            <a:off x="3865478" y="237383"/>
            <a:ext cx="981106" cy="777510"/>
          </a:xfrm>
          <a:prstGeom prst="rect">
            <a:avLst/>
          </a:prstGeom>
          <a:noFill/>
        </p:spPr>
        <p:txBody>
          <a:bodyPr wrap="square" lIns="108000" rIns="108000" rtlCol="0">
            <a:spAutoFit/>
          </a:bodyPr>
          <a:lstStyle/>
          <a:p>
            <a:pPr algn="ctr"/>
            <a:r>
              <a:rPr lang="uk-UA" altLang="ko-KR" sz="4400" b="1" dirty="0">
                <a:solidFill>
                  <a:schemeClr val="accent1"/>
                </a:solidFill>
                <a:cs typeface="Arial" pitchFamily="34" charset="0"/>
              </a:rPr>
              <a:t>01</a:t>
            </a:r>
          </a:p>
        </p:txBody>
      </p:sp>
      <p:sp>
        <p:nvSpPr>
          <p:cNvPr id="2" name="TextBox 1">
            <a:extLst>
              <a:ext uri="{FF2B5EF4-FFF2-40B4-BE49-F238E27FC236}">
                <a16:creationId xmlns:a16="http://schemas.microsoft.com/office/drawing/2014/main" id="{3EEE0049-CE13-6082-754C-1AEC5A3B3512}"/>
              </a:ext>
            </a:extLst>
          </p:cNvPr>
          <p:cNvSpPr txBox="1"/>
          <p:nvPr/>
        </p:nvSpPr>
        <p:spPr>
          <a:xfrm>
            <a:off x="4854257" y="1154944"/>
            <a:ext cx="6422117" cy="923330"/>
          </a:xfrm>
          <a:prstGeom prst="rect">
            <a:avLst/>
          </a:prstGeom>
          <a:noFill/>
        </p:spPr>
        <p:txBody>
          <a:bodyPr wrap="square" lIns="108000" rIns="108000" rtlCol="0">
            <a:spAutoFit/>
          </a:bodyPr>
          <a:lstStyle/>
          <a:p>
            <a:r>
              <a:rPr lang="uk-UA" altLang="ko-KR" sz="2700" b="1" dirty="0">
                <a:solidFill>
                  <a:schemeClr val="accent2"/>
                </a:solidFill>
                <a:cs typeface="Arial" pitchFamily="34" charset="0"/>
              </a:rPr>
              <a:t>Проблеми функціювання гібридних фото- і вітроелектричних систем </a:t>
            </a:r>
          </a:p>
        </p:txBody>
      </p:sp>
      <p:sp>
        <p:nvSpPr>
          <p:cNvPr id="3" name="TextBox 2">
            <a:extLst>
              <a:ext uri="{FF2B5EF4-FFF2-40B4-BE49-F238E27FC236}">
                <a16:creationId xmlns:a16="http://schemas.microsoft.com/office/drawing/2014/main" id="{15FFE0DD-9E8B-1086-EC56-188E25F074AD}"/>
              </a:ext>
            </a:extLst>
          </p:cNvPr>
          <p:cNvSpPr txBox="1"/>
          <p:nvPr/>
        </p:nvSpPr>
        <p:spPr>
          <a:xfrm>
            <a:off x="3857462" y="1250246"/>
            <a:ext cx="981106" cy="777510"/>
          </a:xfrm>
          <a:prstGeom prst="rect">
            <a:avLst/>
          </a:prstGeom>
          <a:noFill/>
        </p:spPr>
        <p:txBody>
          <a:bodyPr wrap="square" lIns="108000" rIns="108000" rtlCol="0">
            <a:spAutoFit/>
          </a:bodyPr>
          <a:lstStyle/>
          <a:p>
            <a:pPr algn="ctr"/>
            <a:r>
              <a:rPr lang="uk-UA" altLang="ko-KR" sz="4400" b="1">
                <a:solidFill>
                  <a:schemeClr val="accent2"/>
                </a:solidFill>
                <a:cs typeface="Arial" pitchFamily="34" charset="0"/>
              </a:rPr>
              <a:t>02</a:t>
            </a:r>
          </a:p>
        </p:txBody>
      </p:sp>
      <p:sp>
        <p:nvSpPr>
          <p:cNvPr id="4" name="TextBox 3">
            <a:extLst>
              <a:ext uri="{FF2B5EF4-FFF2-40B4-BE49-F238E27FC236}">
                <a16:creationId xmlns:a16="http://schemas.microsoft.com/office/drawing/2014/main" id="{4C71C343-4CA3-82C1-6CB5-57EFB2E02055}"/>
              </a:ext>
            </a:extLst>
          </p:cNvPr>
          <p:cNvSpPr txBox="1"/>
          <p:nvPr/>
        </p:nvSpPr>
        <p:spPr>
          <a:xfrm>
            <a:off x="4902261" y="2129101"/>
            <a:ext cx="6783613" cy="923330"/>
          </a:xfrm>
          <a:prstGeom prst="rect">
            <a:avLst/>
          </a:prstGeom>
          <a:noFill/>
        </p:spPr>
        <p:txBody>
          <a:bodyPr wrap="square" lIns="108000" rIns="108000" rtlCol="0">
            <a:spAutoFit/>
          </a:bodyPr>
          <a:lstStyle/>
          <a:p>
            <a:r>
              <a:rPr lang="uk-UA" altLang="ko-KR" sz="2700" b="1" dirty="0">
                <a:solidFill>
                  <a:schemeClr val="accent3"/>
                </a:solidFill>
                <a:cs typeface="Arial" pitchFamily="34" charset="0"/>
              </a:rPr>
              <a:t>Система динамічного енергоменеджменту </a:t>
            </a:r>
          </a:p>
        </p:txBody>
      </p:sp>
      <p:sp>
        <p:nvSpPr>
          <p:cNvPr id="5" name="TextBox 4">
            <a:extLst>
              <a:ext uri="{FF2B5EF4-FFF2-40B4-BE49-F238E27FC236}">
                <a16:creationId xmlns:a16="http://schemas.microsoft.com/office/drawing/2014/main" id="{4A9EBEBD-FDF4-16D8-18AE-CAA3A113E39D}"/>
              </a:ext>
            </a:extLst>
          </p:cNvPr>
          <p:cNvSpPr txBox="1"/>
          <p:nvPr/>
        </p:nvSpPr>
        <p:spPr>
          <a:xfrm>
            <a:off x="3865478" y="2156147"/>
            <a:ext cx="981106" cy="777510"/>
          </a:xfrm>
          <a:prstGeom prst="rect">
            <a:avLst/>
          </a:prstGeom>
          <a:noFill/>
        </p:spPr>
        <p:txBody>
          <a:bodyPr wrap="square" lIns="108000" rIns="108000" rtlCol="0">
            <a:spAutoFit/>
          </a:bodyPr>
          <a:lstStyle/>
          <a:p>
            <a:pPr algn="ctr"/>
            <a:r>
              <a:rPr lang="uk-UA" altLang="ko-KR" sz="4400" b="1">
                <a:solidFill>
                  <a:schemeClr val="accent3"/>
                </a:solidFill>
                <a:cs typeface="Arial" pitchFamily="34" charset="0"/>
              </a:rPr>
              <a:t>03</a:t>
            </a:r>
          </a:p>
        </p:txBody>
      </p:sp>
      <p:sp>
        <p:nvSpPr>
          <p:cNvPr id="6" name="TextBox 5">
            <a:extLst>
              <a:ext uri="{FF2B5EF4-FFF2-40B4-BE49-F238E27FC236}">
                <a16:creationId xmlns:a16="http://schemas.microsoft.com/office/drawing/2014/main" id="{5FD1E0DF-9C31-F697-7328-B3B5D0D29D94}"/>
              </a:ext>
            </a:extLst>
          </p:cNvPr>
          <p:cNvSpPr txBox="1"/>
          <p:nvPr/>
        </p:nvSpPr>
        <p:spPr>
          <a:xfrm>
            <a:off x="4902261" y="3224020"/>
            <a:ext cx="7163359" cy="507831"/>
          </a:xfrm>
          <a:prstGeom prst="rect">
            <a:avLst/>
          </a:prstGeom>
          <a:noFill/>
        </p:spPr>
        <p:txBody>
          <a:bodyPr wrap="square" lIns="108000" rIns="108000" rtlCol="0">
            <a:spAutoFit/>
          </a:bodyPr>
          <a:lstStyle/>
          <a:p>
            <a:r>
              <a:rPr lang="uk-UA" altLang="ko-KR" sz="2700" b="1" dirty="0">
                <a:solidFill>
                  <a:schemeClr val="accent4"/>
                </a:solidFill>
                <a:cs typeface="Arial" pitchFamily="34" charset="0"/>
              </a:rPr>
              <a:t>Варіанти програмно-технічної реалізації </a:t>
            </a:r>
          </a:p>
        </p:txBody>
      </p:sp>
      <p:sp>
        <p:nvSpPr>
          <p:cNvPr id="7" name="TextBox 6">
            <a:extLst>
              <a:ext uri="{FF2B5EF4-FFF2-40B4-BE49-F238E27FC236}">
                <a16:creationId xmlns:a16="http://schemas.microsoft.com/office/drawing/2014/main" id="{BE77A9DB-E570-E136-A973-7B23706209BD}"/>
              </a:ext>
            </a:extLst>
          </p:cNvPr>
          <p:cNvSpPr txBox="1"/>
          <p:nvPr/>
        </p:nvSpPr>
        <p:spPr>
          <a:xfrm>
            <a:off x="3857461" y="3041407"/>
            <a:ext cx="981106" cy="777510"/>
          </a:xfrm>
          <a:prstGeom prst="rect">
            <a:avLst/>
          </a:prstGeom>
          <a:noFill/>
        </p:spPr>
        <p:txBody>
          <a:bodyPr wrap="square" lIns="108000" rIns="108000" rtlCol="0">
            <a:spAutoFit/>
          </a:bodyPr>
          <a:lstStyle/>
          <a:p>
            <a:pPr algn="ctr"/>
            <a:r>
              <a:rPr lang="uk-UA" altLang="ko-KR" sz="4400" b="1" dirty="0">
                <a:solidFill>
                  <a:schemeClr val="accent4"/>
                </a:solidFill>
                <a:cs typeface="Arial" pitchFamily="34" charset="0"/>
              </a:rPr>
              <a:t>04</a:t>
            </a:r>
          </a:p>
        </p:txBody>
      </p:sp>
      <p:sp>
        <p:nvSpPr>
          <p:cNvPr id="8" name="TextBox 7">
            <a:extLst>
              <a:ext uri="{FF2B5EF4-FFF2-40B4-BE49-F238E27FC236}">
                <a16:creationId xmlns:a16="http://schemas.microsoft.com/office/drawing/2014/main" id="{6F10EBB8-E706-51F8-1359-513D2E9F3FDB}"/>
              </a:ext>
            </a:extLst>
          </p:cNvPr>
          <p:cNvSpPr txBox="1"/>
          <p:nvPr/>
        </p:nvSpPr>
        <p:spPr>
          <a:xfrm>
            <a:off x="4902261" y="4053511"/>
            <a:ext cx="6999225" cy="2585323"/>
          </a:xfrm>
          <a:prstGeom prst="rect">
            <a:avLst/>
          </a:prstGeom>
          <a:noFill/>
        </p:spPr>
        <p:txBody>
          <a:bodyPr wrap="square" lIns="108000" rIns="108000" rtlCol="0">
            <a:spAutoFit/>
          </a:bodyPr>
          <a:lstStyle/>
          <a:p>
            <a:r>
              <a:rPr lang="uk-UA" altLang="ko-KR" sz="2700" b="1" dirty="0">
                <a:solidFill>
                  <a:schemeClr val="accent5"/>
                </a:solidFill>
                <a:cs typeface="Arial" pitchFamily="34" charset="0"/>
              </a:rPr>
              <a:t>Програмно-технічний комплекс віддаленого моніторингу та управління енергоспоживанням локальних об'єктів з декількома джерелами відновлювальної та невідновлювальної енергії </a:t>
            </a:r>
          </a:p>
        </p:txBody>
      </p:sp>
      <p:sp>
        <p:nvSpPr>
          <p:cNvPr id="9" name="TextBox 8">
            <a:extLst>
              <a:ext uri="{FF2B5EF4-FFF2-40B4-BE49-F238E27FC236}">
                <a16:creationId xmlns:a16="http://schemas.microsoft.com/office/drawing/2014/main" id="{FC3C1B1D-E023-D951-E2BC-B7B5B1FC76E4}"/>
              </a:ext>
            </a:extLst>
          </p:cNvPr>
          <p:cNvSpPr txBox="1"/>
          <p:nvPr/>
        </p:nvSpPr>
        <p:spPr>
          <a:xfrm>
            <a:off x="3865478" y="3947308"/>
            <a:ext cx="981106" cy="777510"/>
          </a:xfrm>
          <a:prstGeom prst="rect">
            <a:avLst/>
          </a:prstGeom>
          <a:noFill/>
        </p:spPr>
        <p:txBody>
          <a:bodyPr wrap="square" lIns="108000" rIns="108000" rtlCol="0">
            <a:spAutoFit/>
          </a:bodyPr>
          <a:lstStyle/>
          <a:p>
            <a:pPr algn="ctr"/>
            <a:r>
              <a:rPr lang="uk-UA" altLang="ko-KR" sz="4400" b="1" dirty="0">
                <a:solidFill>
                  <a:schemeClr val="accent5"/>
                </a:solidFill>
                <a:cs typeface="Arial" pitchFamily="34" charset="0"/>
              </a:rPr>
              <a:t>05</a:t>
            </a:r>
          </a:p>
        </p:txBody>
      </p:sp>
      <p:sp>
        <p:nvSpPr>
          <p:cNvPr id="12" name="TextBox 11">
            <a:extLst>
              <a:ext uri="{FF2B5EF4-FFF2-40B4-BE49-F238E27FC236}">
                <a16:creationId xmlns:a16="http://schemas.microsoft.com/office/drawing/2014/main" id="{65BB9B9E-07DB-074D-2F52-E2BD2E5DA69B}"/>
              </a:ext>
            </a:extLst>
          </p:cNvPr>
          <p:cNvSpPr txBox="1"/>
          <p:nvPr/>
        </p:nvSpPr>
        <p:spPr>
          <a:xfrm>
            <a:off x="0" y="1610218"/>
            <a:ext cx="3786692" cy="1323439"/>
          </a:xfrm>
          <a:prstGeom prst="rect">
            <a:avLst/>
          </a:prstGeom>
          <a:noFill/>
        </p:spPr>
        <p:txBody>
          <a:bodyPr wrap="square" rtlCol="0" anchor="ctr">
            <a:spAutoFit/>
          </a:bodyPr>
          <a:lstStyle/>
          <a:p>
            <a:pPr algn="r"/>
            <a:r>
              <a:rPr lang="uk-UA" altLang="ko-KR" sz="2000" dirty="0">
                <a:solidFill>
                  <a:schemeClr val="accent2">
                    <a:lumMod val="75000"/>
                  </a:schemeClr>
                </a:solidFill>
                <a:cs typeface="Arial" pitchFamily="34" charset="0"/>
              </a:rPr>
              <a:t>Навчально-науковий інститут енергетики, автоматики і </a:t>
            </a:r>
          </a:p>
          <a:p>
            <a:pPr algn="r"/>
            <a:r>
              <a:rPr lang="uk-UA" altLang="ko-KR" sz="2000" dirty="0">
                <a:solidFill>
                  <a:schemeClr val="accent2">
                    <a:lumMod val="75000"/>
                  </a:schemeClr>
                </a:solidFill>
                <a:cs typeface="Arial" pitchFamily="34" charset="0"/>
              </a:rPr>
              <a:t>енергозбереження  </a:t>
            </a:r>
          </a:p>
          <a:p>
            <a:pPr algn="r"/>
            <a:r>
              <a:rPr lang="uk-UA" altLang="ko-KR" sz="2000" dirty="0">
                <a:solidFill>
                  <a:schemeClr val="accent2">
                    <a:lumMod val="75000"/>
                  </a:schemeClr>
                </a:solidFill>
                <a:cs typeface="Arial" pitchFamily="34" charset="0"/>
              </a:rPr>
              <a:t>НУБіП України</a:t>
            </a:r>
          </a:p>
        </p:txBody>
      </p:sp>
    </p:spTree>
    <p:extLst>
      <p:ext uri="{BB962C8B-B14F-4D97-AF65-F5344CB8AC3E}">
        <p14:creationId xmlns:p14="http://schemas.microsoft.com/office/powerpoint/2010/main" val="14241952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Рисунок 7" descr="як працює мережева або мережева сонячна енергосистема">
            <a:extLst>
              <a:ext uri="{FF2B5EF4-FFF2-40B4-BE49-F238E27FC236}">
                <a16:creationId xmlns:a16="http://schemas.microsoft.com/office/drawing/2014/main" id="{8E904365-6B9E-ED15-89C0-BECFF95CC4BE}"/>
              </a:ext>
            </a:extLst>
          </p:cNvPr>
          <p:cNvPicPr>
            <a:picLocks noChangeAspect="1" noChangeArrowheads="1"/>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6679581" y="794032"/>
            <a:ext cx="4697264" cy="3190225"/>
          </a:xfrm>
          <a:prstGeom prst="rect">
            <a:avLst/>
          </a:prstGeom>
          <a:noFill/>
          <a:extLst>
            <a:ext uri="{909E8E84-426E-40DD-AFC4-6F175D3DCCD1}">
              <a14:hiddenFill xmlns:a14="http://schemas.microsoft.com/office/drawing/2010/main">
                <a:solidFill>
                  <a:srgbClr val="FFFFFF"/>
                </a:solidFill>
              </a14:hiddenFill>
            </a:ext>
          </a:extLst>
        </p:spPr>
      </p:pic>
      <p:sp>
        <p:nvSpPr>
          <p:cNvPr id="67" name="Rectangle 2">
            <a:extLst>
              <a:ext uri="{FF2B5EF4-FFF2-40B4-BE49-F238E27FC236}">
                <a16:creationId xmlns:a16="http://schemas.microsoft.com/office/drawing/2014/main" id="{A00FA39A-1B74-5C42-EF12-99657EF753E4}"/>
              </a:ext>
            </a:extLst>
          </p:cNvPr>
          <p:cNvSpPr>
            <a:spLocks noChangeArrowheads="1"/>
          </p:cNvSpPr>
          <p:nvPr/>
        </p:nvSpPr>
        <p:spPr bwMode="auto">
          <a:xfrm>
            <a:off x="5627914" y="1063756"/>
            <a:ext cx="23952820"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ru-UA"/>
          </a:p>
        </p:txBody>
      </p:sp>
      <p:pic>
        <p:nvPicPr>
          <p:cNvPr id="64" name="Рисунок 63">
            <a:extLst>
              <a:ext uri="{FF2B5EF4-FFF2-40B4-BE49-F238E27FC236}">
                <a16:creationId xmlns:a16="http://schemas.microsoft.com/office/drawing/2014/main" id="{14FFD13C-1BAA-5CB5-3FA9-F5BE244090F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52561" y="1129208"/>
            <a:ext cx="6048240" cy="2519871"/>
          </a:xfrm>
          <a:prstGeom prst="rect">
            <a:avLst/>
          </a:prstGeom>
        </p:spPr>
      </p:pic>
      <p:sp>
        <p:nvSpPr>
          <p:cNvPr id="62" name="Text Placeholder 61">
            <a:extLst>
              <a:ext uri="{FF2B5EF4-FFF2-40B4-BE49-F238E27FC236}">
                <a16:creationId xmlns:a16="http://schemas.microsoft.com/office/drawing/2014/main" id="{ACFFBF22-0F7C-4466-9FC4-C42CB8E12824}"/>
              </a:ext>
            </a:extLst>
          </p:cNvPr>
          <p:cNvSpPr>
            <a:spLocks noGrp="1"/>
          </p:cNvSpPr>
          <p:nvPr>
            <p:ph type="body" sz="quarter" idx="10"/>
          </p:nvPr>
        </p:nvSpPr>
        <p:spPr>
          <a:xfrm>
            <a:off x="247075" y="222158"/>
            <a:ext cx="11762788" cy="724247"/>
          </a:xfrm>
        </p:spPr>
        <p:txBody>
          <a:bodyPr/>
          <a:lstStyle/>
          <a:p>
            <a:r>
              <a:rPr lang="uk-UA" sz="4000" b="1" i="1" dirty="0">
                <a:solidFill>
                  <a:srgbClr val="00B050"/>
                </a:solidFill>
              </a:rPr>
              <a:t>Мережеві (</a:t>
            </a:r>
            <a:r>
              <a:rPr lang="en-US" sz="4000" b="1" i="1" dirty="0">
                <a:solidFill>
                  <a:srgbClr val="00B050"/>
                </a:solidFill>
              </a:rPr>
              <a:t>on-grid</a:t>
            </a:r>
            <a:r>
              <a:rPr lang="uk-UA" sz="4000" b="1" i="1" dirty="0">
                <a:solidFill>
                  <a:srgbClr val="00B050"/>
                </a:solidFill>
              </a:rPr>
              <a:t>) генерувальні системи </a:t>
            </a:r>
          </a:p>
        </p:txBody>
      </p:sp>
      <p:sp>
        <p:nvSpPr>
          <p:cNvPr id="70" name="TextBox 69">
            <a:extLst>
              <a:ext uri="{FF2B5EF4-FFF2-40B4-BE49-F238E27FC236}">
                <a16:creationId xmlns:a16="http://schemas.microsoft.com/office/drawing/2014/main" id="{6846A2ED-217F-2C81-E4CC-D7C5EF260EA3}"/>
              </a:ext>
            </a:extLst>
          </p:cNvPr>
          <p:cNvSpPr txBox="1"/>
          <p:nvPr/>
        </p:nvSpPr>
        <p:spPr>
          <a:xfrm>
            <a:off x="247075" y="3892370"/>
            <a:ext cx="10761680" cy="2308324"/>
          </a:xfrm>
          <a:prstGeom prst="rect">
            <a:avLst/>
          </a:prstGeom>
          <a:noFill/>
        </p:spPr>
        <p:txBody>
          <a:bodyPr wrap="square" rtlCol="0">
            <a:spAutoFit/>
          </a:bodyPr>
          <a:lstStyle/>
          <a:p>
            <a:pPr algn="just"/>
            <a:r>
              <a:rPr lang="uk-UA" b="1" i="1" dirty="0">
                <a:solidFill>
                  <a:srgbClr val="00B050"/>
                </a:solidFill>
                <a:effectLst/>
                <a:latin typeface="Arial" panose="020B0604020202020204" pitchFamily="34" charset="0"/>
                <a:ea typeface="Times New Roman" panose="02020603050405020304" pitchFamily="18" charset="0"/>
              </a:rPr>
              <a:t>Сонячні системи, підключені до електромережі:</a:t>
            </a:r>
          </a:p>
          <a:p>
            <a:pPr marL="285750" indent="-285750" algn="just">
              <a:buFont typeface="Wingdings" pitchFamily="2" charset="2"/>
              <a:buChar char="Ø"/>
            </a:pPr>
            <a:r>
              <a:rPr lang="uk-UA" dirty="0">
                <a:solidFill>
                  <a:srgbClr val="00B050"/>
                </a:solidFill>
                <a:effectLst/>
                <a:latin typeface="Arial" panose="020B0604020202020204" pitchFamily="34" charset="0"/>
                <a:ea typeface="Times New Roman" panose="02020603050405020304" pitchFamily="18" charset="0"/>
              </a:rPr>
              <a:t>не потребують батарей і використовують  інвертори, підключені до громадської електромережі;</a:t>
            </a:r>
          </a:p>
          <a:p>
            <a:pPr marL="285750" indent="-285750" algn="just">
              <a:buFont typeface="Wingdings" pitchFamily="2" charset="2"/>
              <a:buChar char="Ø"/>
            </a:pPr>
            <a:r>
              <a:rPr lang="uk-UA" dirty="0">
                <a:solidFill>
                  <a:srgbClr val="00B050"/>
                </a:solidFill>
                <a:latin typeface="Arial" panose="020B0604020202020204" pitchFamily="34" charset="0"/>
                <a:ea typeface="Times New Roman" panose="02020603050405020304" pitchFamily="18" charset="0"/>
              </a:rPr>
              <a:t>б</a:t>
            </a:r>
            <a:r>
              <a:rPr lang="uk-UA" dirty="0">
                <a:solidFill>
                  <a:srgbClr val="00B050"/>
                </a:solidFill>
                <a:effectLst/>
                <a:latin typeface="Arial" panose="020B0604020202020204" pitchFamily="34" charset="0"/>
                <a:ea typeface="Times New Roman" panose="02020603050405020304" pitchFamily="18" charset="0"/>
              </a:rPr>
              <a:t>удь-який надлишок енергії, яка генерується, експортується в електромережу, і власник отримує пільговий тариф або кредити за енергію, яку експортує. Надлишок сонячної енергії проходить через лічильник, який обчислює, скільки енергії експортується або імпортується; </a:t>
            </a:r>
          </a:p>
          <a:p>
            <a:pPr marL="285750" indent="-285750" algn="just">
              <a:buFont typeface="Wingdings" pitchFamily="2" charset="2"/>
              <a:buChar char="Ø"/>
            </a:pPr>
            <a:r>
              <a:rPr lang="uk-UA" dirty="0">
                <a:solidFill>
                  <a:srgbClr val="00B050"/>
                </a:solidFill>
                <a:effectLst/>
                <a:latin typeface="Arial" panose="020B0604020202020204" pitchFamily="34" charset="0"/>
                <a:ea typeface="Times New Roman" panose="02020603050405020304" pitchFamily="18" charset="0"/>
              </a:rPr>
              <a:t>мережеві сонячні системи не можуть працювати або виробляти електроенергію під час відключення електроенергії;</a:t>
            </a:r>
          </a:p>
          <a:p>
            <a:pPr marL="285750" indent="-285750" algn="just">
              <a:buFont typeface="Wingdings" pitchFamily="2" charset="2"/>
              <a:buChar char="Ø"/>
            </a:pPr>
            <a:r>
              <a:rPr lang="uk-UA" dirty="0">
                <a:solidFill>
                  <a:srgbClr val="00B050"/>
                </a:solidFill>
                <a:latin typeface="Arial" panose="020B0604020202020204" pitchFamily="34" charset="0"/>
                <a:ea typeface="Times New Roman" panose="02020603050405020304" pitchFamily="18" charset="0"/>
              </a:rPr>
              <a:t>є найбільш поширеними і в умовах дії «зелених» тарифів мають найменший термін окупності. </a:t>
            </a:r>
          </a:p>
        </p:txBody>
      </p:sp>
      <p:sp>
        <p:nvSpPr>
          <p:cNvPr id="72" name="Rectangle 4">
            <a:extLst>
              <a:ext uri="{FF2B5EF4-FFF2-40B4-BE49-F238E27FC236}">
                <a16:creationId xmlns:a16="http://schemas.microsoft.com/office/drawing/2014/main" id="{1C87C179-8E78-F199-C4A4-E47E3AE46BD2}"/>
              </a:ext>
            </a:extLst>
          </p:cNvPr>
          <p:cNvSpPr>
            <a:spLocks noChangeArrowheads="1"/>
          </p:cNvSpPr>
          <p:nvPr/>
        </p:nvSpPr>
        <p:spPr bwMode="auto">
          <a:xfrm>
            <a:off x="5129561" y="94640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UA"/>
          </a:p>
        </p:txBody>
      </p:sp>
    </p:spTree>
    <p:extLst>
      <p:ext uri="{BB962C8B-B14F-4D97-AF65-F5344CB8AC3E}">
        <p14:creationId xmlns:p14="http://schemas.microsoft.com/office/powerpoint/2010/main" val="26702466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a16="http://schemas.microsoft.com/office/drawing/2014/main" id="{95E266A7-2F20-D9A5-CB69-2091B6DD8B5A}"/>
              </a:ext>
            </a:extLst>
          </p:cNvPr>
          <p:cNvPicPr>
            <a:picLocks noChangeAspect="1"/>
          </p:cNvPicPr>
          <p:nvPr/>
        </p:nvPicPr>
        <p:blipFill>
          <a:blip r:embed="rId3"/>
          <a:stretch>
            <a:fillRect/>
          </a:stretch>
        </p:blipFill>
        <p:spPr>
          <a:xfrm>
            <a:off x="672790" y="783335"/>
            <a:ext cx="5616498" cy="3007999"/>
          </a:xfrm>
          <a:prstGeom prst="rect">
            <a:avLst/>
          </a:prstGeom>
        </p:spPr>
      </p:pic>
      <p:sp>
        <p:nvSpPr>
          <p:cNvPr id="5" name="Rectangle 2">
            <a:extLst>
              <a:ext uri="{FF2B5EF4-FFF2-40B4-BE49-F238E27FC236}">
                <a16:creationId xmlns:a16="http://schemas.microsoft.com/office/drawing/2014/main" id="{2735AA60-9F7F-9B00-2484-1CA23C7DA7CE}"/>
              </a:ext>
            </a:extLst>
          </p:cNvPr>
          <p:cNvSpPr>
            <a:spLocks noChangeArrowheads="1"/>
          </p:cNvSpPr>
          <p:nvPr/>
        </p:nvSpPr>
        <p:spPr bwMode="auto">
          <a:xfrm>
            <a:off x="6617997" y="474204"/>
            <a:ext cx="19126685" cy="482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ru-UA"/>
          </a:p>
        </p:txBody>
      </p:sp>
      <p:pic>
        <p:nvPicPr>
          <p:cNvPr id="3073" name="Рисунок 28" descr="Сонячні системи, що працюють без мережі, використовують сонячний інвертор разом із багаторежимним інвертором від батареї.">
            <a:extLst>
              <a:ext uri="{FF2B5EF4-FFF2-40B4-BE49-F238E27FC236}">
                <a16:creationId xmlns:a16="http://schemas.microsoft.com/office/drawing/2014/main" id="{456399A0-DDCC-F851-4BB1-1BC19E3B743C}"/>
              </a:ext>
            </a:extLst>
          </p:cNvPr>
          <p:cNvPicPr>
            <a:picLocks noChangeAspect="1" noChangeArrowheads="1"/>
          </p:cNvPicPr>
          <p:nvPr/>
        </p:nvPicPr>
        <p:blipFill>
          <a:blip r:embed="rId4" r:link="rId5">
            <a:extLst>
              <a:ext uri="{28A0092B-C50C-407E-A947-70E740481C1C}">
                <a14:useLocalDpi xmlns:a14="http://schemas.microsoft.com/office/drawing/2010/main" val="0"/>
              </a:ext>
            </a:extLst>
          </a:blip>
          <a:srcRect/>
          <a:stretch>
            <a:fillRect/>
          </a:stretch>
        </p:blipFill>
        <p:spPr bwMode="auto">
          <a:xfrm>
            <a:off x="6617997" y="474204"/>
            <a:ext cx="5250474" cy="3521659"/>
          </a:xfrm>
          <a:prstGeom prst="rect">
            <a:avLst/>
          </a:prstGeom>
          <a:noFill/>
          <a:extLst>
            <a:ext uri="{909E8E84-426E-40DD-AFC4-6F175D3DCCD1}">
              <a14:hiddenFill xmlns:a14="http://schemas.microsoft.com/office/drawing/2010/main">
                <a:solidFill>
                  <a:srgbClr val="FFFFFF"/>
                </a:solidFill>
              </a14:hiddenFill>
            </a:ext>
          </a:extLst>
        </p:spPr>
      </p:pic>
      <p:sp>
        <p:nvSpPr>
          <p:cNvPr id="67" name="Rectangle 2">
            <a:extLst>
              <a:ext uri="{FF2B5EF4-FFF2-40B4-BE49-F238E27FC236}">
                <a16:creationId xmlns:a16="http://schemas.microsoft.com/office/drawing/2014/main" id="{A00FA39A-1B74-5C42-EF12-99657EF753E4}"/>
              </a:ext>
            </a:extLst>
          </p:cNvPr>
          <p:cNvSpPr>
            <a:spLocks noChangeArrowheads="1"/>
          </p:cNvSpPr>
          <p:nvPr/>
        </p:nvSpPr>
        <p:spPr bwMode="auto">
          <a:xfrm>
            <a:off x="5627914" y="1063756"/>
            <a:ext cx="23952820"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ru-UA"/>
          </a:p>
        </p:txBody>
      </p:sp>
      <p:sp>
        <p:nvSpPr>
          <p:cNvPr id="62" name="Text Placeholder 61">
            <a:extLst>
              <a:ext uri="{FF2B5EF4-FFF2-40B4-BE49-F238E27FC236}">
                <a16:creationId xmlns:a16="http://schemas.microsoft.com/office/drawing/2014/main" id="{ACFFBF22-0F7C-4466-9FC4-C42CB8E12824}"/>
              </a:ext>
            </a:extLst>
          </p:cNvPr>
          <p:cNvSpPr>
            <a:spLocks noGrp="1"/>
          </p:cNvSpPr>
          <p:nvPr>
            <p:ph type="body" sz="quarter" idx="10"/>
          </p:nvPr>
        </p:nvSpPr>
        <p:spPr>
          <a:xfrm>
            <a:off x="323529" y="222158"/>
            <a:ext cx="11573197" cy="724247"/>
          </a:xfrm>
        </p:spPr>
        <p:txBody>
          <a:bodyPr/>
          <a:lstStyle/>
          <a:p>
            <a:r>
              <a:rPr lang="uk-UA" sz="4000" b="1" i="1" dirty="0">
                <a:solidFill>
                  <a:srgbClr val="00B050"/>
                </a:solidFill>
              </a:rPr>
              <a:t>Автономні (</a:t>
            </a:r>
            <a:r>
              <a:rPr lang="en-US" sz="4000" b="1" i="1" dirty="0">
                <a:solidFill>
                  <a:srgbClr val="00B050"/>
                </a:solidFill>
              </a:rPr>
              <a:t>off-grid</a:t>
            </a:r>
            <a:r>
              <a:rPr lang="uk-UA" sz="4000" b="1" i="1" dirty="0">
                <a:solidFill>
                  <a:srgbClr val="00B050"/>
                </a:solidFill>
              </a:rPr>
              <a:t>) системи живлення</a:t>
            </a:r>
          </a:p>
        </p:txBody>
      </p:sp>
      <p:sp>
        <p:nvSpPr>
          <p:cNvPr id="70" name="TextBox 69">
            <a:extLst>
              <a:ext uri="{FF2B5EF4-FFF2-40B4-BE49-F238E27FC236}">
                <a16:creationId xmlns:a16="http://schemas.microsoft.com/office/drawing/2014/main" id="{6846A2ED-217F-2C81-E4CC-D7C5EF260EA3}"/>
              </a:ext>
            </a:extLst>
          </p:cNvPr>
          <p:cNvSpPr txBox="1"/>
          <p:nvPr/>
        </p:nvSpPr>
        <p:spPr>
          <a:xfrm>
            <a:off x="247074" y="3897453"/>
            <a:ext cx="10761680" cy="2308324"/>
          </a:xfrm>
          <a:prstGeom prst="rect">
            <a:avLst/>
          </a:prstGeom>
          <a:noFill/>
        </p:spPr>
        <p:txBody>
          <a:bodyPr wrap="square" rtlCol="0">
            <a:spAutoFit/>
          </a:bodyPr>
          <a:lstStyle/>
          <a:p>
            <a:pPr algn="just"/>
            <a:r>
              <a:rPr lang="ru-UA" sz="1800" b="1" i="1" dirty="0">
                <a:solidFill>
                  <a:srgbClr val="00B050"/>
                </a:solidFill>
                <a:effectLst/>
                <a:latin typeface="Arial" panose="020B0604020202020204" pitchFamily="34" charset="0"/>
                <a:ea typeface="Times New Roman" panose="02020603050405020304" pitchFamily="18" charset="0"/>
              </a:rPr>
              <a:t>Автономна система не підключена до електромережі:</a:t>
            </a:r>
          </a:p>
          <a:p>
            <a:pPr marL="285750" indent="-285750" algn="just">
              <a:buFont typeface="Wingdings" pitchFamily="2" charset="2"/>
              <a:buChar char="Ø"/>
            </a:pPr>
            <a:r>
              <a:rPr lang="ru-UA" sz="1800" dirty="0">
                <a:solidFill>
                  <a:srgbClr val="00B050"/>
                </a:solidFill>
                <a:effectLst/>
                <a:latin typeface="Arial" panose="020B0604020202020204" pitchFamily="34" charset="0"/>
                <a:ea typeface="Times New Roman" panose="02020603050405020304" pitchFamily="18" charset="0"/>
              </a:rPr>
              <a:t>потребує акумуляторної батареї (АКБ);</a:t>
            </a:r>
          </a:p>
          <a:p>
            <a:pPr marL="285750" indent="-285750" algn="just">
              <a:buFont typeface="Wingdings" pitchFamily="2" charset="2"/>
              <a:buChar char="Ø"/>
            </a:pPr>
            <a:r>
              <a:rPr lang="ru-UA" sz="1800" dirty="0">
                <a:solidFill>
                  <a:srgbClr val="00B050"/>
                </a:solidFill>
                <a:effectLst/>
                <a:latin typeface="Arial" panose="020B0604020202020204" pitchFamily="34" charset="0"/>
                <a:ea typeface="Times New Roman" panose="02020603050405020304" pitchFamily="18" charset="0"/>
              </a:rPr>
              <a:t>повинна виробляли достатньо електроенергії протягом року та мати достатню ємність АКБ для задоволення потреб обєкту, навіть у розпал зими, коли сонячного світла зазвичай набагато менше;</a:t>
            </a:r>
          </a:p>
          <a:p>
            <a:pPr marL="285750" indent="-285750" algn="just">
              <a:buFont typeface="Wingdings" pitchFamily="2" charset="2"/>
              <a:buChar char="Ø"/>
            </a:pPr>
            <a:r>
              <a:rPr lang="ru-UA" dirty="0">
                <a:solidFill>
                  <a:srgbClr val="00B050"/>
                </a:solidFill>
                <a:latin typeface="Arial" panose="020B0604020202020204" pitchFamily="34" charset="0"/>
                <a:ea typeface="Times New Roman" panose="02020603050405020304" pitchFamily="18" charset="0"/>
              </a:rPr>
              <a:t>в</a:t>
            </a:r>
            <a:r>
              <a:rPr lang="ru-UA" sz="1800" dirty="0">
                <a:solidFill>
                  <a:srgbClr val="00B050"/>
                </a:solidFill>
                <a:effectLst/>
                <a:latin typeface="Arial" panose="020B0604020202020204" pitchFamily="34" charset="0"/>
                <a:ea typeface="Times New Roman" panose="02020603050405020304" pitchFamily="18" charset="0"/>
              </a:rPr>
              <a:t>исока вартість батарей і автономних інверторів;</a:t>
            </a:r>
          </a:p>
          <a:p>
            <a:pPr marL="285750" indent="-285750" algn="just">
              <a:buFont typeface="Wingdings" pitchFamily="2" charset="2"/>
              <a:buChar char="Ø"/>
            </a:pPr>
            <a:r>
              <a:rPr lang="ru-UA" dirty="0">
                <a:solidFill>
                  <a:srgbClr val="00B050"/>
                </a:solidFill>
                <a:latin typeface="Arial" panose="020B0604020202020204" pitchFamily="34" charset="0"/>
                <a:ea typeface="Times New Roman" panose="02020603050405020304" pitchFamily="18" charset="0"/>
              </a:rPr>
              <a:t>авто</a:t>
            </a:r>
            <a:r>
              <a:rPr lang="ru-UA" sz="1800" dirty="0">
                <a:solidFill>
                  <a:srgbClr val="00B050"/>
                </a:solidFill>
                <a:effectLst/>
                <a:latin typeface="Arial" panose="020B0604020202020204" pitchFamily="34" charset="0"/>
                <a:ea typeface="Times New Roman" panose="02020603050405020304" pitchFamily="18" charset="0"/>
              </a:rPr>
              <a:t>номні системи набагато дорожчі, ніж мережеві, і тому зазвичай потрібні лише у віддалених районах, які знаходяться далеко від електромережі. </a:t>
            </a:r>
            <a:endParaRPr lang="uk-UA" dirty="0">
              <a:solidFill>
                <a:srgbClr val="00B050"/>
              </a:solidFill>
              <a:latin typeface="Arial" panose="020B0604020202020204" pitchFamily="34" charset="0"/>
              <a:ea typeface="Times New Roman" panose="02020603050405020304" pitchFamily="18" charset="0"/>
            </a:endParaRPr>
          </a:p>
        </p:txBody>
      </p:sp>
    </p:spTree>
    <p:extLst>
      <p:ext uri="{BB962C8B-B14F-4D97-AF65-F5344CB8AC3E}">
        <p14:creationId xmlns:p14="http://schemas.microsoft.com/office/powerpoint/2010/main" val="10282771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Рисунок 14" descr="Спрощена схема гібридної сонячної системи">
            <a:extLst>
              <a:ext uri="{FF2B5EF4-FFF2-40B4-BE49-F238E27FC236}">
                <a16:creationId xmlns:a16="http://schemas.microsoft.com/office/drawing/2014/main" id="{79DB80C8-AABE-B3B1-984E-1F54493DEB9D}"/>
              </a:ext>
            </a:extLst>
          </p:cNvPr>
          <p:cNvPicPr>
            <a:picLocks noChangeAspect="1" noChangeArrowheads="1"/>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479503" y="946404"/>
            <a:ext cx="5279532" cy="3075901"/>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2">
            <a:extLst>
              <a:ext uri="{FF2B5EF4-FFF2-40B4-BE49-F238E27FC236}">
                <a16:creationId xmlns:a16="http://schemas.microsoft.com/office/drawing/2014/main" id="{DC4E34ED-4066-F631-E6B9-BFB2E1E8BCF3}"/>
              </a:ext>
            </a:extLst>
          </p:cNvPr>
          <p:cNvSpPr>
            <a:spLocks noChangeArrowheads="1"/>
          </p:cNvSpPr>
          <p:nvPr/>
        </p:nvSpPr>
        <p:spPr bwMode="auto">
          <a:xfrm>
            <a:off x="6746488" y="821551"/>
            <a:ext cx="18181798"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ru-UA"/>
          </a:p>
        </p:txBody>
      </p:sp>
      <p:pic>
        <p:nvPicPr>
          <p:cNvPr id="1025" name="Рисунок 15" descr="як працюють гібридні сонячні енергетичні системи">
            <a:extLst>
              <a:ext uri="{FF2B5EF4-FFF2-40B4-BE49-F238E27FC236}">
                <a16:creationId xmlns:a16="http://schemas.microsoft.com/office/drawing/2014/main" id="{D5708AB0-0772-CD72-C09C-8B20D106596A}"/>
              </a:ext>
            </a:extLst>
          </p:cNvPr>
          <p:cNvPicPr>
            <a:picLocks noChangeAspect="1" noChangeArrowheads="1"/>
          </p:cNvPicPr>
          <p:nvPr/>
        </p:nvPicPr>
        <p:blipFill>
          <a:blip r:embed="rId5" r:link="rId6">
            <a:extLst>
              <a:ext uri="{28A0092B-C50C-407E-A947-70E740481C1C}">
                <a14:useLocalDpi xmlns:a14="http://schemas.microsoft.com/office/drawing/2010/main" val="0"/>
              </a:ext>
            </a:extLst>
          </a:blip>
          <a:srcRect/>
          <a:stretch>
            <a:fillRect/>
          </a:stretch>
        </p:blipFill>
        <p:spPr bwMode="auto">
          <a:xfrm>
            <a:off x="6746488" y="821552"/>
            <a:ext cx="4772722" cy="3200754"/>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2">
            <a:extLst>
              <a:ext uri="{FF2B5EF4-FFF2-40B4-BE49-F238E27FC236}">
                <a16:creationId xmlns:a16="http://schemas.microsoft.com/office/drawing/2014/main" id="{2735AA60-9F7F-9B00-2484-1CA23C7DA7CE}"/>
              </a:ext>
            </a:extLst>
          </p:cNvPr>
          <p:cNvSpPr>
            <a:spLocks noChangeArrowheads="1"/>
          </p:cNvSpPr>
          <p:nvPr/>
        </p:nvSpPr>
        <p:spPr bwMode="auto">
          <a:xfrm>
            <a:off x="6617997" y="474204"/>
            <a:ext cx="19126685" cy="482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ru-UA"/>
          </a:p>
        </p:txBody>
      </p:sp>
      <p:sp>
        <p:nvSpPr>
          <p:cNvPr id="67" name="Rectangle 2">
            <a:extLst>
              <a:ext uri="{FF2B5EF4-FFF2-40B4-BE49-F238E27FC236}">
                <a16:creationId xmlns:a16="http://schemas.microsoft.com/office/drawing/2014/main" id="{A00FA39A-1B74-5C42-EF12-99657EF753E4}"/>
              </a:ext>
            </a:extLst>
          </p:cNvPr>
          <p:cNvSpPr>
            <a:spLocks noChangeArrowheads="1"/>
          </p:cNvSpPr>
          <p:nvPr/>
        </p:nvSpPr>
        <p:spPr bwMode="auto">
          <a:xfrm>
            <a:off x="5627914" y="1063756"/>
            <a:ext cx="23952820"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ru-UA"/>
          </a:p>
        </p:txBody>
      </p:sp>
      <p:sp>
        <p:nvSpPr>
          <p:cNvPr id="62" name="Text Placeholder 61">
            <a:extLst>
              <a:ext uri="{FF2B5EF4-FFF2-40B4-BE49-F238E27FC236}">
                <a16:creationId xmlns:a16="http://schemas.microsoft.com/office/drawing/2014/main" id="{ACFFBF22-0F7C-4466-9FC4-C42CB8E12824}"/>
              </a:ext>
            </a:extLst>
          </p:cNvPr>
          <p:cNvSpPr>
            <a:spLocks noGrp="1"/>
          </p:cNvSpPr>
          <p:nvPr>
            <p:ph type="body" sz="quarter" idx="10"/>
          </p:nvPr>
        </p:nvSpPr>
        <p:spPr>
          <a:xfrm>
            <a:off x="323529" y="222158"/>
            <a:ext cx="11573197" cy="724247"/>
          </a:xfrm>
        </p:spPr>
        <p:txBody>
          <a:bodyPr/>
          <a:lstStyle/>
          <a:p>
            <a:r>
              <a:rPr lang="uk-UA" sz="4000" b="1" i="1" dirty="0">
                <a:solidFill>
                  <a:srgbClr val="00B050"/>
                </a:solidFill>
              </a:rPr>
              <a:t>Гібридні (</a:t>
            </a:r>
            <a:r>
              <a:rPr lang="en-US" sz="4000" b="1" i="1" dirty="0">
                <a:solidFill>
                  <a:srgbClr val="00B050"/>
                </a:solidFill>
              </a:rPr>
              <a:t>hybrid</a:t>
            </a:r>
            <a:r>
              <a:rPr lang="uk-UA" sz="4000" b="1" i="1" dirty="0">
                <a:solidFill>
                  <a:srgbClr val="00B050"/>
                </a:solidFill>
              </a:rPr>
              <a:t>) системи живлення</a:t>
            </a:r>
          </a:p>
        </p:txBody>
      </p:sp>
      <p:sp>
        <p:nvSpPr>
          <p:cNvPr id="70" name="TextBox 69">
            <a:extLst>
              <a:ext uri="{FF2B5EF4-FFF2-40B4-BE49-F238E27FC236}">
                <a16:creationId xmlns:a16="http://schemas.microsoft.com/office/drawing/2014/main" id="{6846A2ED-217F-2C81-E4CC-D7C5EF260EA3}"/>
              </a:ext>
            </a:extLst>
          </p:cNvPr>
          <p:cNvSpPr txBox="1"/>
          <p:nvPr/>
        </p:nvSpPr>
        <p:spPr>
          <a:xfrm>
            <a:off x="247074" y="3979535"/>
            <a:ext cx="10761680" cy="2308324"/>
          </a:xfrm>
          <a:prstGeom prst="rect">
            <a:avLst/>
          </a:prstGeom>
          <a:noFill/>
        </p:spPr>
        <p:txBody>
          <a:bodyPr wrap="square" rtlCol="0">
            <a:spAutoFit/>
          </a:bodyPr>
          <a:lstStyle/>
          <a:p>
            <a:pPr algn="just"/>
            <a:r>
              <a:rPr lang="uk-UA" sz="1800" b="1" i="1" dirty="0">
                <a:solidFill>
                  <a:srgbClr val="00B050"/>
                </a:solidFill>
                <a:effectLst/>
                <a:latin typeface="Arial" panose="020B0604020202020204" pitchFamily="34" charset="0"/>
                <a:ea typeface="Times New Roman" panose="02020603050405020304" pitchFamily="18" charset="0"/>
              </a:rPr>
              <a:t>Сучасні гібридні системи поєднують сонячні</a:t>
            </a:r>
            <a:r>
              <a:rPr lang="uk-UA" b="1" i="1" dirty="0">
                <a:solidFill>
                  <a:srgbClr val="00B050"/>
                </a:solidFill>
                <a:latin typeface="Arial" panose="020B0604020202020204" pitchFamily="34" charset="0"/>
                <a:ea typeface="Times New Roman" panose="02020603050405020304" pitchFamily="18" charset="0"/>
              </a:rPr>
              <a:t>, </a:t>
            </a:r>
            <a:r>
              <a:rPr lang="uk-UA" sz="1800" b="1" i="1" dirty="0">
                <a:solidFill>
                  <a:srgbClr val="00B050"/>
                </a:solidFill>
                <a:effectLst/>
                <a:latin typeface="Arial" panose="020B0604020202020204" pitchFamily="34" charset="0"/>
                <a:ea typeface="Times New Roman" panose="02020603050405020304" pitchFamily="18" charset="0"/>
              </a:rPr>
              <a:t>акумуляторні накопичувачі і мережу:</a:t>
            </a:r>
          </a:p>
          <a:p>
            <a:pPr marL="285750" indent="-285750" algn="just">
              <a:buFont typeface="Wingdings" pitchFamily="2" charset="2"/>
              <a:buChar char="Ø"/>
            </a:pPr>
            <a:r>
              <a:rPr lang="uk-UA" sz="1800" dirty="0">
                <a:solidFill>
                  <a:srgbClr val="00B050"/>
                </a:solidFill>
                <a:effectLst/>
                <a:latin typeface="Arial" panose="020B0604020202020204" pitchFamily="34" charset="0"/>
                <a:ea typeface="Times New Roman" panose="02020603050405020304" pitchFamily="18" charset="0"/>
              </a:rPr>
              <a:t>доступні в багатьох різних формах і конфігураціях;</a:t>
            </a:r>
          </a:p>
          <a:p>
            <a:pPr marL="285750" indent="-285750" algn="just">
              <a:buFont typeface="Wingdings" pitchFamily="2" charset="2"/>
              <a:buChar char="Ø"/>
            </a:pPr>
            <a:r>
              <a:rPr lang="uk-UA" dirty="0">
                <a:solidFill>
                  <a:srgbClr val="00B050"/>
                </a:solidFill>
                <a:latin typeface="Arial" panose="020B0604020202020204" pitchFamily="34" charset="0"/>
                <a:ea typeface="Times New Roman" panose="02020603050405020304" pitchFamily="18" charset="0"/>
              </a:rPr>
              <a:t>з</a:t>
            </a:r>
            <a:r>
              <a:rPr lang="uk-UA" sz="1800" dirty="0">
                <a:solidFill>
                  <a:srgbClr val="00B050"/>
                </a:solidFill>
                <a:effectLst/>
                <a:latin typeface="Arial" panose="020B0604020202020204" pitchFamily="34" charset="0"/>
                <a:ea typeface="Times New Roman" panose="02020603050405020304" pitchFamily="18" charset="0"/>
              </a:rPr>
              <a:t>авдяки зниженню вартості акумуляторів, системи, які вже підключені до електричної мережі, також можуть використовувати переваги накопичення енергії в АКБ;</a:t>
            </a:r>
          </a:p>
          <a:p>
            <a:pPr marL="285750" indent="-285750" algn="just">
              <a:buFont typeface="Wingdings" pitchFamily="2" charset="2"/>
              <a:buChar char="Ø"/>
            </a:pPr>
            <a:r>
              <a:rPr lang="uk-UA" sz="1800" dirty="0">
                <a:solidFill>
                  <a:srgbClr val="00B050"/>
                </a:solidFill>
                <a:effectLst/>
                <a:latin typeface="Arial" panose="020B0604020202020204" pitchFamily="34" charset="0"/>
                <a:ea typeface="Times New Roman" panose="02020603050405020304" pitchFamily="18" charset="0"/>
              </a:rPr>
              <a:t>можливість зберігати сонячну енергію, яка виробляється вдень, і використовувати її вночі;</a:t>
            </a:r>
          </a:p>
          <a:p>
            <a:pPr marL="285750" indent="-285750" algn="just">
              <a:buFont typeface="Wingdings" pitchFamily="2" charset="2"/>
              <a:buChar char="Ø"/>
            </a:pPr>
            <a:r>
              <a:rPr lang="uk-UA" sz="1800" dirty="0">
                <a:solidFill>
                  <a:srgbClr val="00B050"/>
                </a:solidFill>
                <a:effectLst/>
                <a:latin typeface="Arial" panose="020B0604020202020204" pitchFamily="34" charset="0"/>
                <a:ea typeface="Times New Roman" panose="02020603050405020304" pitchFamily="18" charset="0"/>
              </a:rPr>
              <a:t>коли накопичена енергія вичерпується, мережа є резервом;</a:t>
            </a:r>
          </a:p>
          <a:p>
            <a:pPr marL="285750" indent="-285750" algn="just">
              <a:buFont typeface="Wingdings" pitchFamily="2" charset="2"/>
              <a:buChar char="Ø"/>
            </a:pPr>
            <a:r>
              <a:rPr lang="uk-UA" sz="1800" dirty="0">
                <a:solidFill>
                  <a:srgbClr val="00B050"/>
                </a:solidFill>
                <a:effectLst/>
                <a:latin typeface="Arial" panose="020B0604020202020204" pitchFamily="34" charset="0"/>
                <a:ea typeface="Times New Roman" panose="02020603050405020304" pitchFamily="18" charset="0"/>
              </a:rPr>
              <a:t>гібридні системи можуть заряджати батареї за допомогою дешевої електроенергії в непіковий період.</a:t>
            </a:r>
          </a:p>
        </p:txBody>
      </p:sp>
      <p:sp>
        <p:nvSpPr>
          <p:cNvPr id="3" name="Rectangle 4">
            <a:extLst>
              <a:ext uri="{FF2B5EF4-FFF2-40B4-BE49-F238E27FC236}">
                <a16:creationId xmlns:a16="http://schemas.microsoft.com/office/drawing/2014/main" id="{0D8CFA8C-D3C9-C15C-FEE9-C0717C76ECDF}"/>
              </a:ext>
            </a:extLst>
          </p:cNvPr>
          <p:cNvSpPr>
            <a:spLocks noChangeArrowheads="1"/>
          </p:cNvSpPr>
          <p:nvPr/>
        </p:nvSpPr>
        <p:spPr bwMode="auto">
          <a:xfrm>
            <a:off x="479502" y="946404"/>
            <a:ext cx="18478055"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ru-UA"/>
          </a:p>
        </p:txBody>
      </p:sp>
    </p:spTree>
    <p:extLst>
      <p:ext uri="{BB962C8B-B14F-4D97-AF65-F5344CB8AC3E}">
        <p14:creationId xmlns:p14="http://schemas.microsoft.com/office/powerpoint/2010/main" val="15687677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a16="http://schemas.microsoft.com/office/drawing/2014/main" id="{295D6A14-EE75-5894-598F-379A65792377}"/>
              </a:ext>
            </a:extLst>
          </p:cNvPr>
          <p:cNvPicPr>
            <a:picLocks noChangeAspect="1"/>
          </p:cNvPicPr>
          <p:nvPr/>
        </p:nvPicPr>
        <p:blipFill>
          <a:blip r:embed="rId3"/>
          <a:stretch>
            <a:fillRect/>
          </a:stretch>
        </p:blipFill>
        <p:spPr>
          <a:xfrm>
            <a:off x="2649067" y="817402"/>
            <a:ext cx="6922119" cy="3291137"/>
          </a:xfrm>
          <a:prstGeom prst="rect">
            <a:avLst/>
          </a:prstGeom>
        </p:spPr>
      </p:pic>
      <p:sp>
        <p:nvSpPr>
          <p:cNvPr id="2" name="Rectangle 2">
            <a:extLst>
              <a:ext uri="{FF2B5EF4-FFF2-40B4-BE49-F238E27FC236}">
                <a16:creationId xmlns:a16="http://schemas.microsoft.com/office/drawing/2014/main" id="{DC4E34ED-4066-F631-E6B9-BFB2E1E8BCF3}"/>
              </a:ext>
            </a:extLst>
          </p:cNvPr>
          <p:cNvSpPr>
            <a:spLocks noChangeArrowheads="1"/>
          </p:cNvSpPr>
          <p:nvPr/>
        </p:nvSpPr>
        <p:spPr bwMode="auto">
          <a:xfrm>
            <a:off x="6746488" y="821551"/>
            <a:ext cx="18181798"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ru-UA"/>
          </a:p>
        </p:txBody>
      </p:sp>
      <p:sp>
        <p:nvSpPr>
          <p:cNvPr id="5" name="Rectangle 2">
            <a:extLst>
              <a:ext uri="{FF2B5EF4-FFF2-40B4-BE49-F238E27FC236}">
                <a16:creationId xmlns:a16="http://schemas.microsoft.com/office/drawing/2014/main" id="{2735AA60-9F7F-9B00-2484-1CA23C7DA7CE}"/>
              </a:ext>
            </a:extLst>
          </p:cNvPr>
          <p:cNvSpPr>
            <a:spLocks noChangeArrowheads="1"/>
          </p:cNvSpPr>
          <p:nvPr/>
        </p:nvSpPr>
        <p:spPr bwMode="auto">
          <a:xfrm>
            <a:off x="6617997" y="474204"/>
            <a:ext cx="19126685" cy="482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ru-UA"/>
          </a:p>
        </p:txBody>
      </p:sp>
      <p:sp>
        <p:nvSpPr>
          <p:cNvPr id="67" name="Rectangle 2">
            <a:extLst>
              <a:ext uri="{FF2B5EF4-FFF2-40B4-BE49-F238E27FC236}">
                <a16:creationId xmlns:a16="http://schemas.microsoft.com/office/drawing/2014/main" id="{A00FA39A-1B74-5C42-EF12-99657EF753E4}"/>
              </a:ext>
            </a:extLst>
          </p:cNvPr>
          <p:cNvSpPr>
            <a:spLocks noChangeArrowheads="1"/>
          </p:cNvSpPr>
          <p:nvPr/>
        </p:nvSpPr>
        <p:spPr bwMode="auto">
          <a:xfrm>
            <a:off x="5627914" y="1063756"/>
            <a:ext cx="23952820"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ru-UA"/>
          </a:p>
        </p:txBody>
      </p:sp>
      <p:sp>
        <p:nvSpPr>
          <p:cNvPr id="62" name="Text Placeholder 61">
            <a:extLst>
              <a:ext uri="{FF2B5EF4-FFF2-40B4-BE49-F238E27FC236}">
                <a16:creationId xmlns:a16="http://schemas.microsoft.com/office/drawing/2014/main" id="{ACFFBF22-0F7C-4466-9FC4-C42CB8E12824}"/>
              </a:ext>
            </a:extLst>
          </p:cNvPr>
          <p:cNvSpPr>
            <a:spLocks noGrp="1"/>
          </p:cNvSpPr>
          <p:nvPr>
            <p:ph type="body" sz="quarter" idx="10"/>
          </p:nvPr>
        </p:nvSpPr>
        <p:spPr>
          <a:xfrm>
            <a:off x="323529" y="222158"/>
            <a:ext cx="11573197" cy="724247"/>
          </a:xfrm>
        </p:spPr>
        <p:txBody>
          <a:bodyPr/>
          <a:lstStyle/>
          <a:p>
            <a:r>
              <a:rPr lang="uk-UA" sz="4000" b="1" i="1" dirty="0">
                <a:solidFill>
                  <a:srgbClr val="00B050"/>
                </a:solidFill>
              </a:rPr>
              <a:t>Комбіновані системи живлення</a:t>
            </a:r>
          </a:p>
        </p:txBody>
      </p:sp>
      <p:sp>
        <p:nvSpPr>
          <p:cNvPr id="70" name="TextBox 69">
            <a:extLst>
              <a:ext uri="{FF2B5EF4-FFF2-40B4-BE49-F238E27FC236}">
                <a16:creationId xmlns:a16="http://schemas.microsoft.com/office/drawing/2014/main" id="{6846A2ED-217F-2C81-E4CC-D7C5EF260EA3}"/>
              </a:ext>
            </a:extLst>
          </p:cNvPr>
          <p:cNvSpPr txBox="1"/>
          <p:nvPr/>
        </p:nvSpPr>
        <p:spPr>
          <a:xfrm>
            <a:off x="247074" y="3979535"/>
            <a:ext cx="11071414" cy="2308324"/>
          </a:xfrm>
          <a:prstGeom prst="rect">
            <a:avLst/>
          </a:prstGeom>
          <a:noFill/>
        </p:spPr>
        <p:txBody>
          <a:bodyPr wrap="square" rtlCol="0">
            <a:spAutoFit/>
          </a:bodyPr>
          <a:lstStyle/>
          <a:p>
            <a:pPr algn="just"/>
            <a:r>
              <a:rPr lang="uk-UA" sz="1800" b="1" i="1" dirty="0">
                <a:solidFill>
                  <a:srgbClr val="00B050"/>
                </a:solidFill>
                <a:effectLst/>
                <a:latin typeface="Arial" panose="020B0604020202020204" pitchFamily="34" charset="0"/>
                <a:ea typeface="Times New Roman" panose="02020603050405020304" pitchFamily="18" charset="0"/>
              </a:rPr>
              <a:t>Комбіновані системи електроживлення з відновлювальними джерелами енергії: </a:t>
            </a:r>
            <a:endParaRPr lang="uk-UA" sz="1800" dirty="0">
              <a:solidFill>
                <a:srgbClr val="00B050"/>
              </a:solidFill>
              <a:effectLst/>
              <a:latin typeface="Arial" panose="020B0604020202020204" pitchFamily="34" charset="0"/>
              <a:ea typeface="Times New Roman" panose="02020603050405020304" pitchFamily="18" charset="0"/>
            </a:endParaRPr>
          </a:p>
          <a:p>
            <a:pPr marL="285750" indent="-285750" algn="just">
              <a:buFont typeface="Wingdings" pitchFamily="2" charset="2"/>
              <a:buChar char="Ø"/>
            </a:pPr>
            <a:r>
              <a:rPr lang="uk-UA" sz="1800" dirty="0">
                <a:solidFill>
                  <a:srgbClr val="00B050"/>
                </a:solidFill>
                <a:effectLst/>
                <a:latin typeface="Arial" panose="020B0604020202020204" pitchFamily="34" charset="0"/>
                <a:ea typeface="Times New Roman" panose="02020603050405020304" pitchFamily="18" charset="0"/>
              </a:rPr>
              <a:t>підвищення надійності електропостачання (наявність двох або більше джерел енергії);</a:t>
            </a:r>
          </a:p>
          <a:p>
            <a:pPr marL="285750" indent="-285750" algn="just">
              <a:buFont typeface="Wingdings" pitchFamily="2" charset="2"/>
              <a:buChar char="Ø"/>
            </a:pPr>
            <a:r>
              <a:rPr lang="uk-UA" sz="1800" dirty="0">
                <a:solidFill>
                  <a:srgbClr val="00B050"/>
                </a:solidFill>
                <a:effectLst/>
                <a:latin typeface="Arial" panose="020B0604020202020204" pitchFamily="34" charset="0"/>
                <a:ea typeface="Times New Roman" panose="02020603050405020304" pitchFamily="18" charset="0"/>
              </a:rPr>
              <a:t>забезпечення відповідності технологічних процесів встановленим вимогам;</a:t>
            </a:r>
          </a:p>
          <a:p>
            <a:pPr marL="285750" indent="-285750" algn="just">
              <a:buFont typeface="Wingdings" pitchFamily="2" charset="2"/>
              <a:buChar char="Ø"/>
            </a:pPr>
            <a:r>
              <a:rPr lang="uk-UA" sz="1800" dirty="0">
                <a:solidFill>
                  <a:srgbClr val="00B050"/>
                </a:solidFill>
                <a:effectLst/>
                <a:latin typeface="Arial" panose="020B0604020202020204" pitchFamily="34" charset="0"/>
                <a:ea typeface="Times New Roman" panose="02020603050405020304" pitchFamily="18" charset="0"/>
              </a:rPr>
              <a:t>створення комфортних умов для споживачів;</a:t>
            </a:r>
          </a:p>
          <a:p>
            <a:pPr marL="285750" indent="-285750" algn="just">
              <a:buFont typeface="Wingdings" pitchFamily="2" charset="2"/>
              <a:buChar char="Ø"/>
            </a:pPr>
            <a:r>
              <a:rPr lang="uk-UA" sz="1800" dirty="0">
                <a:solidFill>
                  <a:srgbClr val="00B050"/>
                </a:solidFill>
                <a:effectLst/>
                <a:latin typeface="Arial" panose="020B0604020202020204" pitchFamily="34" charset="0"/>
                <a:ea typeface="Times New Roman" panose="02020603050405020304" pitchFamily="18" charset="0"/>
              </a:rPr>
              <a:t>збільшення потужності споживаної електроенергії понад лімітовані норми; </a:t>
            </a:r>
          </a:p>
          <a:p>
            <a:pPr marL="285750" indent="-285750" algn="just">
              <a:buFont typeface="Wingdings" pitchFamily="2" charset="2"/>
              <a:buChar char="Ø"/>
            </a:pPr>
            <a:r>
              <a:rPr lang="uk-UA" sz="1800" dirty="0">
                <a:solidFill>
                  <a:srgbClr val="00B050"/>
                </a:solidFill>
                <a:effectLst/>
                <a:latin typeface="Arial" panose="020B0604020202020204" pitchFamily="34" charset="0"/>
                <a:ea typeface="Times New Roman" panose="02020603050405020304" pitchFamily="18" charset="0"/>
              </a:rPr>
              <a:t>відсутність обмежень пропускної здатності розподільчих електромереж;  </a:t>
            </a:r>
          </a:p>
          <a:p>
            <a:pPr marL="285750" indent="-285750" algn="just">
              <a:buFont typeface="Wingdings" pitchFamily="2" charset="2"/>
              <a:buChar char="Ø"/>
            </a:pPr>
            <a:r>
              <a:rPr lang="uk-UA" sz="1800" dirty="0">
                <a:solidFill>
                  <a:srgbClr val="00B050"/>
                </a:solidFill>
                <a:effectLst/>
                <a:latin typeface="Arial" panose="020B0604020202020204" pitchFamily="34" charset="0"/>
                <a:ea typeface="Times New Roman" panose="02020603050405020304" pitchFamily="18" charset="0"/>
              </a:rPr>
              <a:t>зниження витрат на електроенергію; </a:t>
            </a:r>
          </a:p>
          <a:p>
            <a:pPr marL="285750" indent="-285750" algn="just">
              <a:buFont typeface="Wingdings" pitchFamily="2" charset="2"/>
              <a:buChar char="Ø"/>
            </a:pPr>
            <a:r>
              <a:rPr lang="uk-UA" sz="1800" dirty="0">
                <a:solidFill>
                  <a:srgbClr val="00B050"/>
                </a:solidFill>
                <a:effectLst/>
                <a:latin typeface="Arial" panose="020B0604020202020204" pitchFamily="34" charset="0"/>
                <a:ea typeface="Times New Roman" panose="02020603050405020304" pitchFamily="18" charset="0"/>
              </a:rPr>
              <a:t>отримання безперебійного живлення з одночасним збереженням стандартів якості електроенергії. </a:t>
            </a:r>
          </a:p>
        </p:txBody>
      </p:sp>
      <p:sp>
        <p:nvSpPr>
          <p:cNvPr id="3" name="Rectangle 4">
            <a:extLst>
              <a:ext uri="{FF2B5EF4-FFF2-40B4-BE49-F238E27FC236}">
                <a16:creationId xmlns:a16="http://schemas.microsoft.com/office/drawing/2014/main" id="{0D8CFA8C-D3C9-C15C-FEE9-C0717C76ECDF}"/>
              </a:ext>
            </a:extLst>
          </p:cNvPr>
          <p:cNvSpPr>
            <a:spLocks noChangeArrowheads="1"/>
          </p:cNvSpPr>
          <p:nvPr/>
        </p:nvSpPr>
        <p:spPr bwMode="auto">
          <a:xfrm>
            <a:off x="479502" y="946404"/>
            <a:ext cx="18478055"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ru-UA"/>
          </a:p>
        </p:txBody>
      </p:sp>
    </p:spTree>
    <p:extLst>
      <p:ext uri="{BB962C8B-B14F-4D97-AF65-F5344CB8AC3E}">
        <p14:creationId xmlns:p14="http://schemas.microsoft.com/office/powerpoint/2010/main" val="21799907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a16="http://schemas.microsoft.com/office/drawing/2014/main" id="{8128D0B2-C2C8-0FE4-F7F8-787D50FC003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6495" y="1732795"/>
            <a:ext cx="9619998" cy="3932881"/>
          </a:xfrm>
          <a:prstGeom prst="rect">
            <a:avLst/>
          </a:prstGeom>
        </p:spPr>
      </p:pic>
      <p:grpSp>
        <p:nvGrpSpPr>
          <p:cNvPr id="116" name="Group 115">
            <a:extLst>
              <a:ext uri="{FF2B5EF4-FFF2-40B4-BE49-F238E27FC236}">
                <a16:creationId xmlns:a16="http://schemas.microsoft.com/office/drawing/2014/main" id="{E754F5EF-71E4-4349-B7E5-7D7521D1A63C}"/>
              </a:ext>
            </a:extLst>
          </p:cNvPr>
          <p:cNvGrpSpPr/>
          <p:nvPr/>
        </p:nvGrpSpPr>
        <p:grpSpPr>
          <a:xfrm>
            <a:off x="9648439" y="4964038"/>
            <a:ext cx="1096211" cy="1445026"/>
            <a:chOff x="5733204" y="4148522"/>
            <a:chExt cx="1306402" cy="1722100"/>
          </a:xfrm>
        </p:grpSpPr>
        <p:grpSp>
          <p:nvGrpSpPr>
            <p:cNvPr id="108" name="Group 107">
              <a:extLst>
                <a:ext uri="{FF2B5EF4-FFF2-40B4-BE49-F238E27FC236}">
                  <a16:creationId xmlns:a16="http://schemas.microsoft.com/office/drawing/2014/main" id="{0498D15C-86EF-41E8-89B4-727E8FD5F756}"/>
                </a:ext>
              </a:extLst>
            </p:cNvPr>
            <p:cNvGrpSpPr/>
            <p:nvPr/>
          </p:nvGrpSpPr>
          <p:grpSpPr>
            <a:xfrm>
              <a:off x="5733204" y="4148522"/>
              <a:ext cx="1306402" cy="1722100"/>
              <a:chOff x="2445111" y="599435"/>
              <a:chExt cx="5312311" cy="7002691"/>
            </a:xfrm>
            <a:solidFill>
              <a:schemeClr val="accent3"/>
            </a:solidFill>
          </p:grpSpPr>
          <p:sp>
            <p:nvSpPr>
              <p:cNvPr id="109" name="Freeform: Shape 108">
                <a:extLst>
                  <a:ext uri="{FF2B5EF4-FFF2-40B4-BE49-F238E27FC236}">
                    <a16:creationId xmlns:a16="http://schemas.microsoft.com/office/drawing/2014/main" id="{9F3DD7B3-9256-4449-A9D8-904C4F6B2CB2}"/>
                  </a:ext>
                </a:extLst>
              </p:cNvPr>
              <p:cNvSpPr/>
              <p:nvPr/>
            </p:nvSpPr>
            <p:spPr>
              <a:xfrm>
                <a:off x="2445111" y="599435"/>
                <a:ext cx="3497902" cy="6838182"/>
              </a:xfrm>
              <a:custGeom>
                <a:avLst/>
                <a:gdLst>
                  <a:gd name="connsiteX0" fmla="*/ 410833 w 404363"/>
                  <a:gd name="connsiteY0" fmla="*/ 353414 h 800639"/>
                  <a:gd name="connsiteX1" fmla="*/ 362309 w 404363"/>
                  <a:gd name="connsiteY1" fmla="*/ 339665 h 800639"/>
                  <a:gd name="connsiteX2" fmla="*/ 239383 w 404363"/>
                  <a:gd name="connsiteY2" fmla="*/ 260410 h 800639"/>
                  <a:gd name="connsiteX3" fmla="*/ 218356 w 404363"/>
                  <a:gd name="connsiteY3" fmla="*/ 252323 h 800639"/>
                  <a:gd name="connsiteX4" fmla="*/ 214313 w 404363"/>
                  <a:gd name="connsiteY4" fmla="*/ 276585 h 800639"/>
                  <a:gd name="connsiteX5" fmla="*/ 228870 w 404363"/>
                  <a:gd name="connsiteY5" fmla="*/ 765055 h 800639"/>
                  <a:gd name="connsiteX6" fmla="*/ 203799 w 404363"/>
                  <a:gd name="connsiteY6" fmla="*/ 803066 h 800639"/>
                  <a:gd name="connsiteX7" fmla="*/ 180346 w 404363"/>
                  <a:gd name="connsiteY7" fmla="*/ 765055 h 800639"/>
                  <a:gd name="connsiteX8" fmla="*/ 194903 w 404363"/>
                  <a:gd name="connsiteY8" fmla="*/ 279819 h 800639"/>
                  <a:gd name="connsiteX9" fmla="*/ 190859 w 404363"/>
                  <a:gd name="connsiteY9" fmla="*/ 252323 h 800639"/>
                  <a:gd name="connsiteX10" fmla="*/ 164980 w 404363"/>
                  <a:gd name="connsiteY10" fmla="*/ 262836 h 800639"/>
                  <a:gd name="connsiteX11" fmla="*/ 40436 w 404363"/>
                  <a:gd name="connsiteY11" fmla="*/ 340474 h 800639"/>
                  <a:gd name="connsiteX12" fmla="*/ 0 w 404363"/>
                  <a:gd name="connsiteY12" fmla="*/ 353414 h 800639"/>
                  <a:gd name="connsiteX13" fmla="*/ 26688 w 404363"/>
                  <a:gd name="connsiteY13" fmla="*/ 324299 h 800639"/>
                  <a:gd name="connsiteX14" fmla="*/ 164171 w 404363"/>
                  <a:gd name="connsiteY14" fmla="*/ 253131 h 800639"/>
                  <a:gd name="connsiteX15" fmla="*/ 199755 w 404363"/>
                  <a:gd name="connsiteY15" fmla="*/ 194094 h 800639"/>
                  <a:gd name="connsiteX16" fmla="*/ 198138 w 404363"/>
                  <a:gd name="connsiteY16" fmla="*/ 14557 h 800639"/>
                  <a:gd name="connsiteX17" fmla="*/ 205417 w 404363"/>
                  <a:gd name="connsiteY17" fmla="*/ 0 h 800639"/>
                  <a:gd name="connsiteX18" fmla="*/ 215930 w 404363"/>
                  <a:gd name="connsiteY18" fmla="*/ 32349 h 800639"/>
                  <a:gd name="connsiteX19" fmla="*/ 210269 w 404363"/>
                  <a:gd name="connsiteY19" fmla="*/ 194094 h 800639"/>
                  <a:gd name="connsiteX20" fmla="*/ 244235 w 404363"/>
                  <a:gd name="connsiteY20" fmla="*/ 253131 h 800639"/>
                  <a:gd name="connsiteX21" fmla="*/ 373632 w 404363"/>
                  <a:gd name="connsiteY21" fmla="*/ 321873 h 800639"/>
                  <a:gd name="connsiteX22" fmla="*/ 410833 w 404363"/>
                  <a:gd name="connsiteY22" fmla="*/ 353414 h 800639"/>
                  <a:gd name="connsiteX0" fmla="*/ 410833 w 410833"/>
                  <a:gd name="connsiteY0" fmla="*/ 353414 h 803153"/>
                  <a:gd name="connsiteX1" fmla="*/ 362309 w 410833"/>
                  <a:gd name="connsiteY1" fmla="*/ 339665 h 803153"/>
                  <a:gd name="connsiteX2" fmla="*/ 239383 w 410833"/>
                  <a:gd name="connsiteY2" fmla="*/ 260410 h 803153"/>
                  <a:gd name="connsiteX3" fmla="*/ 218356 w 410833"/>
                  <a:gd name="connsiteY3" fmla="*/ 252323 h 803153"/>
                  <a:gd name="connsiteX4" fmla="*/ 214313 w 410833"/>
                  <a:gd name="connsiteY4" fmla="*/ 276585 h 803153"/>
                  <a:gd name="connsiteX5" fmla="*/ 228870 w 410833"/>
                  <a:gd name="connsiteY5" fmla="*/ 765055 h 803153"/>
                  <a:gd name="connsiteX6" fmla="*/ 203799 w 410833"/>
                  <a:gd name="connsiteY6" fmla="*/ 803066 h 803153"/>
                  <a:gd name="connsiteX7" fmla="*/ 180346 w 410833"/>
                  <a:gd name="connsiteY7" fmla="*/ 765055 h 803153"/>
                  <a:gd name="connsiteX8" fmla="*/ 194903 w 410833"/>
                  <a:gd name="connsiteY8" fmla="*/ 279819 h 803153"/>
                  <a:gd name="connsiteX9" fmla="*/ 190859 w 410833"/>
                  <a:gd name="connsiteY9" fmla="*/ 252323 h 803153"/>
                  <a:gd name="connsiteX10" fmla="*/ 164980 w 410833"/>
                  <a:gd name="connsiteY10" fmla="*/ 262836 h 803153"/>
                  <a:gd name="connsiteX11" fmla="*/ 40436 w 410833"/>
                  <a:gd name="connsiteY11" fmla="*/ 340474 h 803153"/>
                  <a:gd name="connsiteX12" fmla="*/ 0 w 410833"/>
                  <a:gd name="connsiteY12" fmla="*/ 353414 h 803153"/>
                  <a:gd name="connsiteX13" fmla="*/ 26688 w 410833"/>
                  <a:gd name="connsiteY13" fmla="*/ 324299 h 803153"/>
                  <a:gd name="connsiteX14" fmla="*/ 164171 w 410833"/>
                  <a:gd name="connsiteY14" fmla="*/ 253131 h 803153"/>
                  <a:gd name="connsiteX15" fmla="*/ 199755 w 410833"/>
                  <a:gd name="connsiteY15" fmla="*/ 194094 h 803153"/>
                  <a:gd name="connsiteX16" fmla="*/ 198138 w 410833"/>
                  <a:gd name="connsiteY16" fmla="*/ 14557 h 803153"/>
                  <a:gd name="connsiteX17" fmla="*/ 205417 w 410833"/>
                  <a:gd name="connsiteY17" fmla="*/ 0 h 803153"/>
                  <a:gd name="connsiteX18" fmla="*/ 215930 w 410833"/>
                  <a:gd name="connsiteY18" fmla="*/ 32349 h 803153"/>
                  <a:gd name="connsiteX19" fmla="*/ 210269 w 410833"/>
                  <a:gd name="connsiteY19" fmla="*/ 194094 h 803153"/>
                  <a:gd name="connsiteX20" fmla="*/ 244235 w 410833"/>
                  <a:gd name="connsiteY20" fmla="*/ 253131 h 803153"/>
                  <a:gd name="connsiteX21" fmla="*/ 373632 w 410833"/>
                  <a:gd name="connsiteY21" fmla="*/ 321873 h 803153"/>
                  <a:gd name="connsiteX22" fmla="*/ 410833 w 410833"/>
                  <a:gd name="connsiteY22" fmla="*/ 353414 h 803153"/>
                  <a:gd name="connsiteX0" fmla="*/ 410833 w 410833"/>
                  <a:gd name="connsiteY0" fmla="*/ 353414 h 803153"/>
                  <a:gd name="connsiteX1" fmla="*/ 362309 w 410833"/>
                  <a:gd name="connsiteY1" fmla="*/ 339665 h 803153"/>
                  <a:gd name="connsiteX2" fmla="*/ 239383 w 410833"/>
                  <a:gd name="connsiteY2" fmla="*/ 260410 h 803153"/>
                  <a:gd name="connsiteX3" fmla="*/ 218356 w 410833"/>
                  <a:gd name="connsiteY3" fmla="*/ 252323 h 803153"/>
                  <a:gd name="connsiteX4" fmla="*/ 214313 w 410833"/>
                  <a:gd name="connsiteY4" fmla="*/ 276585 h 803153"/>
                  <a:gd name="connsiteX5" fmla="*/ 228870 w 410833"/>
                  <a:gd name="connsiteY5" fmla="*/ 765055 h 803153"/>
                  <a:gd name="connsiteX6" fmla="*/ 203799 w 410833"/>
                  <a:gd name="connsiteY6" fmla="*/ 803066 h 803153"/>
                  <a:gd name="connsiteX7" fmla="*/ 180346 w 410833"/>
                  <a:gd name="connsiteY7" fmla="*/ 765055 h 803153"/>
                  <a:gd name="connsiteX8" fmla="*/ 194903 w 410833"/>
                  <a:gd name="connsiteY8" fmla="*/ 279819 h 803153"/>
                  <a:gd name="connsiteX9" fmla="*/ 190859 w 410833"/>
                  <a:gd name="connsiteY9" fmla="*/ 252323 h 803153"/>
                  <a:gd name="connsiteX10" fmla="*/ 164980 w 410833"/>
                  <a:gd name="connsiteY10" fmla="*/ 262836 h 803153"/>
                  <a:gd name="connsiteX11" fmla="*/ 40436 w 410833"/>
                  <a:gd name="connsiteY11" fmla="*/ 340474 h 803153"/>
                  <a:gd name="connsiteX12" fmla="*/ 0 w 410833"/>
                  <a:gd name="connsiteY12" fmla="*/ 353414 h 803153"/>
                  <a:gd name="connsiteX13" fmla="*/ 26688 w 410833"/>
                  <a:gd name="connsiteY13" fmla="*/ 324299 h 803153"/>
                  <a:gd name="connsiteX14" fmla="*/ 164171 w 410833"/>
                  <a:gd name="connsiteY14" fmla="*/ 253131 h 803153"/>
                  <a:gd name="connsiteX15" fmla="*/ 199755 w 410833"/>
                  <a:gd name="connsiteY15" fmla="*/ 194094 h 803153"/>
                  <a:gd name="connsiteX16" fmla="*/ 198138 w 410833"/>
                  <a:gd name="connsiteY16" fmla="*/ 14557 h 803153"/>
                  <a:gd name="connsiteX17" fmla="*/ 205417 w 410833"/>
                  <a:gd name="connsiteY17" fmla="*/ 0 h 803153"/>
                  <a:gd name="connsiteX18" fmla="*/ 215930 w 410833"/>
                  <a:gd name="connsiteY18" fmla="*/ 32349 h 803153"/>
                  <a:gd name="connsiteX19" fmla="*/ 210269 w 410833"/>
                  <a:gd name="connsiteY19" fmla="*/ 194094 h 803153"/>
                  <a:gd name="connsiteX20" fmla="*/ 244235 w 410833"/>
                  <a:gd name="connsiteY20" fmla="*/ 253131 h 803153"/>
                  <a:gd name="connsiteX21" fmla="*/ 373632 w 410833"/>
                  <a:gd name="connsiteY21" fmla="*/ 321873 h 803153"/>
                  <a:gd name="connsiteX22" fmla="*/ 410833 w 410833"/>
                  <a:gd name="connsiteY22" fmla="*/ 353414 h 8031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10833" h="803153">
                    <a:moveTo>
                      <a:pt x="410833" y="353414"/>
                    </a:moveTo>
                    <a:cubicBezTo>
                      <a:pt x="389806" y="358266"/>
                      <a:pt x="376058" y="347752"/>
                      <a:pt x="362309" y="339665"/>
                    </a:cubicBezTo>
                    <a:cubicBezTo>
                      <a:pt x="321064" y="313786"/>
                      <a:pt x="280628" y="286289"/>
                      <a:pt x="239383" y="260410"/>
                    </a:cubicBezTo>
                    <a:cubicBezTo>
                      <a:pt x="232913" y="256366"/>
                      <a:pt x="226443" y="248279"/>
                      <a:pt x="218356" y="252323"/>
                    </a:cubicBezTo>
                    <a:cubicBezTo>
                      <a:pt x="214223" y="255048"/>
                      <a:pt x="214313" y="268497"/>
                      <a:pt x="214313" y="276585"/>
                    </a:cubicBezTo>
                    <a:cubicBezTo>
                      <a:pt x="219165" y="439138"/>
                      <a:pt x="224017" y="602501"/>
                      <a:pt x="228870" y="765055"/>
                    </a:cubicBezTo>
                    <a:cubicBezTo>
                      <a:pt x="229678" y="783656"/>
                      <a:pt x="229678" y="804683"/>
                      <a:pt x="203799" y="803066"/>
                    </a:cubicBezTo>
                    <a:cubicBezTo>
                      <a:pt x="181155" y="802257"/>
                      <a:pt x="179537" y="783656"/>
                      <a:pt x="180346" y="765055"/>
                    </a:cubicBezTo>
                    <a:lnTo>
                      <a:pt x="194903" y="279819"/>
                    </a:lnTo>
                    <a:cubicBezTo>
                      <a:pt x="194903" y="270115"/>
                      <a:pt x="198992" y="256921"/>
                      <a:pt x="190859" y="252323"/>
                    </a:cubicBezTo>
                    <a:cubicBezTo>
                      <a:pt x="181414" y="246983"/>
                      <a:pt x="173067" y="257984"/>
                      <a:pt x="164980" y="262836"/>
                    </a:cubicBezTo>
                    <a:lnTo>
                      <a:pt x="40436" y="340474"/>
                    </a:lnTo>
                    <a:cubicBezTo>
                      <a:pt x="29114" y="347752"/>
                      <a:pt x="16175" y="354222"/>
                      <a:pt x="0" y="353414"/>
                    </a:cubicBezTo>
                    <a:cubicBezTo>
                      <a:pt x="1617" y="335621"/>
                      <a:pt x="15366" y="329960"/>
                      <a:pt x="26688" y="324299"/>
                    </a:cubicBezTo>
                    <a:cubicBezTo>
                      <a:pt x="71977" y="300038"/>
                      <a:pt x="118074" y="276585"/>
                      <a:pt x="164171" y="253131"/>
                    </a:cubicBezTo>
                    <a:cubicBezTo>
                      <a:pt x="188433" y="241001"/>
                      <a:pt x="198138" y="220782"/>
                      <a:pt x="199755" y="194094"/>
                    </a:cubicBezTo>
                    <a:cubicBezTo>
                      <a:pt x="202182" y="134249"/>
                      <a:pt x="190051" y="74403"/>
                      <a:pt x="198138" y="14557"/>
                    </a:cubicBezTo>
                    <a:cubicBezTo>
                      <a:pt x="198947" y="9705"/>
                      <a:pt x="198138" y="4044"/>
                      <a:pt x="205417" y="0"/>
                    </a:cubicBezTo>
                    <a:cubicBezTo>
                      <a:pt x="217547" y="7279"/>
                      <a:pt x="216739" y="20218"/>
                      <a:pt x="215930" y="32349"/>
                    </a:cubicBezTo>
                    <a:cubicBezTo>
                      <a:pt x="214313" y="86534"/>
                      <a:pt x="211886" y="139910"/>
                      <a:pt x="210269" y="194094"/>
                    </a:cubicBezTo>
                    <a:cubicBezTo>
                      <a:pt x="209460" y="220782"/>
                      <a:pt x="219974" y="241001"/>
                      <a:pt x="244235" y="253131"/>
                    </a:cubicBezTo>
                    <a:cubicBezTo>
                      <a:pt x="287907" y="274967"/>
                      <a:pt x="330769" y="298420"/>
                      <a:pt x="373632" y="321873"/>
                    </a:cubicBezTo>
                    <a:cubicBezTo>
                      <a:pt x="388189" y="328343"/>
                      <a:pt x="401128" y="337239"/>
                      <a:pt x="410833" y="353414"/>
                    </a:cubicBezTo>
                    <a:close/>
                  </a:path>
                </a:pathLst>
              </a:custGeom>
              <a:grpFill/>
              <a:ln w="8081" cap="flat">
                <a:noFill/>
                <a:prstDash val="solid"/>
                <a:miter/>
              </a:ln>
            </p:spPr>
            <p:txBody>
              <a:bodyPr rtlCol="0" anchor="ctr"/>
              <a:lstStyle/>
              <a:p>
                <a:endParaRPr lang="en-US"/>
              </a:p>
            </p:txBody>
          </p:sp>
          <p:sp>
            <p:nvSpPr>
              <p:cNvPr id="110" name="Freeform: Shape 109">
                <a:extLst>
                  <a:ext uri="{FF2B5EF4-FFF2-40B4-BE49-F238E27FC236}">
                    <a16:creationId xmlns:a16="http://schemas.microsoft.com/office/drawing/2014/main" id="{34BD4AEA-A87C-4895-B55C-5B63AF4D01C1}"/>
                  </a:ext>
                </a:extLst>
              </p:cNvPr>
              <p:cNvSpPr/>
              <p:nvPr/>
            </p:nvSpPr>
            <p:spPr>
              <a:xfrm>
                <a:off x="2473235" y="4334670"/>
                <a:ext cx="1615901" cy="3158982"/>
              </a:xfrm>
              <a:custGeom>
                <a:avLst/>
                <a:gdLst>
                  <a:gd name="connsiteX0" fmla="*/ 410833 w 404363"/>
                  <a:gd name="connsiteY0" fmla="*/ 353414 h 800639"/>
                  <a:gd name="connsiteX1" fmla="*/ 362309 w 404363"/>
                  <a:gd name="connsiteY1" fmla="*/ 339665 h 800639"/>
                  <a:gd name="connsiteX2" fmla="*/ 239383 w 404363"/>
                  <a:gd name="connsiteY2" fmla="*/ 260410 h 800639"/>
                  <a:gd name="connsiteX3" fmla="*/ 218356 w 404363"/>
                  <a:gd name="connsiteY3" fmla="*/ 252323 h 800639"/>
                  <a:gd name="connsiteX4" fmla="*/ 214313 w 404363"/>
                  <a:gd name="connsiteY4" fmla="*/ 276585 h 800639"/>
                  <a:gd name="connsiteX5" fmla="*/ 228870 w 404363"/>
                  <a:gd name="connsiteY5" fmla="*/ 765055 h 800639"/>
                  <a:gd name="connsiteX6" fmla="*/ 203799 w 404363"/>
                  <a:gd name="connsiteY6" fmla="*/ 803066 h 800639"/>
                  <a:gd name="connsiteX7" fmla="*/ 180346 w 404363"/>
                  <a:gd name="connsiteY7" fmla="*/ 765055 h 800639"/>
                  <a:gd name="connsiteX8" fmla="*/ 194903 w 404363"/>
                  <a:gd name="connsiteY8" fmla="*/ 279819 h 800639"/>
                  <a:gd name="connsiteX9" fmla="*/ 190859 w 404363"/>
                  <a:gd name="connsiteY9" fmla="*/ 252323 h 800639"/>
                  <a:gd name="connsiteX10" fmla="*/ 164980 w 404363"/>
                  <a:gd name="connsiteY10" fmla="*/ 262836 h 800639"/>
                  <a:gd name="connsiteX11" fmla="*/ 40436 w 404363"/>
                  <a:gd name="connsiteY11" fmla="*/ 340474 h 800639"/>
                  <a:gd name="connsiteX12" fmla="*/ 0 w 404363"/>
                  <a:gd name="connsiteY12" fmla="*/ 353414 h 800639"/>
                  <a:gd name="connsiteX13" fmla="*/ 26688 w 404363"/>
                  <a:gd name="connsiteY13" fmla="*/ 324299 h 800639"/>
                  <a:gd name="connsiteX14" fmla="*/ 164171 w 404363"/>
                  <a:gd name="connsiteY14" fmla="*/ 253131 h 800639"/>
                  <a:gd name="connsiteX15" fmla="*/ 199755 w 404363"/>
                  <a:gd name="connsiteY15" fmla="*/ 194094 h 800639"/>
                  <a:gd name="connsiteX16" fmla="*/ 198138 w 404363"/>
                  <a:gd name="connsiteY16" fmla="*/ 14557 h 800639"/>
                  <a:gd name="connsiteX17" fmla="*/ 205417 w 404363"/>
                  <a:gd name="connsiteY17" fmla="*/ 0 h 800639"/>
                  <a:gd name="connsiteX18" fmla="*/ 215930 w 404363"/>
                  <a:gd name="connsiteY18" fmla="*/ 32349 h 800639"/>
                  <a:gd name="connsiteX19" fmla="*/ 210269 w 404363"/>
                  <a:gd name="connsiteY19" fmla="*/ 194094 h 800639"/>
                  <a:gd name="connsiteX20" fmla="*/ 244235 w 404363"/>
                  <a:gd name="connsiteY20" fmla="*/ 253131 h 800639"/>
                  <a:gd name="connsiteX21" fmla="*/ 373632 w 404363"/>
                  <a:gd name="connsiteY21" fmla="*/ 321873 h 800639"/>
                  <a:gd name="connsiteX22" fmla="*/ 410833 w 404363"/>
                  <a:gd name="connsiteY22" fmla="*/ 353414 h 800639"/>
                  <a:gd name="connsiteX0" fmla="*/ 410833 w 410833"/>
                  <a:gd name="connsiteY0" fmla="*/ 353414 h 803153"/>
                  <a:gd name="connsiteX1" fmla="*/ 362309 w 410833"/>
                  <a:gd name="connsiteY1" fmla="*/ 339665 h 803153"/>
                  <a:gd name="connsiteX2" fmla="*/ 239383 w 410833"/>
                  <a:gd name="connsiteY2" fmla="*/ 260410 h 803153"/>
                  <a:gd name="connsiteX3" fmla="*/ 218356 w 410833"/>
                  <a:gd name="connsiteY3" fmla="*/ 252323 h 803153"/>
                  <a:gd name="connsiteX4" fmla="*/ 214313 w 410833"/>
                  <a:gd name="connsiteY4" fmla="*/ 276585 h 803153"/>
                  <a:gd name="connsiteX5" fmla="*/ 228870 w 410833"/>
                  <a:gd name="connsiteY5" fmla="*/ 765055 h 803153"/>
                  <a:gd name="connsiteX6" fmla="*/ 203799 w 410833"/>
                  <a:gd name="connsiteY6" fmla="*/ 803066 h 803153"/>
                  <a:gd name="connsiteX7" fmla="*/ 180346 w 410833"/>
                  <a:gd name="connsiteY7" fmla="*/ 765055 h 803153"/>
                  <a:gd name="connsiteX8" fmla="*/ 194903 w 410833"/>
                  <a:gd name="connsiteY8" fmla="*/ 279819 h 803153"/>
                  <a:gd name="connsiteX9" fmla="*/ 190859 w 410833"/>
                  <a:gd name="connsiteY9" fmla="*/ 252323 h 803153"/>
                  <a:gd name="connsiteX10" fmla="*/ 164980 w 410833"/>
                  <a:gd name="connsiteY10" fmla="*/ 262836 h 803153"/>
                  <a:gd name="connsiteX11" fmla="*/ 40436 w 410833"/>
                  <a:gd name="connsiteY11" fmla="*/ 340474 h 803153"/>
                  <a:gd name="connsiteX12" fmla="*/ 0 w 410833"/>
                  <a:gd name="connsiteY12" fmla="*/ 353414 h 803153"/>
                  <a:gd name="connsiteX13" fmla="*/ 26688 w 410833"/>
                  <a:gd name="connsiteY13" fmla="*/ 324299 h 803153"/>
                  <a:gd name="connsiteX14" fmla="*/ 164171 w 410833"/>
                  <a:gd name="connsiteY14" fmla="*/ 253131 h 803153"/>
                  <a:gd name="connsiteX15" fmla="*/ 199755 w 410833"/>
                  <a:gd name="connsiteY15" fmla="*/ 194094 h 803153"/>
                  <a:gd name="connsiteX16" fmla="*/ 198138 w 410833"/>
                  <a:gd name="connsiteY16" fmla="*/ 14557 h 803153"/>
                  <a:gd name="connsiteX17" fmla="*/ 205417 w 410833"/>
                  <a:gd name="connsiteY17" fmla="*/ 0 h 803153"/>
                  <a:gd name="connsiteX18" fmla="*/ 215930 w 410833"/>
                  <a:gd name="connsiteY18" fmla="*/ 32349 h 803153"/>
                  <a:gd name="connsiteX19" fmla="*/ 210269 w 410833"/>
                  <a:gd name="connsiteY19" fmla="*/ 194094 h 803153"/>
                  <a:gd name="connsiteX20" fmla="*/ 244235 w 410833"/>
                  <a:gd name="connsiteY20" fmla="*/ 253131 h 803153"/>
                  <a:gd name="connsiteX21" fmla="*/ 373632 w 410833"/>
                  <a:gd name="connsiteY21" fmla="*/ 321873 h 803153"/>
                  <a:gd name="connsiteX22" fmla="*/ 410833 w 410833"/>
                  <a:gd name="connsiteY22" fmla="*/ 353414 h 803153"/>
                  <a:gd name="connsiteX0" fmla="*/ 410833 w 410833"/>
                  <a:gd name="connsiteY0" fmla="*/ 353414 h 803153"/>
                  <a:gd name="connsiteX1" fmla="*/ 362309 w 410833"/>
                  <a:gd name="connsiteY1" fmla="*/ 339665 h 803153"/>
                  <a:gd name="connsiteX2" fmla="*/ 239383 w 410833"/>
                  <a:gd name="connsiteY2" fmla="*/ 260410 h 803153"/>
                  <a:gd name="connsiteX3" fmla="*/ 218356 w 410833"/>
                  <a:gd name="connsiteY3" fmla="*/ 252323 h 803153"/>
                  <a:gd name="connsiteX4" fmla="*/ 214313 w 410833"/>
                  <a:gd name="connsiteY4" fmla="*/ 276585 h 803153"/>
                  <a:gd name="connsiteX5" fmla="*/ 228870 w 410833"/>
                  <a:gd name="connsiteY5" fmla="*/ 765055 h 803153"/>
                  <a:gd name="connsiteX6" fmla="*/ 203799 w 410833"/>
                  <a:gd name="connsiteY6" fmla="*/ 803066 h 803153"/>
                  <a:gd name="connsiteX7" fmla="*/ 180346 w 410833"/>
                  <a:gd name="connsiteY7" fmla="*/ 765055 h 803153"/>
                  <a:gd name="connsiteX8" fmla="*/ 194903 w 410833"/>
                  <a:gd name="connsiteY8" fmla="*/ 279819 h 803153"/>
                  <a:gd name="connsiteX9" fmla="*/ 190859 w 410833"/>
                  <a:gd name="connsiteY9" fmla="*/ 252323 h 803153"/>
                  <a:gd name="connsiteX10" fmla="*/ 164980 w 410833"/>
                  <a:gd name="connsiteY10" fmla="*/ 262836 h 803153"/>
                  <a:gd name="connsiteX11" fmla="*/ 40436 w 410833"/>
                  <a:gd name="connsiteY11" fmla="*/ 340474 h 803153"/>
                  <a:gd name="connsiteX12" fmla="*/ 0 w 410833"/>
                  <a:gd name="connsiteY12" fmla="*/ 353414 h 803153"/>
                  <a:gd name="connsiteX13" fmla="*/ 26688 w 410833"/>
                  <a:gd name="connsiteY13" fmla="*/ 324299 h 803153"/>
                  <a:gd name="connsiteX14" fmla="*/ 164171 w 410833"/>
                  <a:gd name="connsiteY14" fmla="*/ 253131 h 803153"/>
                  <a:gd name="connsiteX15" fmla="*/ 199755 w 410833"/>
                  <a:gd name="connsiteY15" fmla="*/ 194094 h 803153"/>
                  <a:gd name="connsiteX16" fmla="*/ 198138 w 410833"/>
                  <a:gd name="connsiteY16" fmla="*/ 14557 h 803153"/>
                  <a:gd name="connsiteX17" fmla="*/ 205417 w 410833"/>
                  <a:gd name="connsiteY17" fmla="*/ 0 h 803153"/>
                  <a:gd name="connsiteX18" fmla="*/ 215930 w 410833"/>
                  <a:gd name="connsiteY18" fmla="*/ 32349 h 803153"/>
                  <a:gd name="connsiteX19" fmla="*/ 210269 w 410833"/>
                  <a:gd name="connsiteY19" fmla="*/ 194094 h 803153"/>
                  <a:gd name="connsiteX20" fmla="*/ 244235 w 410833"/>
                  <a:gd name="connsiteY20" fmla="*/ 253131 h 803153"/>
                  <a:gd name="connsiteX21" fmla="*/ 373632 w 410833"/>
                  <a:gd name="connsiteY21" fmla="*/ 321873 h 803153"/>
                  <a:gd name="connsiteX22" fmla="*/ 410833 w 410833"/>
                  <a:gd name="connsiteY22" fmla="*/ 353414 h 8031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10833" h="803153">
                    <a:moveTo>
                      <a:pt x="410833" y="353414"/>
                    </a:moveTo>
                    <a:cubicBezTo>
                      <a:pt x="389806" y="358266"/>
                      <a:pt x="376058" y="347752"/>
                      <a:pt x="362309" y="339665"/>
                    </a:cubicBezTo>
                    <a:cubicBezTo>
                      <a:pt x="321064" y="313786"/>
                      <a:pt x="280628" y="286289"/>
                      <a:pt x="239383" y="260410"/>
                    </a:cubicBezTo>
                    <a:cubicBezTo>
                      <a:pt x="232913" y="256366"/>
                      <a:pt x="226443" y="248279"/>
                      <a:pt x="218356" y="252323"/>
                    </a:cubicBezTo>
                    <a:cubicBezTo>
                      <a:pt x="214223" y="255048"/>
                      <a:pt x="214313" y="268497"/>
                      <a:pt x="214313" y="276585"/>
                    </a:cubicBezTo>
                    <a:cubicBezTo>
                      <a:pt x="219165" y="439138"/>
                      <a:pt x="224017" y="602501"/>
                      <a:pt x="228870" y="765055"/>
                    </a:cubicBezTo>
                    <a:cubicBezTo>
                      <a:pt x="229678" y="783656"/>
                      <a:pt x="229678" y="804683"/>
                      <a:pt x="203799" y="803066"/>
                    </a:cubicBezTo>
                    <a:cubicBezTo>
                      <a:pt x="181155" y="802257"/>
                      <a:pt x="179537" y="783656"/>
                      <a:pt x="180346" y="765055"/>
                    </a:cubicBezTo>
                    <a:lnTo>
                      <a:pt x="194903" y="279819"/>
                    </a:lnTo>
                    <a:cubicBezTo>
                      <a:pt x="194903" y="270115"/>
                      <a:pt x="198992" y="256921"/>
                      <a:pt x="190859" y="252323"/>
                    </a:cubicBezTo>
                    <a:cubicBezTo>
                      <a:pt x="181414" y="246983"/>
                      <a:pt x="173067" y="257984"/>
                      <a:pt x="164980" y="262836"/>
                    </a:cubicBezTo>
                    <a:lnTo>
                      <a:pt x="40436" y="340474"/>
                    </a:lnTo>
                    <a:cubicBezTo>
                      <a:pt x="29114" y="347752"/>
                      <a:pt x="16175" y="354222"/>
                      <a:pt x="0" y="353414"/>
                    </a:cubicBezTo>
                    <a:cubicBezTo>
                      <a:pt x="1617" y="335621"/>
                      <a:pt x="15366" y="329960"/>
                      <a:pt x="26688" y="324299"/>
                    </a:cubicBezTo>
                    <a:cubicBezTo>
                      <a:pt x="71977" y="300038"/>
                      <a:pt x="118074" y="276585"/>
                      <a:pt x="164171" y="253131"/>
                    </a:cubicBezTo>
                    <a:cubicBezTo>
                      <a:pt x="188433" y="241001"/>
                      <a:pt x="198138" y="220782"/>
                      <a:pt x="199755" y="194094"/>
                    </a:cubicBezTo>
                    <a:cubicBezTo>
                      <a:pt x="202182" y="134249"/>
                      <a:pt x="190051" y="74403"/>
                      <a:pt x="198138" y="14557"/>
                    </a:cubicBezTo>
                    <a:cubicBezTo>
                      <a:pt x="198947" y="9705"/>
                      <a:pt x="198138" y="4044"/>
                      <a:pt x="205417" y="0"/>
                    </a:cubicBezTo>
                    <a:cubicBezTo>
                      <a:pt x="217547" y="7279"/>
                      <a:pt x="216739" y="20218"/>
                      <a:pt x="215930" y="32349"/>
                    </a:cubicBezTo>
                    <a:cubicBezTo>
                      <a:pt x="214313" y="86534"/>
                      <a:pt x="211886" y="139910"/>
                      <a:pt x="210269" y="194094"/>
                    </a:cubicBezTo>
                    <a:cubicBezTo>
                      <a:pt x="209460" y="220782"/>
                      <a:pt x="219974" y="241001"/>
                      <a:pt x="244235" y="253131"/>
                    </a:cubicBezTo>
                    <a:cubicBezTo>
                      <a:pt x="287907" y="274967"/>
                      <a:pt x="330769" y="298420"/>
                      <a:pt x="373632" y="321873"/>
                    </a:cubicBezTo>
                    <a:cubicBezTo>
                      <a:pt x="388189" y="328343"/>
                      <a:pt x="401128" y="337239"/>
                      <a:pt x="410833" y="353414"/>
                    </a:cubicBezTo>
                    <a:close/>
                  </a:path>
                </a:pathLst>
              </a:custGeom>
              <a:grpFill/>
              <a:ln w="8081" cap="flat">
                <a:noFill/>
                <a:prstDash val="solid"/>
                <a:miter/>
              </a:ln>
            </p:spPr>
            <p:txBody>
              <a:bodyPr rtlCol="0" anchor="ctr"/>
              <a:lstStyle/>
              <a:p>
                <a:endParaRPr lang="en-US"/>
              </a:p>
            </p:txBody>
          </p:sp>
          <p:sp>
            <p:nvSpPr>
              <p:cNvPr id="111" name="Freeform: Shape 110">
                <a:extLst>
                  <a:ext uri="{FF2B5EF4-FFF2-40B4-BE49-F238E27FC236}">
                    <a16:creationId xmlns:a16="http://schemas.microsoft.com/office/drawing/2014/main" id="{E261E1E8-ED34-4F89-9F42-A501668B12C3}"/>
                  </a:ext>
                </a:extLst>
              </p:cNvPr>
              <p:cNvSpPr/>
              <p:nvPr/>
            </p:nvSpPr>
            <p:spPr>
              <a:xfrm>
                <a:off x="5693427" y="3567142"/>
                <a:ext cx="2063995" cy="4034984"/>
              </a:xfrm>
              <a:custGeom>
                <a:avLst/>
                <a:gdLst>
                  <a:gd name="connsiteX0" fmla="*/ 410833 w 404363"/>
                  <a:gd name="connsiteY0" fmla="*/ 353414 h 800639"/>
                  <a:gd name="connsiteX1" fmla="*/ 362309 w 404363"/>
                  <a:gd name="connsiteY1" fmla="*/ 339665 h 800639"/>
                  <a:gd name="connsiteX2" fmla="*/ 239383 w 404363"/>
                  <a:gd name="connsiteY2" fmla="*/ 260410 h 800639"/>
                  <a:gd name="connsiteX3" fmla="*/ 218356 w 404363"/>
                  <a:gd name="connsiteY3" fmla="*/ 252323 h 800639"/>
                  <a:gd name="connsiteX4" fmla="*/ 214313 w 404363"/>
                  <a:gd name="connsiteY4" fmla="*/ 276585 h 800639"/>
                  <a:gd name="connsiteX5" fmla="*/ 228870 w 404363"/>
                  <a:gd name="connsiteY5" fmla="*/ 765055 h 800639"/>
                  <a:gd name="connsiteX6" fmla="*/ 203799 w 404363"/>
                  <a:gd name="connsiteY6" fmla="*/ 803066 h 800639"/>
                  <a:gd name="connsiteX7" fmla="*/ 180346 w 404363"/>
                  <a:gd name="connsiteY7" fmla="*/ 765055 h 800639"/>
                  <a:gd name="connsiteX8" fmla="*/ 194903 w 404363"/>
                  <a:gd name="connsiteY8" fmla="*/ 279819 h 800639"/>
                  <a:gd name="connsiteX9" fmla="*/ 190859 w 404363"/>
                  <a:gd name="connsiteY9" fmla="*/ 252323 h 800639"/>
                  <a:gd name="connsiteX10" fmla="*/ 164980 w 404363"/>
                  <a:gd name="connsiteY10" fmla="*/ 262836 h 800639"/>
                  <a:gd name="connsiteX11" fmla="*/ 40436 w 404363"/>
                  <a:gd name="connsiteY11" fmla="*/ 340474 h 800639"/>
                  <a:gd name="connsiteX12" fmla="*/ 0 w 404363"/>
                  <a:gd name="connsiteY12" fmla="*/ 353414 h 800639"/>
                  <a:gd name="connsiteX13" fmla="*/ 26688 w 404363"/>
                  <a:gd name="connsiteY13" fmla="*/ 324299 h 800639"/>
                  <a:gd name="connsiteX14" fmla="*/ 164171 w 404363"/>
                  <a:gd name="connsiteY14" fmla="*/ 253131 h 800639"/>
                  <a:gd name="connsiteX15" fmla="*/ 199755 w 404363"/>
                  <a:gd name="connsiteY15" fmla="*/ 194094 h 800639"/>
                  <a:gd name="connsiteX16" fmla="*/ 198138 w 404363"/>
                  <a:gd name="connsiteY16" fmla="*/ 14557 h 800639"/>
                  <a:gd name="connsiteX17" fmla="*/ 205417 w 404363"/>
                  <a:gd name="connsiteY17" fmla="*/ 0 h 800639"/>
                  <a:gd name="connsiteX18" fmla="*/ 215930 w 404363"/>
                  <a:gd name="connsiteY18" fmla="*/ 32349 h 800639"/>
                  <a:gd name="connsiteX19" fmla="*/ 210269 w 404363"/>
                  <a:gd name="connsiteY19" fmla="*/ 194094 h 800639"/>
                  <a:gd name="connsiteX20" fmla="*/ 244235 w 404363"/>
                  <a:gd name="connsiteY20" fmla="*/ 253131 h 800639"/>
                  <a:gd name="connsiteX21" fmla="*/ 373632 w 404363"/>
                  <a:gd name="connsiteY21" fmla="*/ 321873 h 800639"/>
                  <a:gd name="connsiteX22" fmla="*/ 410833 w 404363"/>
                  <a:gd name="connsiteY22" fmla="*/ 353414 h 800639"/>
                  <a:gd name="connsiteX0" fmla="*/ 410833 w 410833"/>
                  <a:gd name="connsiteY0" fmla="*/ 353414 h 803153"/>
                  <a:gd name="connsiteX1" fmla="*/ 362309 w 410833"/>
                  <a:gd name="connsiteY1" fmla="*/ 339665 h 803153"/>
                  <a:gd name="connsiteX2" fmla="*/ 239383 w 410833"/>
                  <a:gd name="connsiteY2" fmla="*/ 260410 h 803153"/>
                  <a:gd name="connsiteX3" fmla="*/ 218356 w 410833"/>
                  <a:gd name="connsiteY3" fmla="*/ 252323 h 803153"/>
                  <a:gd name="connsiteX4" fmla="*/ 214313 w 410833"/>
                  <a:gd name="connsiteY4" fmla="*/ 276585 h 803153"/>
                  <a:gd name="connsiteX5" fmla="*/ 228870 w 410833"/>
                  <a:gd name="connsiteY5" fmla="*/ 765055 h 803153"/>
                  <a:gd name="connsiteX6" fmla="*/ 203799 w 410833"/>
                  <a:gd name="connsiteY6" fmla="*/ 803066 h 803153"/>
                  <a:gd name="connsiteX7" fmla="*/ 180346 w 410833"/>
                  <a:gd name="connsiteY7" fmla="*/ 765055 h 803153"/>
                  <a:gd name="connsiteX8" fmla="*/ 194903 w 410833"/>
                  <a:gd name="connsiteY8" fmla="*/ 279819 h 803153"/>
                  <a:gd name="connsiteX9" fmla="*/ 190859 w 410833"/>
                  <a:gd name="connsiteY9" fmla="*/ 252323 h 803153"/>
                  <a:gd name="connsiteX10" fmla="*/ 164980 w 410833"/>
                  <a:gd name="connsiteY10" fmla="*/ 262836 h 803153"/>
                  <a:gd name="connsiteX11" fmla="*/ 40436 w 410833"/>
                  <a:gd name="connsiteY11" fmla="*/ 340474 h 803153"/>
                  <a:gd name="connsiteX12" fmla="*/ 0 w 410833"/>
                  <a:gd name="connsiteY12" fmla="*/ 353414 h 803153"/>
                  <a:gd name="connsiteX13" fmla="*/ 26688 w 410833"/>
                  <a:gd name="connsiteY13" fmla="*/ 324299 h 803153"/>
                  <a:gd name="connsiteX14" fmla="*/ 164171 w 410833"/>
                  <a:gd name="connsiteY14" fmla="*/ 253131 h 803153"/>
                  <a:gd name="connsiteX15" fmla="*/ 199755 w 410833"/>
                  <a:gd name="connsiteY15" fmla="*/ 194094 h 803153"/>
                  <a:gd name="connsiteX16" fmla="*/ 198138 w 410833"/>
                  <a:gd name="connsiteY16" fmla="*/ 14557 h 803153"/>
                  <a:gd name="connsiteX17" fmla="*/ 205417 w 410833"/>
                  <a:gd name="connsiteY17" fmla="*/ 0 h 803153"/>
                  <a:gd name="connsiteX18" fmla="*/ 215930 w 410833"/>
                  <a:gd name="connsiteY18" fmla="*/ 32349 h 803153"/>
                  <a:gd name="connsiteX19" fmla="*/ 210269 w 410833"/>
                  <a:gd name="connsiteY19" fmla="*/ 194094 h 803153"/>
                  <a:gd name="connsiteX20" fmla="*/ 244235 w 410833"/>
                  <a:gd name="connsiteY20" fmla="*/ 253131 h 803153"/>
                  <a:gd name="connsiteX21" fmla="*/ 373632 w 410833"/>
                  <a:gd name="connsiteY21" fmla="*/ 321873 h 803153"/>
                  <a:gd name="connsiteX22" fmla="*/ 410833 w 410833"/>
                  <a:gd name="connsiteY22" fmla="*/ 353414 h 803153"/>
                  <a:gd name="connsiteX0" fmla="*/ 410833 w 410833"/>
                  <a:gd name="connsiteY0" fmla="*/ 353414 h 803153"/>
                  <a:gd name="connsiteX1" fmla="*/ 362309 w 410833"/>
                  <a:gd name="connsiteY1" fmla="*/ 339665 h 803153"/>
                  <a:gd name="connsiteX2" fmla="*/ 239383 w 410833"/>
                  <a:gd name="connsiteY2" fmla="*/ 260410 h 803153"/>
                  <a:gd name="connsiteX3" fmla="*/ 218356 w 410833"/>
                  <a:gd name="connsiteY3" fmla="*/ 252323 h 803153"/>
                  <a:gd name="connsiteX4" fmla="*/ 214313 w 410833"/>
                  <a:gd name="connsiteY4" fmla="*/ 276585 h 803153"/>
                  <a:gd name="connsiteX5" fmla="*/ 228870 w 410833"/>
                  <a:gd name="connsiteY5" fmla="*/ 765055 h 803153"/>
                  <a:gd name="connsiteX6" fmla="*/ 203799 w 410833"/>
                  <a:gd name="connsiteY6" fmla="*/ 803066 h 803153"/>
                  <a:gd name="connsiteX7" fmla="*/ 180346 w 410833"/>
                  <a:gd name="connsiteY7" fmla="*/ 765055 h 803153"/>
                  <a:gd name="connsiteX8" fmla="*/ 194903 w 410833"/>
                  <a:gd name="connsiteY8" fmla="*/ 279819 h 803153"/>
                  <a:gd name="connsiteX9" fmla="*/ 190859 w 410833"/>
                  <a:gd name="connsiteY9" fmla="*/ 252323 h 803153"/>
                  <a:gd name="connsiteX10" fmla="*/ 164980 w 410833"/>
                  <a:gd name="connsiteY10" fmla="*/ 262836 h 803153"/>
                  <a:gd name="connsiteX11" fmla="*/ 40436 w 410833"/>
                  <a:gd name="connsiteY11" fmla="*/ 340474 h 803153"/>
                  <a:gd name="connsiteX12" fmla="*/ 0 w 410833"/>
                  <a:gd name="connsiteY12" fmla="*/ 353414 h 803153"/>
                  <a:gd name="connsiteX13" fmla="*/ 26688 w 410833"/>
                  <a:gd name="connsiteY13" fmla="*/ 324299 h 803153"/>
                  <a:gd name="connsiteX14" fmla="*/ 164171 w 410833"/>
                  <a:gd name="connsiteY14" fmla="*/ 253131 h 803153"/>
                  <a:gd name="connsiteX15" fmla="*/ 199755 w 410833"/>
                  <a:gd name="connsiteY15" fmla="*/ 194094 h 803153"/>
                  <a:gd name="connsiteX16" fmla="*/ 198138 w 410833"/>
                  <a:gd name="connsiteY16" fmla="*/ 14557 h 803153"/>
                  <a:gd name="connsiteX17" fmla="*/ 205417 w 410833"/>
                  <a:gd name="connsiteY17" fmla="*/ 0 h 803153"/>
                  <a:gd name="connsiteX18" fmla="*/ 215930 w 410833"/>
                  <a:gd name="connsiteY18" fmla="*/ 32349 h 803153"/>
                  <a:gd name="connsiteX19" fmla="*/ 210269 w 410833"/>
                  <a:gd name="connsiteY19" fmla="*/ 194094 h 803153"/>
                  <a:gd name="connsiteX20" fmla="*/ 244235 w 410833"/>
                  <a:gd name="connsiteY20" fmla="*/ 253131 h 803153"/>
                  <a:gd name="connsiteX21" fmla="*/ 373632 w 410833"/>
                  <a:gd name="connsiteY21" fmla="*/ 321873 h 803153"/>
                  <a:gd name="connsiteX22" fmla="*/ 410833 w 410833"/>
                  <a:gd name="connsiteY22" fmla="*/ 353414 h 8031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10833" h="803153">
                    <a:moveTo>
                      <a:pt x="410833" y="353414"/>
                    </a:moveTo>
                    <a:cubicBezTo>
                      <a:pt x="389806" y="358266"/>
                      <a:pt x="376058" y="347752"/>
                      <a:pt x="362309" y="339665"/>
                    </a:cubicBezTo>
                    <a:cubicBezTo>
                      <a:pt x="321064" y="313786"/>
                      <a:pt x="280628" y="286289"/>
                      <a:pt x="239383" y="260410"/>
                    </a:cubicBezTo>
                    <a:cubicBezTo>
                      <a:pt x="232913" y="256366"/>
                      <a:pt x="226443" y="248279"/>
                      <a:pt x="218356" y="252323"/>
                    </a:cubicBezTo>
                    <a:cubicBezTo>
                      <a:pt x="214223" y="255048"/>
                      <a:pt x="214313" y="268497"/>
                      <a:pt x="214313" y="276585"/>
                    </a:cubicBezTo>
                    <a:cubicBezTo>
                      <a:pt x="219165" y="439138"/>
                      <a:pt x="224017" y="602501"/>
                      <a:pt x="228870" y="765055"/>
                    </a:cubicBezTo>
                    <a:cubicBezTo>
                      <a:pt x="229678" y="783656"/>
                      <a:pt x="229678" y="804683"/>
                      <a:pt x="203799" y="803066"/>
                    </a:cubicBezTo>
                    <a:cubicBezTo>
                      <a:pt x="181155" y="802257"/>
                      <a:pt x="179537" y="783656"/>
                      <a:pt x="180346" y="765055"/>
                    </a:cubicBezTo>
                    <a:lnTo>
                      <a:pt x="194903" y="279819"/>
                    </a:lnTo>
                    <a:cubicBezTo>
                      <a:pt x="194903" y="270115"/>
                      <a:pt x="198992" y="256921"/>
                      <a:pt x="190859" y="252323"/>
                    </a:cubicBezTo>
                    <a:cubicBezTo>
                      <a:pt x="181414" y="246983"/>
                      <a:pt x="173067" y="257984"/>
                      <a:pt x="164980" y="262836"/>
                    </a:cubicBezTo>
                    <a:lnTo>
                      <a:pt x="40436" y="340474"/>
                    </a:lnTo>
                    <a:cubicBezTo>
                      <a:pt x="29114" y="347752"/>
                      <a:pt x="16175" y="354222"/>
                      <a:pt x="0" y="353414"/>
                    </a:cubicBezTo>
                    <a:cubicBezTo>
                      <a:pt x="1617" y="335621"/>
                      <a:pt x="15366" y="329960"/>
                      <a:pt x="26688" y="324299"/>
                    </a:cubicBezTo>
                    <a:cubicBezTo>
                      <a:pt x="71977" y="300038"/>
                      <a:pt x="118074" y="276585"/>
                      <a:pt x="164171" y="253131"/>
                    </a:cubicBezTo>
                    <a:cubicBezTo>
                      <a:pt x="188433" y="241001"/>
                      <a:pt x="198138" y="220782"/>
                      <a:pt x="199755" y="194094"/>
                    </a:cubicBezTo>
                    <a:cubicBezTo>
                      <a:pt x="202182" y="134249"/>
                      <a:pt x="190051" y="74403"/>
                      <a:pt x="198138" y="14557"/>
                    </a:cubicBezTo>
                    <a:cubicBezTo>
                      <a:pt x="198947" y="9705"/>
                      <a:pt x="198138" y="4044"/>
                      <a:pt x="205417" y="0"/>
                    </a:cubicBezTo>
                    <a:cubicBezTo>
                      <a:pt x="217547" y="7279"/>
                      <a:pt x="216739" y="20218"/>
                      <a:pt x="215930" y="32349"/>
                    </a:cubicBezTo>
                    <a:cubicBezTo>
                      <a:pt x="214313" y="86534"/>
                      <a:pt x="211886" y="139910"/>
                      <a:pt x="210269" y="194094"/>
                    </a:cubicBezTo>
                    <a:cubicBezTo>
                      <a:pt x="209460" y="220782"/>
                      <a:pt x="219974" y="241001"/>
                      <a:pt x="244235" y="253131"/>
                    </a:cubicBezTo>
                    <a:cubicBezTo>
                      <a:pt x="287907" y="274967"/>
                      <a:pt x="330769" y="298420"/>
                      <a:pt x="373632" y="321873"/>
                    </a:cubicBezTo>
                    <a:cubicBezTo>
                      <a:pt x="388189" y="328343"/>
                      <a:pt x="401128" y="337239"/>
                      <a:pt x="410833" y="353414"/>
                    </a:cubicBezTo>
                    <a:close/>
                  </a:path>
                </a:pathLst>
              </a:custGeom>
              <a:grpFill/>
              <a:ln w="8081" cap="flat">
                <a:noFill/>
                <a:prstDash val="solid"/>
                <a:miter/>
              </a:ln>
            </p:spPr>
            <p:txBody>
              <a:bodyPr rtlCol="0" anchor="ctr"/>
              <a:lstStyle/>
              <a:p>
                <a:endParaRPr lang="en-US"/>
              </a:p>
            </p:txBody>
          </p:sp>
        </p:grpSp>
        <p:grpSp>
          <p:nvGrpSpPr>
            <p:cNvPr id="112" name="Group 111">
              <a:extLst>
                <a:ext uri="{FF2B5EF4-FFF2-40B4-BE49-F238E27FC236}">
                  <a16:creationId xmlns:a16="http://schemas.microsoft.com/office/drawing/2014/main" id="{E91644DD-967D-45F9-B4CE-52D674ABC316}"/>
                </a:ext>
              </a:extLst>
            </p:cNvPr>
            <p:cNvGrpSpPr/>
            <p:nvPr/>
          </p:nvGrpSpPr>
          <p:grpSpPr>
            <a:xfrm>
              <a:off x="5960899" y="4970731"/>
              <a:ext cx="821311" cy="845919"/>
              <a:chOff x="954383" y="599435"/>
              <a:chExt cx="6803039" cy="7006874"/>
            </a:xfrm>
            <a:solidFill>
              <a:schemeClr val="accent3"/>
            </a:solidFill>
          </p:grpSpPr>
          <p:sp>
            <p:nvSpPr>
              <p:cNvPr id="113" name="Freeform: Shape 112">
                <a:extLst>
                  <a:ext uri="{FF2B5EF4-FFF2-40B4-BE49-F238E27FC236}">
                    <a16:creationId xmlns:a16="http://schemas.microsoft.com/office/drawing/2014/main" id="{F926F830-9431-4A01-858B-6C7609BA8B14}"/>
                  </a:ext>
                </a:extLst>
              </p:cNvPr>
              <p:cNvSpPr/>
              <p:nvPr/>
            </p:nvSpPr>
            <p:spPr>
              <a:xfrm>
                <a:off x="2445111" y="599435"/>
                <a:ext cx="3497902" cy="6838182"/>
              </a:xfrm>
              <a:custGeom>
                <a:avLst/>
                <a:gdLst>
                  <a:gd name="connsiteX0" fmla="*/ 410833 w 404363"/>
                  <a:gd name="connsiteY0" fmla="*/ 353414 h 800639"/>
                  <a:gd name="connsiteX1" fmla="*/ 362309 w 404363"/>
                  <a:gd name="connsiteY1" fmla="*/ 339665 h 800639"/>
                  <a:gd name="connsiteX2" fmla="*/ 239383 w 404363"/>
                  <a:gd name="connsiteY2" fmla="*/ 260410 h 800639"/>
                  <a:gd name="connsiteX3" fmla="*/ 218356 w 404363"/>
                  <a:gd name="connsiteY3" fmla="*/ 252323 h 800639"/>
                  <a:gd name="connsiteX4" fmla="*/ 214313 w 404363"/>
                  <a:gd name="connsiteY4" fmla="*/ 276585 h 800639"/>
                  <a:gd name="connsiteX5" fmla="*/ 228870 w 404363"/>
                  <a:gd name="connsiteY5" fmla="*/ 765055 h 800639"/>
                  <a:gd name="connsiteX6" fmla="*/ 203799 w 404363"/>
                  <a:gd name="connsiteY6" fmla="*/ 803066 h 800639"/>
                  <a:gd name="connsiteX7" fmla="*/ 180346 w 404363"/>
                  <a:gd name="connsiteY7" fmla="*/ 765055 h 800639"/>
                  <a:gd name="connsiteX8" fmla="*/ 194903 w 404363"/>
                  <a:gd name="connsiteY8" fmla="*/ 279819 h 800639"/>
                  <a:gd name="connsiteX9" fmla="*/ 190859 w 404363"/>
                  <a:gd name="connsiteY9" fmla="*/ 252323 h 800639"/>
                  <a:gd name="connsiteX10" fmla="*/ 164980 w 404363"/>
                  <a:gd name="connsiteY10" fmla="*/ 262836 h 800639"/>
                  <a:gd name="connsiteX11" fmla="*/ 40436 w 404363"/>
                  <a:gd name="connsiteY11" fmla="*/ 340474 h 800639"/>
                  <a:gd name="connsiteX12" fmla="*/ 0 w 404363"/>
                  <a:gd name="connsiteY12" fmla="*/ 353414 h 800639"/>
                  <a:gd name="connsiteX13" fmla="*/ 26688 w 404363"/>
                  <a:gd name="connsiteY13" fmla="*/ 324299 h 800639"/>
                  <a:gd name="connsiteX14" fmla="*/ 164171 w 404363"/>
                  <a:gd name="connsiteY14" fmla="*/ 253131 h 800639"/>
                  <a:gd name="connsiteX15" fmla="*/ 199755 w 404363"/>
                  <a:gd name="connsiteY15" fmla="*/ 194094 h 800639"/>
                  <a:gd name="connsiteX16" fmla="*/ 198138 w 404363"/>
                  <a:gd name="connsiteY16" fmla="*/ 14557 h 800639"/>
                  <a:gd name="connsiteX17" fmla="*/ 205417 w 404363"/>
                  <a:gd name="connsiteY17" fmla="*/ 0 h 800639"/>
                  <a:gd name="connsiteX18" fmla="*/ 215930 w 404363"/>
                  <a:gd name="connsiteY18" fmla="*/ 32349 h 800639"/>
                  <a:gd name="connsiteX19" fmla="*/ 210269 w 404363"/>
                  <a:gd name="connsiteY19" fmla="*/ 194094 h 800639"/>
                  <a:gd name="connsiteX20" fmla="*/ 244235 w 404363"/>
                  <a:gd name="connsiteY20" fmla="*/ 253131 h 800639"/>
                  <a:gd name="connsiteX21" fmla="*/ 373632 w 404363"/>
                  <a:gd name="connsiteY21" fmla="*/ 321873 h 800639"/>
                  <a:gd name="connsiteX22" fmla="*/ 410833 w 404363"/>
                  <a:gd name="connsiteY22" fmla="*/ 353414 h 800639"/>
                  <a:gd name="connsiteX0" fmla="*/ 410833 w 410833"/>
                  <a:gd name="connsiteY0" fmla="*/ 353414 h 803153"/>
                  <a:gd name="connsiteX1" fmla="*/ 362309 w 410833"/>
                  <a:gd name="connsiteY1" fmla="*/ 339665 h 803153"/>
                  <a:gd name="connsiteX2" fmla="*/ 239383 w 410833"/>
                  <a:gd name="connsiteY2" fmla="*/ 260410 h 803153"/>
                  <a:gd name="connsiteX3" fmla="*/ 218356 w 410833"/>
                  <a:gd name="connsiteY3" fmla="*/ 252323 h 803153"/>
                  <a:gd name="connsiteX4" fmla="*/ 214313 w 410833"/>
                  <a:gd name="connsiteY4" fmla="*/ 276585 h 803153"/>
                  <a:gd name="connsiteX5" fmla="*/ 228870 w 410833"/>
                  <a:gd name="connsiteY5" fmla="*/ 765055 h 803153"/>
                  <a:gd name="connsiteX6" fmla="*/ 203799 w 410833"/>
                  <a:gd name="connsiteY6" fmla="*/ 803066 h 803153"/>
                  <a:gd name="connsiteX7" fmla="*/ 180346 w 410833"/>
                  <a:gd name="connsiteY7" fmla="*/ 765055 h 803153"/>
                  <a:gd name="connsiteX8" fmla="*/ 194903 w 410833"/>
                  <a:gd name="connsiteY8" fmla="*/ 279819 h 803153"/>
                  <a:gd name="connsiteX9" fmla="*/ 190859 w 410833"/>
                  <a:gd name="connsiteY9" fmla="*/ 252323 h 803153"/>
                  <a:gd name="connsiteX10" fmla="*/ 164980 w 410833"/>
                  <a:gd name="connsiteY10" fmla="*/ 262836 h 803153"/>
                  <a:gd name="connsiteX11" fmla="*/ 40436 w 410833"/>
                  <a:gd name="connsiteY11" fmla="*/ 340474 h 803153"/>
                  <a:gd name="connsiteX12" fmla="*/ 0 w 410833"/>
                  <a:gd name="connsiteY12" fmla="*/ 353414 h 803153"/>
                  <a:gd name="connsiteX13" fmla="*/ 26688 w 410833"/>
                  <a:gd name="connsiteY13" fmla="*/ 324299 h 803153"/>
                  <a:gd name="connsiteX14" fmla="*/ 164171 w 410833"/>
                  <a:gd name="connsiteY14" fmla="*/ 253131 h 803153"/>
                  <a:gd name="connsiteX15" fmla="*/ 199755 w 410833"/>
                  <a:gd name="connsiteY15" fmla="*/ 194094 h 803153"/>
                  <a:gd name="connsiteX16" fmla="*/ 198138 w 410833"/>
                  <a:gd name="connsiteY16" fmla="*/ 14557 h 803153"/>
                  <a:gd name="connsiteX17" fmla="*/ 205417 w 410833"/>
                  <a:gd name="connsiteY17" fmla="*/ 0 h 803153"/>
                  <a:gd name="connsiteX18" fmla="*/ 215930 w 410833"/>
                  <a:gd name="connsiteY18" fmla="*/ 32349 h 803153"/>
                  <a:gd name="connsiteX19" fmla="*/ 210269 w 410833"/>
                  <a:gd name="connsiteY19" fmla="*/ 194094 h 803153"/>
                  <a:gd name="connsiteX20" fmla="*/ 244235 w 410833"/>
                  <a:gd name="connsiteY20" fmla="*/ 253131 h 803153"/>
                  <a:gd name="connsiteX21" fmla="*/ 373632 w 410833"/>
                  <a:gd name="connsiteY21" fmla="*/ 321873 h 803153"/>
                  <a:gd name="connsiteX22" fmla="*/ 410833 w 410833"/>
                  <a:gd name="connsiteY22" fmla="*/ 353414 h 803153"/>
                  <a:gd name="connsiteX0" fmla="*/ 410833 w 410833"/>
                  <a:gd name="connsiteY0" fmla="*/ 353414 h 803153"/>
                  <a:gd name="connsiteX1" fmla="*/ 362309 w 410833"/>
                  <a:gd name="connsiteY1" fmla="*/ 339665 h 803153"/>
                  <a:gd name="connsiteX2" fmla="*/ 239383 w 410833"/>
                  <a:gd name="connsiteY2" fmla="*/ 260410 h 803153"/>
                  <a:gd name="connsiteX3" fmla="*/ 218356 w 410833"/>
                  <a:gd name="connsiteY3" fmla="*/ 252323 h 803153"/>
                  <a:gd name="connsiteX4" fmla="*/ 214313 w 410833"/>
                  <a:gd name="connsiteY4" fmla="*/ 276585 h 803153"/>
                  <a:gd name="connsiteX5" fmla="*/ 228870 w 410833"/>
                  <a:gd name="connsiteY5" fmla="*/ 765055 h 803153"/>
                  <a:gd name="connsiteX6" fmla="*/ 203799 w 410833"/>
                  <a:gd name="connsiteY6" fmla="*/ 803066 h 803153"/>
                  <a:gd name="connsiteX7" fmla="*/ 180346 w 410833"/>
                  <a:gd name="connsiteY7" fmla="*/ 765055 h 803153"/>
                  <a:gd name="connsiteX8" fmla="*/ 194903 w 410833"/>
                  <a:gd name="connsiteY8" fmla="*/ 279819 h 803153"/>
                  <a:gd name="connsiteX9" fmla="*/ 190859 w 410833"/>
                  <a:gd name="connsiteY9" fmla="*/ 252323 h 803153"/>
                  <a:gd name="connsiteX10" fmla="*/ 164980 w 410833"/>
                  <a:gd name="connsiteY10" fmla="*/ 262836 h 803153"/>
                  <a:gd name="connsiteX11" fmla="*/ 40436 w 410833"/>
                  <a:gd name="connsiteY11" fmla="*/ 340474 h 803153"/>
                  <a:gd name="connsiteX12" fmla="*/ 0 w 410833"/>
                  <a:gd name="connsiteY12" fmla="*/ 353414 h 803153"/>
                  <a:gd name="connsiteX13" fmla="*/ 26688 w 410833"/>
                  <a:gd name="connsiteY13" fmla="*/ 324299 h 803153"/>
                  <a:gd name="connsiteX14" fmla="*/ 164171 w 410833"/>
                  <a:gd name="connsiteY14" fmla="*/ 253131 h 803153"/>
                  <a:gd name="connsiteX15" fmla="*/ 199755 w 410833"/>
                  <a:gd name="connsiteY15" fmla="*/ 194094 h 803153"/>
                  <a:gd name="connsiteX16" fmla="*/ 198138 w 410833"/>
                  <a:gd name="connsiteY16" fmla="*/ 14557 h 803153"/>
                  <a:gd name="connsiteX17" fmla="*/ 205417 w 410833"/>
                  <a:gd name="connsiteY17" fmla="*/ 0 h 803153"/>
                  <a:gd name="connsiteX18" fmla="*/ 215930 w 410833"/>
                  <a:gd name="connsiteY18" fmla="*/ 32349 h 803153"/>
                  <a:gd name="connsiteX19" fmla="*/ 210269 w 410833"/>
                  <a:gd name="connsiteY19" fmla="*/ 194094 h 803153"/>
                  <a:gd name="connsiteX20" fmla="*/ 244235 w 410833"/>
                  <a:gd name="connsiteY20" fmla="*/ 253131 h 803153"/>
                  <a:gd name="connsiteX21" fmla="*/ 373632 w 410833"/>
                  <a:gd name="connsiteY21" fmla="*/ 321873 h 803153"/>
                  <a:gd name="connsiteX22" fmla="*/ 410833 w 410833"/>
                  <a:gd name="connsiteY22" fmla="*/ 353414 h 8031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10833" h="803153">
                    <a:moveTo>
                      <a:pt x="410833" y="353414"/>
                    </a:moveTo>
                    <a:cubicBezTo>
                      <a:pt x="389806" y="358266"/>
                      <a:pt x="376058" y="347752"/>
                      <a:pt x="362309" y="339665"/>
                    </a:cubicBezTo>
                    <a:cubicBezTo>
                      <a:pt x="321064" y="313786"/>
                      <a:pt x="280628" y="286289"/>
                      <a:pt x="239383" y="260410"/>
                    </a:cubicBezTo>
                    <a:cubicBezTo>
                      <a:pt x="232913" y="256366"/>
                      <a:pt x="226443" y="248279"/>
                      <a:pt x="218356" y="252323"/>
                    </a:cubicBezTo>
                    <a:cubicBezTo>
                      <a:pt x="214223" y="255048"/>
                      <a:pt x="214313" y="268497"/>
                      <a:pt x="214313" y="276585"/>
                    </a:cubicBezTo>
                    <a:cubicBezTo>
                      <a:pt x="219165" y="439138"/>
                      <a:pt x="224017" y="602501"/>
                      <a:pt x="228870" y="765055"/>
                    </a:cubicBezTo>
                    <a:cubicBezTo>
                      <a:pt x="229678" y="783656"/>
                      <a:pt x="229678" y="804683"/>
                      <a:pt x="203799" y="803066"/>
                    </a:cubicBezTo>
                    <a:cubicBezTo>
                      <a:pt x="181155" y="802257"/>
                      <a:pt x="179537" y="783656"/>
                      <a:pt x="180346" y="765055"/>
                    </a:cubicBezTo>
                    <a:lnTo>
                      <a:pt x="194903" y="279819"/>
                    </a:lnTo>
                    <a:cubicBezTo>
                      <a:pt x="194903" y="270115"/>
                      <a:pt x="198992" y="256921"/>
                      <a:pt x="190859" y="252323"/>
                    </a:cubicBezTo>
                    <a:cubicBezTo>
                      <a:pt x="181414" y="246983"/>
                      <a:pt x="173067" y="257984"/>
                      <a:pt x="164980" y="262836"/>
                    </a:cubicBezTo>
                    <a:lnTo>
                      <a:pt x="40436" y="340474"/>
                    </a:lnTo>
                    <a:cubicBezTo>
                      <a:pt x="29114" y="347752"/>
                      <a:pt x="16175" y="354222"/>
                      <a:pt x="0" y="353414"/>
                    </a:cubicBezTo>
                    <a:cubicBezTo>
                      <a:pt x="1617" y="335621"/>
                      <a:pt x="15366" y="329960"/>
                      <a:pt x="26688" y="324299"/>
                    </a:cubicBezTo>
                    <a:cubicBezTo>
                      <a:pt x="71977" y="300038"/>
                      <a:pt x="118074" y="276585"/>
                      <a:pt x="164171" y="253131"/>
                    </a:cubicBezTo>
                    <a:cubicBezTo>
                      <a:pt x="188433" y="241001"/>
                      <a:pt x="198138" y="220782"/>
                      <a:pt x="199755" y="194094"/>
                    </a:cubicBezTo>
                    <a:cubicBezTo>
                      <a:pt x="202182" y="134249"/>
                      <a:pt x="190051" y="74403"/>
                      <a:pt x="198138" y="14557"/>
                    </a:cubicBezTo>
                    <a:cubicBezTo>
                      <a:pt x="198947" y="9705"/>
                      <a:pt x="198138" y="4044"/>
                      <a:pt x="205417" y="0"/>
                    </a:cubicBezTo>
                    <a:cubicBezTo>
                      <a:pt x="217547" y="7279"/>
                      <a:pt x="216739" y="20218"/>
                      <a:pt x="215930" y="32349"/>
                    </a:cubicBezTo>
                    <a:cubicBezTo>
                      <a:pt x="214313" y="86534"/>
                      <a:pt x="211886" y="139910"/>
                      <a:pt x="210269" y="194094"/>
                    </a:cubicBezTo>
                    <a:cubicBezTo>
                      <a:pt x="209460" y="220782"/>
                      <a:pt x="219974" y="241001"/>
                      <a:pt x="244235" y="253131"/>
                    </a:cubicBezTo>
                    <a:cubicBezTo>
                      <a:pt x="287907" y="274967"/>
                      <a:pt x="330769" y="298420"/>
                      <a:pt x="373632" y="321873"/>
                    </a:cubicBezTo>
                    <a:cubicBezTo>
                      <a:pt x="388189" y="328343"/>
                      <a:pt x="401128" y="337239"/>
                      <a:pt x="410833" y="353414"/>
                    </a:cubicBezTo>
                    <a:close/>
                  </a:path>
                </a:pathLst>
              </a:custGeom>
              <a:grpFill/>
              <a:ln w="8081" cap="flat">
                <a:noFill/>
                <a:prstDash val="solid"/>
                <a:miter/>
              </a:ln>
            </p:spPr>
            <p:txBody>
              <a:bodyPr rtlCol="0" anchor="ctr"/>
              <a:lstStyle/>
              <a:p>
                <a:endParaRPr lang="en-US"/>
              </a:p>
            </p:txBody>
          </p:sp>
          <p:sp>
            <p:nvSpPr>
              <p:cNvPr id="114" name="Freeform: Shape 113">
                <a:extLst>
                  <a:ext uri="{FF2B5EF4-FFF2-40B4-BE49-F238E27FC236}">
                    <a16:creationId xmlns:a16="http://schemas.microsoft.com/office/drawing/2014/main" id="{B5122FFA-E0CF-4E1E-8400-AA94350B909F}"/>
                  </a:ext>
                </a:extLst>
              </p:cNvPr>
              <p:cNvSpPr/>
              <p:nvPr/>
            </p:nvSpPr>
            <p:spPr>
              <a:xfrm>
                <a:off x="954383" y="4447323"/>
                <a:ext cx="1615901" cy="3158986"/>
              </a:xfrm>
              <a:custGeom>
                <a:avLst/>
                <a:gdLst>
                  <a:gd name="connsiteX0" fmla="*/ 410833 w 404363"/>
                  <a:gd name="connsiteY0" fmla="*/ 353414 h 800639"/>
                  <a:gd name="connsiteX1" fmla="*/ 362309 w 404363"/>
                  <a:gd name="connsiteY1" fmla="*/ 339665 h 800639"/>
                  <a:gd name="connsiteX2" fmla="*/ 239383 w 404363"/>
                  <a:gd name="connsiteY2" fmla="*/ 260410 h 800639"/>
                  <a:gd name="connsiteX3" fmla="*/ 218356 w 404363"/>
                  <a:gd name="connsiteY3" fmla="*/ 252323 h 800639"/>
                  <a:gd name="connsiteX4" fmla="*/ 214313 w 404363"/>
                  <a:gd name="connsiteY4" fmla="*/ 276585 h 800639"/>
                  <a:gd name="connsiteX5" fmla="*/ 228870 w 404363"/>
                  <a:gd name="connsiteY5" fmla="*/ 765055 h 800639"/>
                  <a:gd name="connsiteX6" fmla="*/ 203799 w 404363"/>
                  <a:gd name="connsiteY6" fmla="*/ 803066 h 800639"/>
                  <a:gd name="connsiteX7" fmla="*/ 180346 w 404363"/>
                  <a:gd name="connsiteY7" fmla="*/ 765055 h 800639"/>
                  <a:gd name="connsiteX8" fmla="*/ 194903 w 404363"/>
                  <a:gd name="connsiteY8" fmla="*/ 279819 h 800639"/>
                  <a:gd name="connsiteX9" fmla="*/ 190859 w 404363"/>
                  <a:gd name="connsiteY9" fmla="*/ 252323 h 800639"/>
                  <a:gd name="connsiteX10" fmla="*/ 164980 w 404363"/>
                  <a:gd name="connsiteY10" fmla="*/ 262836 h 800639"/>
                  <a:gd name="connsiteX11" fmla="*/ 40436 w 404363"/>
                  <a:gd name="connsiteY11" fmla="*/ 340474 h 800639"/>
                  <a:gd name="connsiteX12" fmla="*/ 0 w 404363"/>
                  <a:gd name="connsiteY12" fmla="*/ 353414 h 800639"/>
                  <a:gd name="connsiteX13" fmla="*/ 26688 w 404363"/>
                  <a:gd name="connsiteY13" fmla="*/ 324299 h 800639"/>
                  <a:gd name="connsiteX14" fmla="*/ 164171 w 404363"/>
                  <a:gd name="connsiteY14" fmla="*/ 253131 h 800639"/>
                  <a:gd name="connsiteX15" fmla="*/ 199755 w 404363"/>
                  <a:gd name="connsiteY15" fmla="*/ 194094 h 800639"/>
                  <a:gd name="connsiteX16" fmla="*/ 198138 w 404363"/>
                  <a:gd name="connsiteY16" fmla="*/ 14557 h 800639"/>
                  <a:gd name="connsiteX17" fmla="*/ 205417 w 404363"/>
                  <a:gd name="connsiteY17" fmla="*/ 0 h 800639"/>
                  <a:gd name="connsiteX18" fmla="*/ 215930 w 404363"/>
                  <a:gd name="connsiteY18" fmla="*/ 32349 h 800639"/>
                  <a:gd name="connsiteX19" fmla="*/ 210269 w 404363"/>
                  <a:gd name="connsiteY19" fmla="*/ 194094 h 800639"/>
                  <a:gd name="connsiteX20" fmla="*/ 244235 w 404363"/>
                  <a:gd name="connsiteY20" fmla="*/ 253131 h 800639"/>
                  <a:gd name="connsiteX21" fmla="*/ 373632 w 404363"/>
                  <a:gd name="connsiteY21" fmla="*/ 321873 h 800639"/>
                  <a:gd name="connsiteX22" fmla="*/ 410833 w 404363"/>
                  <a:gd name="connsiteY22" fmla="*/ 353414 h 800639"/>
                  <a:gd name="connsiteX0" fmla="*/ 410833 w 410833"/>
                  <a:gd name="connsiteY0" fmla="*/ 353414 h 803153"/>
                  <a:gd name="connsiteX1" fmla="*/ 362309 w 410833"/>
                  <a:gd name="connsiteY1" fmla="*/ 339665 h 803153"/>
                  <a:gd name="connsiteX2" fmla="*/ 239383 w 410833"/>
                  <a:gd name="connsiteY2" fmla="*/ 260410 h 803153"/>
                  <a:gd name="connsiteX3" fmla="*/ 218356 w 410833"/>
                  <a:gd name="connsiteY3" fmla="*/ 252323 h 803153"/>
                  <a:gd name="connsiteX4" fmla="*/ 214313 w 410833"/>
                  <a:gd name="connsiteY4" fmla="*/ 276585 h 803153"/>
                  <a:gd name="connsiteX5" fmla="*/ 228870 w 410833"/>
                  <a:gd name="connsiteY5" fmla="*/ 765055 h 803153"/>
                  <a:gd name="connsiteX6" fmla="*/ 203799 w 410833"/>
                  <a:gd name="connsiteY6" fmla="*/ 803066 h 803153"/>
                  <a:gd name="connsiteX7" fmla="*/ 180346 w 410833"/>
                  <a:gd name="connsiteY7" fmla="*/ 765055 h 803153"/>
                  <a:gd name="connsiteX8" fmla="*/ 194903 w 410833"/>
                  <a:gd name="connsiteY8" fmla="*/ 279819 h 803153"/>
                  <a:gd name="connsiteX9" fmla="*/ 190859 w 410833"/>
                  <a:gd name="connsiteY9" fmla="*/ 252323 h 803153"/>
                  <a:gd name="connsiteX10" fmla="*/ 164980 w 410833"/>
                  <a:gd name="connsiteY10" fmla="*/ 262836 h 803153"/>
                  <a:gd name="connsiteX11" fmla="*/ 40436 w 410833"/>
                  <a:gd name="connsiteY11" fmla="*/ 340474 h 803153"/>
                  <a:gd name="connsiteX12" fmla="*/ 0 w 410833"/>
                  <a:gd name="connsiteY12" fmla="*/ 353414 h 803153"/>
                  <a:gd name="connsiteX13" fmla="*/ 26688 w 410833"/>
                  <a:gd name="connsiteY13" fmla="*/ 324299 h 803153"/>
                  <a:gd name="connsiteX14" fmla="*/ 164171 w 410833"/>
                  <a:gd name="connsiteY14" fmla="*/ 253131 h 803153"/>
                  <a:gd name="connsiteX15" fmla="*/ 199755 w 410833"/>
                  <a:gd name="connsiteY15" fmla="*/ 194094 h 803153"/>
                  <a:gd name="connsiteX16" fmla="*/ 198138 w 410833"/>
                  <a:gd name="connsiteY16" fmla="*/ 14557 h 803153"/>
                  <a:gd name="connsiteX17" fmla="*/ 205417 w 410833"/>
                  <a:gd name="connsiteY17" fmla="*/ 0 h 803153"/>
                  <a:gd name="connsiteX18" fmla="*/ 215930 w 410833"/>
                  <a:gd name="connsiteY18" fmla="*/ 32349 h 803153"/>
                  <a:gd name="connsiteX19" fmla="*/ 210269 w 410833"/>
                  <a:gd name="connsiteY19" fmla="*/ 194094 h 803153"/>
                  <a:gd name="connsiteX20" fmla="*/ 244235 w 410833"/>
                  <a:gd name="connsiteY20" fmla="*/ 253131 h 803153"/>
                  <a:gd name="connsiteX21" fmla="*/ 373632 w 410833"/>
                  <a:gd name="connsiteY21" fmla="*/ 321873 h 803153"/>
                  <a:gd name="connsiteX22" fmla="*/ 410833 w 410833"/>
                  <a:gd name="connsiteY22" fmla="*/ 353414 h 803153"/>
                  <a:gd name="connsiteX0" fmla="*/ 410833 w 410833"/>
                  <a:gd name="connsiteY0" fmla="*/ 353414 h 803153"/>
                  <a:gd name="connsiteX1" fmla="*/ 362309 w 410833"/>
                  <a:gd name="connsiteY1" fmla="*/ 339665 h 803153"/>
                  <a:gd name="connsiteX2" fmla="*/ 239383 w 410833"/>
                  <a:gd name="connsiteY2" fmla="*/ 260410 h 803153"/>
                  <a:gd name="connsiteX3" fmla="*/ 218356 w 410833"/>
                  <a:gd name="connsiteY3" fmla="*/ 252323 h 803153"/>
                  <a:gd name="connsiteX4" fmla="*/ 214313 w 410833"/>
                  <a:gd name="connsiteY4" fmla="*/ 276585 h 803153"/>
                  <a:gd name="connsiteX5" fmla="*/ 228870 w 410833"/>
                  <a:gd name="connsiteY5" fmla="*/ 765055 h 803153"/>
                  <a:gd name="connsiteX6" fmla="*/ 203799 w 410833"/>
                  <a:gd name="connsiteY6" fmla="*/ 803066 h 803153"/>
                  <a:gd name="connsiteX7" fmla="*/ 180346 w 410833"/>
                  <a:gd name="connsiteY7" fmla="*/ 765055 h 803153"/>
                  <a:gd name="connsiteX8" fmla="*/ 194903 w 410833"/>
                  <a:gd name="connsiteY8" fmla="*/ 279819 h 803153"/>
                  <a:gd name="connsiteX9" fmla="*/ 190859 w 410833"/>
                  <a:gd name="connsiteY9" fmla="*/ 252323 h 803153"/>
                  <a:gd name="connsiteX10" fmla="*/ 164980 w 410833"/>
                  <a:gd name="connsiteY10" fmla="*/ 262836 h 803153"/>
                  <a:gd name="connsiteX11" fmla="*/ 40436 w 410833"/>
                  <a:gd name="connsiteY11" fmla="*/ 340474 h 803153"/>
                  <a:gd name="connsiteX12" fmla="*/ 0 w 410833"/>
                  <a:gd name="connsiteY12" fmla="*/ 353414 h 803153"/>
                  <a:gd name="connsiteX13" fmla="*/ 26688 w 410833"/>
                  <a:gd name="connsiteY13" fmla="*/ 324299 h 803153"/>
                  <a:gd name="connsiteX14" fmla="*/ 164171 w 410833"/>
                  <a:gd name="connsiteY14" fmla="*/ 253131 h 803153"/>
                  <a:gd name="connsiteX15" fmla="*/ 199755 w 410833"/>
                  <a:gd name="connsiteY15" fmla="*/ 194094 h 803153"/>
                  <a:gd name="connsiteX16" fmla="*/ 198138 w 410833"/>
                  <a:gd name="connsiteY16" fmla="*/ 14557 h 803153"/>
                  <a:gd name="connsiteX17" fmla="*/ 205417 w 410833"/>
                  <a:gd name="connsiteY17" fmla="*/ 0 h 803153"/>
                  <a:gd name="connsiteX18" fmla="*/ 215930 w 410833"/>
                  <a:gd name="connsiteY18" fmla="*/ 32349 h 803153"/>
                  <a:gd name="connsiteX19" fmla="*/ 210269 w 410833"/>
                  <a:gd name="connsiteY19" fmla="*/ 194094 h 803153"/>
                  <a:gd name="connsiteX20" fmla="*/ 244235 w 410833"/>
                  <a:gd name="connsiteY20" fmla="*/ 253131 h 803153"/>
                  <a:gd name="connsiteX21" fmla="*/ 373632 w 410833"/>
                  <a:gd name="connsiteY21" fmla="*/ 321873 h 803153"/>
                  <a:gd name="connsiteX22" fmla="*/ 410833 w 410833"/>
                  <a:gd name="connsiteY22" fmla="*/ 353414 h 8031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10833" h="803153">
                    <a:moveTo>
                      <a:pt x="410833" y="353414"/>
                    </a:moveTo>
                    <a:cubicBezTo>
                      <a:pt x="389806" y="358266"/>
                      <a:pt x="376058" y="347752"/>
                      <a:pt x="362309" y="339665"/>
                    </a:cubicBezTo>
                    <a:cubicBezTo>
                      <a:pt x="321064" y="313786"/>
                      <a:pt x="280628" y="286289"/>
                      <a:pt x="239383" y="260410"/>
                    </a:cubicBezTo>
                    <a:cubicBezTo>
                      <a:pt x="232913" y="256366"/>
                      <a:pt x="226443" y="248279"/>
                      <a:pt x="218356" y="252323"/>
                    </a:cubicBezTo>
                    <a:cubicBezTo>
                      <a:pt x="214223" y="255048"/>
                      <a:pt x="214313" y="268497"/>
                      <a:pt x="214313" y="276585"/>
                    </a:cubicBezTo>
                    <a:cubicBezTo>
                      <a:pt x="219165" y="439138"/>
                      <a:pt x="224017" y="602501"/>
                      <a:pt x="228870" y="765055"/>
                    </a:cubicBezTo>
                    <a:cubicBezTo>
                      <a:pt x="229678" y="783656"/>
                      <a:pt x="229678" y="804683"/>
                      <a:pt x="203799" y="803066"/>
                    </a:cubicBezTo>
                    <a:cubicBezTo>
                      <a:pt x="181155" y="802257"/>
                      <a:pt x="179537" y="783656"/>
                      <a:pt x="180346" y="765055"/>
                    </a:cubicBezTo>
                    <a:lnTo>
                      <a:pt x="194903" y="279819"/>
                    </a:lnTo>
                    <a:cubicBezTo>
                      <a:pt x="194903" y="270115"/>
                      <a:pt x="198992" y="256921"/>
                      <a:pt x="190859" y="252323"/>
                    </a:cubicBezTo>
                    <a:cubicBezTo>
                      <a:pt x="181414" y="246983"/>
                      <a:pt x="173067" y="257984"/>
                      <a:pt x="164980" y="262836"/>
                    </a:cubicBezTo>
                    <a:lnTo>
                      <a:pt x="40436" y="340474"/>
                    </a:lnTo>
                    <a:cubicBezTo>
                      <a:pt x="29114" y="347752"/>
                      <a:pt x="16175" y="354222"/>
                      <a:pt x="0" y="353414"/>
                    </a:cubicBezTo>
                    <a:cubicBezTo>
                      <a:pt x="1617" y="335621"/>
                      <a:pt x="15366" y="329960"/>
                      <a:pt x="26688" y="324299"/>
                    </a:cubicBezTo>
                    <a:cubicBezTo>
                      <a:pt x="71977" y="300038"/>
                      <a:pt x="118074" y="276585"/>
                      <a:pt x="164171" y="253131"/>
                    </a:cubicBezTo>
                    <a:cubicBezTo>
                      <a:pt x="188433" y="241001"/>
                      <a:pt x="198138" y="220782"/>
                      <a:pt x="199755" y="194094"/>
                    </a:cubicBezTo>
                    <a:cubicBezTo>
                      <a:pt x="202182" y="134249"/>
                      <a:pt x="190051" y="74403"/>
                      <a:pt x="198138" y="14557"/>
                    </a:cubicBezTo>
                    <a:cubicBezTo>
                      <a:pt x="198947" y="9705"/>
                      <a:pt x="198138" y="4044"/>
                      <a:pt x="205417" y="0"/>
                    </a:cubicBezTo>
                    <a:cubicBezTo>
                      <a:pt x="217547" y="7279"/>
                      <a:pt x="216739" y="20218"/>
                      <a:pt x="215930" y="32349"/>
                    </a:cubicBezTo>
                    <a:cubicBezTo>
                      <a:pt x="214313" y="86534"/>
                      <a:pt x="211886" y="139910"/>
                      <a:pt x="210269" y="194094"/>
                    </a:cubicBezTo>
                    <a:cubicBezTo>
                      <a:pt x="209460" y="220782"/>
                      <a:pt x="219974" y="241001"/>
                      <a:pt x="244235" y="253131"/>
                    </a:cubicBezTo>
                    <a:cubicBezTo>
                      <a:pt x="287907" y="274967"/>
                      <a:pt x="330769" y="298420"/>
                      <a:pt x="373632" y="321873"/>
                    </a:cubicBezTo>
                    <a:cubicBezTo>
                      <a:pt x="388189" y="328343"/>
                      <a:pt x="401128" y="337239"/>
                      <a:pt x="410833" y="353414"/>
                    </a:cubicBezTo>
                    <a:close/>
                  </a:path>
                </a:pathLst>
              </a:custGeom>
              <a:grpFill/>
              <a:ln w="8081" cap="flat">
                <a:noFill/>
                <a:prstDash val="solid"/>
                <a:miter/>
              </a:ln>
            </p:spPr>
            <p:txBody>
              <a:bodyPr rtlCol="0" anchor="ctr"/>
              <a:lstStyle/>
              <a:p>
                <a:endParaRPr lang="en-US"/>
              </a:p>
            </p:txBody>
          </p:sp>
          <p:sp>
            <p:nvSpPr>
              <p:cNvPr id="115" name="Freeform: Shape 114">
                <a:extLst>
                  <a:ext uri="{FF2B5EF4-FFF2-40B4-BE49-F238E27FC236}">
                    <a16:creationId xmlns:a16="http://schemas.microsoft.com/office/drawing/2014/main" id="{28E02E29-2F2B-4D29-ACE5-D3DA1AF4301D}"/>
                  </a:ext>
                </a:extLst>
              </p:cNvPr>
              <p:cNvSpPr/>
              <p:nvPr/>
            </p:nvSpPr>
            <p:spPr>
              <a:xfrm>
                <a:off x="5693427" y="3567142"/>
                <a:ext cx="2063995" cy="4034984"/>
              </a:xfrm>
              <a:custGeom>
                <a:avLst/>
                <a:gdLst>
                  <a:gd name="connsiteX0" fmla="*/ 410833 w 404363"/>
                  <a:gd name="connsiteY0" fmla="*/ 353414 h 800639"/>
                  <a:gd name="connsiteX1" fmla="*/ 362309 w 404363"/>
                  <a:gd name="connsiteY1" fmla="*/ 339665 h 800639"/>
                  <a:gd name="connsiteX2" fmla="*/ 239383 w 404363"/>
                  <a:gd name="connsiteY2" fmla="*/ 260410 h 800639"/>
                  <a:gd name="connsiteX3" fmla="*/ 218356 w 404363"/>
                  <a:gd name="connsiteY3" fmla="*/ 252323 h 800639"/>
                  <a:gd name="connsiteX4" fmla="*/ 214313 w 404363"/>
                  <a:gd name="connsiteY4" fmla="*/ 276585 h 800639"/>
                  <a:gd name="connsiteX5" fmla="*/ 228870 w 404363"/>
                  <a:gd name="connsiteY5" fmla="*/ 765055 h 800639"/>
                  <a:gd name="connsiteX6" fmla="*/ 203799 w 404363"/>
                  <a:gd name="connsiteY6" fmla="*/ 803066 h 800639"/>
                  <a:gd name="connsiteX7" fmla="*/ 180346 w 404363"/>
                  <a:gd name="connsiteY7" fmla="*/ 765055 h 800639"/>
                  <a:gd name="connsiteX8" fmla="*/ 194903 w 404363"/>
                  <a:gd name="connsiteY8" fmla="*/ 279819 h 800639"/>
                  <a:gd name="connsiteX9" fmla="*/ 190859 w 404363"/>
                  <a:gd name="connsiteY9" fmla="*/ 252323 h 800639"/>
                  <a:gd name="connsiteX10" fmla="*/ 164980 w 404363"/>
                  <a:gd name="connsiteY10" fmla="*/ 262836 h 800639"/>
                  <a:gd name="connsiteX11" fmla="*/ 40436 w 404363"/>
                  <a:gd name="connsiteY11" fmla="*/ 340474 h 800639"/>
                  <a:gd name="connsiteX12" fmla="*/ 0 w 404363"/>
                  <a:gd name="connsiteY12" fmla="*/ 353414 h 800639"/>
                  <a:gd name="connsiteX13" fmla="*/ 26688 w 404363"/>
                  <a:gd name="connsiteY13" fmla="*/ 324299 h 800639"/>
                  <a:gd name="connsiteX14" fmla="*/ 164171 w 404363"/>
                  <a:gd name="connsiteY14" fmla="*/ 253131 h 800639"/>
                  <a:gd name="connsiteX15" fmla="*/ 199755 w 404363"/>
                  <a:gd name="connsiteY15" fmla="*/ 194094 h 800639"/>
                  <a:gd name="connsiteX16" fmla="*/ 198138 w 404363"/>
                  <a:gd name="connsiteY16" fmla="*/ 14557 h 800639"/>
                  <a:gd name="connsiteX17" fmla="*/ 205417 w 404363"/>
                  <a:gd name="connsiteY17" fmla="*/ 0 h 800639"/>
                  <a:gd name="connsiteX18" fmla="*/ 215930 w 404363"/>
                  <a:gd name="connsiteY18" fmla="*/ 32349 h 800639"/>
                  <a:gd name="connsiteX19" fmla="*/ 210269 w 404363"/>
                  <a:gd name="connsiteY19" fmla="*/ 194094 h 800639"/>
                  <a:gd name="connsiteX20" fmla="*/ 244235 w 404363"/>
                  <a:gd name="connsiteY20" fmla="*/ 253131 h 800639"/>
                  <a:gd name="connsiteX21" fmla="*/ 373632 w 404363"/>
                  <a:gd name="connsiteY21" fmla="*/ 321873 h 800639"/>
                  <a:gd name="connsiteX22" fmla="*/ 410833 w 404363"/>
                  <a:gd name="connsiteY22" fmla="*/ 353414 h 800639"/>
                  <a:gd name="connsiteX0" fmla="*/ 410833 w 410833"/>
                  <a:gd name="connsiteY0" fmla="*/ 353414 h 803153"/>
                  <a:gd name="connsiteX1" fmla="*/ 362309 w 410833"/>
                  <a:gd name="connsiteY1" fmla="*/ 339665 h 803153"/>
                  <a:gd name="connsiteX2" fmla="*/ 239383 w 410833"/>
                  <a:gd name="connsiteY2" fmla="*/ 260410 h 803153"/>
                  <a:gd name="connsiteX3" fmla="*/ 218356 w 410833"/>
                  <a:gd name="connsiteY3" fmla="*/ 252323 h 803153"/>
                  <a:gd name="connsiteX4" fmla="*/ 214313 w 410833"/>
                  <a:gd name="connsiteY4" fmla="*/ 276585 h 803153"/>
                  <a:gd name="connsiteX5" fmla="*/ 228870 w 410833"/>
                  <a:gd name="connsiteY5" fmla="*/ 765055 h 803153"/>
                  <a:gd name="connsiteX6" fmla="*/ 203799 w 410833"/>
                  <a:gd name="connsiteY6" fmla="*/ 803066 h 803153"/>
                  <a:gd name="connsiteX7" fmla="*/ 180346 w 410833"/>
                  <a:gd name="connsiteY7" fmla="*/ 765055 h 803153"/>
                  <a:gd name="connsiteX8" fmla="*/ 194903 w 410833"/>
                  <a:gd name="connsiteY8" fmla="*/ 279819 h 803153"/>
                  <a:gd name="connsiteX9" fmla="*/ 190859 w 410833"/>
                  <a:gd name="connsiteY9" fmla="*/ 252323 h 803153"/>
                  <a:gd name="connsiteX10" fmla="*/ 164980 w 410833"/>
                  <a:gd name="connsiteY10" fmla="*/ 262836 h 803153"/>
                  <a:gd name="connsiteX11" fmla="*/ 40436 w 410833"/>
                  <a:gd name="connsiteY11" fmla="*/ 340474 h 803153"/>
                  <a:gd name="connsiteX12" fmla="*/ 0 w 410833"/>
                  <a:gd name="connsiteY12" fmla="*/ 353414 h 803153"/>
                  <a:gd name="connsiteX13" fmla="*/ 26688 w 410833"/>
                  <a:gd name="connsiteY13" fmla="*/ 324299 h 803153"/>
                  <a:gd name="connsiteX14" fmla="*/ 164171 w 410833"/>
                  <a:gd name="connsiteY14" fmla="*/ 253131 h 803153"/>
                  <a:gd name="connsiteX15" fmla="*/ 199755 w 410833"/>
                  <a:gd name="connsiteY15" fmla="*/ 194094 h 803153"/>
                  <a:gd name="connsiteX16" fmla="*/ 198138 w 410833"/>
                  <a:gd name="connsiteY16" fmla="*/ 14557 h 803153"/>
                  <a:gd name="connsiteX17" fmla="*/ 205417 w 410833"/>
                  <a:gd name="connsiteY17" fmla="*/ 0 h 803153"/>
                  <a:gd name="connsiteX18" fmla="*/ 215930 w 410833"/>
                  <a:gd name="connsiteY18" fmla="*/ 32349 h 803153"/>
                  <a:gd name="connsiteX19" fmla="*/ 210269 w 410833"/>
                  <a:gd name="connsiteY19" fmla="*/ 194094 h 803153"/>
                  <a:gd name="connsiteX20" fmla="*/ 244235 w 410833"/>
                  <a:gd name="connsiteY20" fmla="*/ 253131 h 803153"/>
                  <a:gd name="connsiteX21" fmla="*/ 373632 w 410833"/>
                  <a:gd name="connsiteY21" fmla="*/ 321873 h 803153"/>
                  <a:gd name="connsiteX22" fmla="*/ 410833 w 410833"/>
                  <a:gd name="connsiteY22" fmla="*/ 353414 h 803153"/>
                  <a:gd name="connsiteX0" fmla="*/ 410833 w 410833"/>
                  <a:gd name="connsiteY0" fmla="*/ 353414 h 803153"/>
                  <a:gd name="connsiteX1" fmla="*/ 362309 w 410833"/>
                  <a:gd name="connsiteY1" fmla="*/ 339665 h 803153"/>
                  <a:gd name="connsiteX2" fmla="*/ 239383 w 410833"/>
                  <a:gd name="connsiteY2" fmla="*/ 260410 h 803153"/>
                  <a:gd name="connsiteX3" fmla="*/ 218356 w 410833"/>
                  <a:gd name="connsiteY3" fmla="*/ 252323 h 803153"/>
                  <a:gd name="connsiteX4" fmla="*/ 214313 w 410833"/>
                  <a:gd name="connsiteY4" fmla="*/ 276585 h 803153"/>
                  <a:gd name="connsiteX5" fmla="*/ 228870 w 410833"/>
                  <a:gd name="connsiteY5" fmla="*/ 765055 h 803153"/>
                  <a:gd name="connsiteX6" fmla="*/ 203799 w 410833"/>
                  <a:gd name="connsiteY6" fmla="*/ 803066 h 803153"/>
                  <a:gd name="connsiteX7" fmla="*/ 180346 w 410833"/>
                  <a:gd name="connsiteY7" fmla="*/ 765055 h 803153"/>
                  <a:gd name="connsiteX8" fmla="*/ 194903 w 410833"/>
                  <a:gd name="connsiteY8" fmla="*/ 279819 h 803153"/>
                  <a:gd name="connsiteX9" fmla="*/ 190859 w 410833"/>
                  <a:gd name="connsiteY9" fmla="*/ 252323 h 803153"/>
                  <a:gd name="connsiteX10" fmla="*/ 164980 w 410833"/>
                  <a:gd name="connsiteY10" fmla="*/ 262836 h 803153"/>
                  <a:gd name="connsiteX11" fmla="*/ 40436 w 410833"/>
                  <a:gd name="connsiteY11" fmla="*/ 340474 h 803153"/>
                  <a:gd name="connsiteX12" fmla="*/ 0 w 410833"/>
                  <a:gd name="connsiteY12" fmla="*/ 353414 h 803153"/>
                  <a:gd name="connsiteX13" fmla="*/ 26688 w 410833"/>
                  <a:gd name="connsiteY13" fmla="*/ 324299 h 803153"/>
                  <a:gd name="connsiteX14" fmla="*/ 164171 w 410833"/>
                  <a:gd name="connsiteY14" fmla="*/ 253131 h 803153"/>
                  <a:gd name="connsiteX15" fmla="*/ 199755 w 410833"/>
                  <a:gd name="connsiteY15" fmla="*/ 194094 h 803153"/>
                  <a:gd name="connsiteX16" fmla="*/ 198138 w 410833"/>
                  <a:gd name="connsiteY16" fmla="*/ 14557 h 803153"/>
                  <a:gd name="connsiteX17" fmla="*/ 205417 w 410833"/>
                  <a:gd name="connsiteY17" fmla="*/ 0 h 803153"/>
                  <a:gd name="connsiteX18" fmla="*/ 215930 w 410833"/>
                  <a:gd name="connsiteY18" fmla="*/ 32349 h 803153"/>
                  <a:gd name="connsiteX19" fmla="*/ 210269 w 410833"/>
                  <a:gd name="connsiteY19" fmla="*/ 194094 h 803153"/>
                  <a:gd name="connsiteX20" fmla="*/ 244235 w 410833"/>
                  <a:gd name="connsiteY20" fmla="*/ 253131 h 803153"/>
                  <a:gd name="connsiteX21" fmla="*/ 373632 w 410833"/>
                  <a:gd name="connsiteY21" fmla="*/ 321873 h 803153"/>
                  <a:gd name="connsiteX22" fmla="*/ 410833 w 410833"/>
                  <a:gd name="connsiteY22" fmla="*/ 353414 h 8031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10833" h="803153">
                    <a:moveTo>
                      <a:pt x="410833" y="353414"/>
                    </a:moveTo>
                    <a:cubicBezTo>
                      <a:pt x="389806" y="358266"/>
                      <a:pt x="376058" y="347752"/>
                      <a:pt x="362309" y="339665"/>
                    </a:cubicBezTo>
                    <a:cubicBezTo>
                      <a:pt x="321064" y="313786"/>
                      <a:pt x="280628" y="286289"/>
                      <a:pt x="239383" y="260410"/>
                    </a:cubicBezTo>
                    <a:cubicBezTo>
                      <a:pt x="232913" y="256366"/>
                      <a:pt x="226443" y="248279"/>
                      <a:pt x="218356" y="252323"/>
                    </a:cubicBezTo>
                    <a:cubicBezTo>
                      <a:pt x="214223" y="255048"/>
                      <a:pt x="214313" y="268497"/>
                      <a:pt x="214313" y="276585"/>
                    </a:cubicBezTo>
                    <a:cubicBezTo>
                      <a:pt x="219165" y="439138"/>
                      <a:pt x="224017" y="602501"/>
                      <a:pt x="228870" y="765055"/>
                    </a:cubicBezTo>
                    <a:cubicBezTo>
                      <a:pt x="229678" y="783656"/>
                      <a:pt x="229678" y="804683"/>
                      <a:pt x="203799" y="803066"/>
                    </a:cubicBezTo>
                    <a:cubicBezTo>
                      <a:pt x="181155" y="802257"/>
                      <a:pt x="179537" y="783656"/>
                      <a:pt x="180346" y="765055"/>
                    </a:cubicBezTo>
                    <a:lnTo>
                      <a:pt x="194903" y="279819"/>
                    </a:lnTo>
                    <a:cubicBezTo>
                      <a:pt x="194903" y="270115"/>
                      <a:pt x="198992" y="256921"/>
                      <a:pt x="190859" y="252323"/>
                    </a:cubicBezTo>
                    <a:cubicBezTo>
                      <a:pt x="181414" y="246983"/>
                      <a:pt x="173067" y="257984"/>
                      <a:pt x="164980" y="262836"/>
                    </a:cubicBezTo>
                    <a:lnTo>
                      <a:pt x="40436" y="340474"/>
                    </a:lnTo>
                    <a:cubicBezTo>
                      <a:pt x="29114" y="347752"/>
                      <a:pt x="16175" y="354222"/>
                      <a:pt x="0" y="353414"/>
                    </a:cubicBezTo>
                    <a:cubicBezTo>
                      <a:pt x="1617" y="335621"/>
                      <a:pt x="15366" y="329960"/>
                      <a:pt x="26688" y="324299"/>
                    </a:cubicBezTo>
                    <a:cubicBezTo>
                      <a:pt x="71977" y="300038"/>
                      <a:pt x="118074" y="276585"/>
                      <a:pt x="164171" y="253131"/>
                    </a:cubicBezTo>
                    <a:cubicBezTo>
                      <a:pt x="188433" y="241001"/>
                      <a:pt x="198138" y="220782"/>
                      <a:pt x="199755" y="194094"/>
                    </a:cubicBezTo>
                    <a:cubicBezTo>
                      <a:pt x="202182" y="134249"/>
                      <a:pt x="190051" y="74403"/>
                      <a:pt x="198138" y="14557"/>
                    </a:cubicBezTo>
                    <a:cubicBezTo>
                      <a:pt x="198947" y="9705"/>
                      <a:pt x="198138" y="4044"/>
                      <a:pt x="205417" y="0"/>
                    </a:cubicBezTo>
                    <a:cubicBezTo>
                      <a:pt x="217547" y="7279"/>
                      <a:pt x="216739" y="20218"/>
                      <a:pt x="215930" y="32349"/>
                    </a:cubicBezTo>
                    <a:cubicBezTo>
                      <a:pt x="214313" y="86534"/>
                      <a:pt x="211886" y="139910"/>
                      <a:pt x="210269" y="194094"/>
                    </a:cubicBezTo>
                    <a:cubicBezTo>
                      <a:pt x="209460" y="220782"/>
                      <a:pt x="219974" y="241001"/>
                      <a:pt x="244235" y="253131"/>
                    </a:cubicBezTo>
                    <a:cubicBezTo>
                      <a:pt x="287907" y="274967"/>
                      <a:pt x="330769" y="298420"/>
                      <a:pt x="373632" y="321873"/>
                    </a:cubicBezTo>
                    <a:cubicBezTo>
                      <a:pt x="388189" y="328343"/>
                      <a:pt x="401128" y="337239"/>
                      <a:pt x="410833" y="353414"/>
                    </a:cubicBezTo>
                    <a:close/>
                  </a:path>
                </a:pathLst>
              </a:custGeom>
              <a:grpFill/>
              <a:ln w="8081" cap="flat">
                <a:noFill/>
                <a:prstDash val="solid"/>
                <a:miter/>
              </a:ln>
            </p:spPr>
            <p:txBody>
              <a:bodyPr rtlCol="0" anchor="ctr"/>
              <a:lstStyle/>
              <a:p>
                <a:endParaRPr lang="en-US"/>
              </a:p>
            </p:txBody>
          </p:sp>
        </p:grpSp>
      </p:grpSp>
      <p:sp>
        <p:nvSpPr>
          <p:cNvPr id="125" name="Freeform: Shape 124">
            <a:extLst>
              <a:ext uri="{FF2B5EF4-FFF2-40B4-BE49-F238E27FC236}">
                <a16:creationId xmlns:a16="http://schemas.microsoft.com/office/drawing/2014/main" id="{C360A68B-217E-458B-828B-F7B8E08A7451}"/>
              </a:ext>
            </a:extLst>
          </p:cNvPr>
          <p:cNvSpPr/>
          <p:nvPr/>
        </p:nvSpPr>
        <p:spPr>
          <a:xfrm>
            <a:off x="8935114" y="5141574"/>
            <a:ext cx="291457" cy="1205216"/>
          </a:xfrm>
          <a:custGeom>
            <a:avLst/>
            <a:gdLst>
              <a:gd name="connsiteX0" fmla="*/ 360045 w 352425"/>
              <a:gd name="connsiteY0" fmla="*/ 1458278 h 1457325"/>
              <a:gd name="connsiteX1" fmla="*/ 360045 w 352425"/>
              <a:gd name="connsiteY1" fmla="*/ 1433513 h 1457325"/>
              <a:gd name="connsiteX2" fmla="*/ 360998 w 352425"/>
              <a:gd name="connsiteY2" fmla="*/ 160020 h 1457325"/>
              <a:gd name="connsiteX3" fmla="*/ 334328 w 352425"/>
              <a:gd name="connsiteY3" fmla="*/ 122873 h 1457325"/>
              <a:gd name="connsiteX4" fmla="*/ 124778 w 352425"/>
              <a:gd name="connsiteY4" fmla="*/ 45720 h 1457325"/>
              <a:gd name="connsiteX5" fmla="*/ 0 w 352425"/>
              <a:gd name="connsiteY5" fmla="*/ 0 h 1457325"/>
              <a:gd name="connsiteX6" fmla="*/ 0 w 352425"/>
              <a:gd name="connsiteY6" fmla="*/ 1457325 h 1457325"/>
              <a:gd name="connsiteX7" fmla="*/ 360045 w 352425"/>
              <a:gd name="connsiteY7" fmla="*/ 1457325 h 1457325"/>
              <a:gd name="connsiteX8" fmla="*/ 323850 w 352425"/>
              <a:gd name="connsiteY8" fmla="*/ 1391603 h 1457325"/>
              <a:gd name="connsiteX9" fmla="*/ 300990 w 352425"/>
              <a:gd name="connsiteY9" fmla="*/ 1392555 h 1457325"/>
              <a:gd name="connsiteX10" fmla="*/ 60960 w 352425"/>
              <a:gd name="connsiteY10" fmla="*/ 1392555 h 1457325"/>
              <a:gd name="connsiteX11" fmla="*/ 37148 w 352425"/>
              <a:gd name="connsiteY11" fmla="*/ 1362075 h 1457325"/>
              <a:gd name="connsiteX12" fmla="*/ 323850 w 352425"/>
              <a:gd name="connsiteY12" fmla="*/ 1362075 h 1457325"/>
              <a:gd name="connsiteX13" fmla="*/ 323850 w 352425"/>
              <a:gd name="connsiteY13" fmla="*/ 1391603 h 1457325"/>
              <a:gd name="connsiteX14" fmla="*/ 323850 w 352425"/>
              <a:gd name="connsiteY14" fmla="*/ 1333500 h 1457325"/>
              <a:gd name="connsiteX15" fmla="*/ 37148 w 352425"/>
              <a:gd name="connsiteY15" fmla="*/ 1333500 h 1457325"/>
              <a:gd name="connsiteX16" fmla="*/ 60960 w 352425"/>
              <a:gd name="connsiteY16" fmla="*/ 1302068 h 1457325"/>
              <a:gd name="connsiteX17" fmla="*/ 300990 w 352425"/>
              <a:gd name="connsiteY17" fmla="*/ 1302068 h 1457325"/>
              <a:gd name="connsiteX18" fmla="*/ 323850 w 352425"/>
              <a:gd name="connsiteY18" fmla="*/ 1303020 h 1457325"/>
              <a:gd name="connsiteX19" fmla="*/ 323850 w 352425"/>
              <a:gd name="connsiteY19" fmla="*/ 1333500 h 1457325"/>
              <a:gd name="connsiteX20" fmla="*/ 323850 w 352425"/>
              <a:gd name="connsiteY20" fmla="*/ 1277303 h 1457325"/>
              <a:gd name="connsiteX21" fmla="*/ 300990 w 352425"/>
              <a:gd name="connsiteY21" fmla="*/ 1278255 h 1457325"/>
              <a:gd name="connsiteX22" fmla="*/ 60960 w 352425"/>
              <a:gd name="connsiteY22" fmla="*/ 1278255 h 1457325"/>
              <a:gd name="connsiteX23" fmla="*/ 37148 w 352425"/>
              <a:gd name="connsiteY23" fmla="*/ 1247775 h 1457325"/>
              <a:gd name="connsiteX24" fmla="*/ 323850 w 352425"/>
              <a:gd name="connsiteY24" fmla="*/ 1247775 h 1457325"/>
              <a:gd name="connsiteX25" fmla="*/ 323850 w 352425"/>
              <a:gd name="connsiteY25" fmla="*/ 1277303 h 1457325"/>
              <a:gd name="connsiteX26" fmla="*/ 322898 w 352425"/>
              <a:gd name="connsiteY26" fmla="*/ 1163003 h 1457325"/>
              <a:gd name="connsiteX27" fmla="*/ 300038 w 352425"/>
              <a:gd name="connsiteY27" fmla="*/ 1163955 h 1457325"/>
              <a:gd name="connsiteX28" fmla="*/ 60008 w 352425"/>
              <a:gd name="connsiteY28" fmla="*/ 1163955 h 1457325"/>
              <a:gd name="connsiteX29" fmla="*/ 36195 w 352425"/>
              <a:gd name="connsiteY29" fmla="*/ 1133475 h 1457325"/>
              <a:gd name="connsiteX30" fmla="*/ 322898 w 352425"/>
              <a:gd name="connsiteY30" fmla="*/ 1133475 h 1457325"/>
              <a:gd name="connsiteX31" fmla="*/ 323850 w 352425"/>
              <a:gd name="connsiteY31" fmla="*/ 1150620 h 1457325"/>
              <a:gd name="connsiteX32" fmla="*/ 322898 w 352425"/>
              <a:gd name="connsiteY32" fmla="*/ 1163003 h 1457325"/>
              <a:gd name="connsiteX33" fmla="*/ 300990 w 352425"/>
              <a:gd name="connsiteY33" fmla="*/ 936308 h 1457325"/>
              <a:gd name="connsiteX34" fmla="*/ 60960 w 352425"/>
              <a:gd name="connsiteY34" fmla="*/ 936308 h 1457325"/>
              <a:gd name="connsiteX35" fmla="*/ 37148 w 352425"/>
              <a:gd name="connsiteY35" fmla="*/ 904875 h 1457325"/>
              <a:gd name="connsiteX36" fmla="*/ 323850 w 352425"/>
              <a:gd name="connsiteY36" fmla="*/ 904875 h 1457325"/>
              <a:gd name="connsiteX37" fmla="*/ 323850 w 352425"/>
              <a:gd name="connsiteY37" fmla="*/ 934403 h 1457325"/>
              <a:gd name="connsiteX38" fmla="*/ 300990 w 352425"/>
              <a:gd name="connsiteY38" fmla="*/ 936308 h 1457325"/>
              <a:gd name="connsiteX39" fmla="*/ 322898 w 352425"/>
              <a:gd name="connsiteY39" fmla="*/ 960120 h 1457325"/>
              <a:gd name="connsiteX40" fmla="*/ 322898 w 352425"/>
              <a:gd name="connsiteY40" fmla="*/ 990600 h 1457325"/>
              <a:gd name="connsiteX41" fmla="*/ 37148 w 352425"/>
              <a:gd name="connsiteY41" fmla="*/ 990600 h 1457325"/>
              <a:gd name="connsiteX42" fmla="*/ 60960 w 352425"/>
              <a:gd name="connsiteY42" fmla="*/ 959168 h 1457325"/>
              <a:gd name="connsiteX43" fmla="*/ 298133 w 352425"/>
              <a:gd name="connsiteY43" fmla="*/ 959168 h 1457325"/>
              <a:gd name="connsiteX44" fmla="*/ 322898 w 352425"/>
              <a:gd name="connsiteY44" fmla="*/ 960120 h 1457325"/>
              <a:gd name="connsiteX45" fmla="*/ 37148 w 352425"/>
              <a:gd name="connsiteY45" fmla="*/ 762000 h 1457325"/>
              <a:gd name="connsiteX46" fmla="*/ 37148 w 352425"/>
              <a:gd name="connsiteY46" fmla="*/ 731520 h 1457325"/>
              <a:gd name="connsiteX47" fmla="*/ 323850 w 352425"/>
              <a:gd name="connsiteY47" fmla="*/ 731520 h 1457325"/>
              <a:gd name="connsiteX48" fmla="*/ 323850 w 352425"/>
              <a:gd name="connsiteY48" fmla="*/ 762000 h 1457325"/>
              <a:gd name="connsiteX49" fmla="*/ 37148 w 352425"/>
              <a:gd name="connsiteY49" fmla="*/ 762000 h 1457325"/>
              <a:gd name="connsiteX50" fmla="*/ 322898 w 352425"/>
              <a:gd name="connsiteY50" fmla="*/ 789623 h 1457325"/>
              <a:gd name="connsiteX51" fmla="*/ 322898 w 352425"/>
              <a:gd name="connsiteY51" fmla="*/ 820103 h 1457325"/>
              <a:gd name="connsiteX52" fmla="*/ 300038 w 352425"/>
              <a:gd name="connsiteY52" fmla="*/ 821055 h 1457325"/>
              <a:gd name="connsiteX53" fmla="*/ 60008 w 352425"/>
              <a:gd name="connsiteY53" fmla="*/ 821055 h 1457325"/>
              <a:gd name="connsiteX54" fmla="*/ 36195 w 352425"/>
              <a:gd name="connsiteY54" fmla="*/ 789623 h 1457325"/>
              <a:gd name="connsiteX55" fmla="*/ 322898 w 352425"/>
              <a:gd name="connsiteY55" fmla="*/ 789623 h 1457325"/>
              <a:gd name="connsiteX56" fmla="*/ 39053 w 352425"/>
              <a:gd name="connsiteY56" fmla="*/ 647700 h 1457325"/>
              <a:gd name="connsiteX57" fmla="*/ 61913 w 352425"/>
              <a:gd name="connsiteY57" fmla="*/ 616268 h 1457325"/>
              <a:gd name="connsiteX58" fmla="*/ 301943 w 352425"/>
              <a:gd name="connsiteY58" fmla="*/ 616268 h 1457325"/>
              <a:gd name="connsiteX59" fmla="*/ 324803 w 352425"/>
              <a:gd name="connsiteY59" fmla="*/ 617220 h 1457325"/>
              <a:gd name="connsiteX60" fmla="*/ 324803 w 352425"/>
              <a:gd name="connsiteY60" fmla="*/ 647700 h 1457325"/>
              <a:gd name="connsiteX61" fmla="*/ 39053 w 352425"/>
              <a:gd name="connsiteY61" fmla="*/ 647700 h 1457325"/>
              <a:gd name="connsiteX62" fmla="*/ 37148 w 352425"/>
              <a:gd name="connsiteY62" fmla="*/ 561975 h 1457325"/>
              <a:gd name="connsiteX63" fmla="*/ 323850 w 352425"/>
              <a:gd name="connsiteY63" fmla="*/ 561975 h 1457325"/>
              <a:gd name="connsiteX64" fmla="*/ 323850 w 352425"/>
              <a:gd name="connsiteY64" fmla="*/ 591503 h 1457325"/>
              <a:gd name="connsiteX65" fmla="*/ 300990 w 352425"/>
              <a:gd name="connsiteY65" fmla="*/ 592455 h 1457325"/>
              <a:gd name="connsiteX66" fmla="*/ 60960 w 352425"/>
              <a:gd name="connsiteY66" fmla="*/ 592455 h 1457325"/>
              <a:gd name="connsiteX67" fmla="*/ 37148 w 352425"/>
              <a:gd name="connsiteY67" fmla="*/ 561975 h 1457325"/>
              <a:gd name="connsiteX68" fmla="*/ 60960 w 352425"/>
              <a:gd name="connsiteY68" fmla="*/ 1073468 h 1457325"/>
              <a:gd name="connsiteX69" fmla="*/ 300990 w 352425"/>
              <a:gd name="connsiteY69" fmla="*/ 1073468 h 1457325"/>
              <a:gd name="connsiteX70" fmla="*/ 323850 w 352425"/>
              <a:gd name="connsiteY70" fmla="*/ 1074420 h 1457325"/>
              <a:gd name="connsiteX71" fmla="*/ 323850 w 352425"/>
              <a:gd name="connsiteY71" fmla="*/ 1103948 h 1457325"/>
              <a:gd name="connsiteX72" fmla="*/ 37148 w 352425"/>
              <a:gd name="connsiteY72" fmla="*/ 1103948 h 1457325"/>
              <a:gd name="connsiteX73" fmla="*/ 60960 w 352425"/>
              <a:gd name="connsiteY73" fmla="*/ 1073468 h 1457325"/>
              <a:gd name="connsiteX74" fmla="*/ 323850 w 352425"/>
              <a:gd name="connsiteY74" fmla="*/ 533400 h 1457325"/>
              <a:gd name="connsiteX75" fmla="*/ 38100 w 352425"/>
              <a:gd name="connsiteY75" fmla="*/ 533400 h 1457325"/>
              <a:gd name="connsiteX76" fmla="*/ 60008 w 352425"/>
              <a:gd name="connsiteY76" fmla="*/ 502920 h 1457325"/>
              <a:gd name="connsiteX77" fmla="*/ 301943 w 352425"/>
              <a:gd name="connsiteY77" fmla="*/ 502920 h 1457325"/>
              <a:gd name="connsiteX78" fmla="*/ 324803 w 352425"/>
              <a:gd name="connsiteY78" fmla="*/ 504825 h 1457325"/>
              <a:gd name="connsiteX79" fmla="*/ 323850 w 352425"/>
              <a:gd name="connsiteY79" fmla="*/ 533400 h 1457325"/>
              <a:gd name="connsiteX80" fmla="*/ 38100 w 352425"/>
              <a:gd name="connsiteY80" fmla="*/ 447675 h 1457325"/>
              <a:gd name="connsiteX81" fmla="*/ 322898 w 352425"/>
              <a:gd name="connsiteY81" fmla="*/ 447675 h 1457325"/>
              <a:gd name="connsiteX82" fmla="*/ 322898 w 352425"/>
              <a:gd name="connsiteY82" fmla="*/ 477203 h 1457325"/>
              <a:gd name="connsiteX83" fmla="*/ 300990 w 352425"/>
              <a:gd name="connsiteY83" fmla="*/ 479108 h 1457325"/>
              <a:gd name="connsiteX84" fmla="*/ 59055 w 352425"/>
              <a:gd name="connsiteY84" fmla="*/ 479108 h 1457325"/>
              <a:gd name="connsiteX85" fmla="*/ 38100 w 352425"/>
              <a:gd name="connsiteY85" fmla="*/ 447675 h 1457325"/>
              <a:gd name="connsiteX86" fmla="*/ 37148 w 352425"/>
              <a:gd name="connsiteY86" fmla="*/ 218123 h 1457325"/>
              <a:gd name="connsiteX87" fmla="*/ 322898 w 352425"/>
              <a:gd name="connsiteY87" fmla="*/ 218123 h 1457325"/>
              <a:gd name="connsiteX88" fmla="*/ 322898 w 352425"/>
              <a:gd name="connsiteY88" fmla="*/ 248603 h 1457325"/>
              <a:gd name="connsiteX89" fmla="*/ 300038 w 352425"/>
              <a:gd name="connsiteY89" fmla="*/ 249555 h 1457325"/>
              <a:gd name="connsiteX90" fmla="*/ 60008 w 352425"/>
              <a:gd name="connsiteY90" fmla="*/ 249555 h 1457325"/>
              <a:gd name="connsiteX91" fmla="*/ 37148 w 352425"/>
              <a:gd name="connsiteY91" fmla="*/ 218123 h 1457325"/>
              <a:gd name="connsiteX92" fmla="*/ 61913 w 352425"/>
              <a:gd name="connsiteY92" fmla="*/ 273368 h 1457325"/>
              <a:gd name="connsiteX93" fmla="*/ 299085 w 352425"/>
              <a:gd name="connsiteY93" fmla="*/ 273368 h 1457325"/>
              <a:gd name="connsiteX94" fmla="*/ 323850 w 352425"/>
              <a:gd name="connsiteY94" fmla="*/ 274320 h 1457325"/>
              <a:gd name="connsiteX95" fmla="*/ 323850 w 352425"/>
              <a:gd name="connsiteY95" fmla="*/ 304800 h 1457325"/>
              <a:gd name="connsiteX96" fmla="*/ 39053 w 352425"/>
              <a:gd name="connsiteY96" fmla="*/ 304800 h 1457325"/>
              <a:gd name="connsiteX97" fmla="*/ 61913 w 352425"/>
              <a:gd name="connsiteY97" fmla="*/ 273368 h 1457325"/>
              <a:gd name="connsiteX98" fmla="*/ 322898 w 352425"/>
              <a:gd name="connsiteY98" fmla="*/ 332423 h 1457325"/>
              <a:gd name="connsiteX99" fmla="*/ 322898 w 352425"/>
              <a:gd name="connsiteY99" fmla="*/ 362903 h 1457325"/>
              <a:gd name="connsiteX100" fmla="*/ 300038 w 352425"/>
              <a:gd name="connsiteY100" fmla="*/ 363855 h 1457325"/>
              <a:gd name="connsiteX101" fmla="*/ 60008 w 352425"/>
              <a:gd name="connsiteY101" fmla="*/ 363855 h 1457325"/>
              <a:gd name="connsiteX102" fmla="*/ 36195 w 352425"/>
              <a:gd name="connsiteY102" fmla="*/ 332423 h 1457325"/>
              <a:gd name="connsiteX103" fmla="*/ 322898 w 352425"/>
              <a:gd name="connsiteY103" fmla="*/ 332423 h 1457325"/>
              <a:gd name="connsiteX104" fmla="*/ 60960 w 352425"/>
              <a:gd name="connsiteY104" fmla="*/ 387668 h 1457325"/>
              <a:gd name="connsiteX105" fmla="*/ 300990 w 352425"/>
              <a:gd name="connsiteY105" fmla="*/ 387668 h 1457325"/>
              <a:gd name="connsiteX106" fmla="*/ 323850 w 352425"/>
              <a:gd name="connsiteY106" fmla="*/ 388620 h 1457325"/>
              <a:gd name="connsiteX107" fmla="*/ 323850 w 352425"/>
              <a:gd name="connsiteY107" fmla="*/ 419100 h 1457325"/>
              <a:gd name="connsiteX108" fmla="*/ 39053 w 352425"/>
              <a:gd name="connsiteY108" fmla="*/ 419100 h 1457325"/>
              <a:gd name="connsiteX109" fmla="*/ 60960 w 352425"/>
              <a:gd name="connsiteY109" fmla="*/ 387668 h 1457325"/>
              <a:gd name="connsiteX110" fmla="*/ 60960 w 352425"/>
              <a:gd name="connsiteY110" fmla="*/ 844868 h 1457325"/>
              <a:gd name="connsiteX111" fmla="*/ 300990 w 352425"/>
              <a:gd name="connsiteY111" fmla="*/ 844868 h 1457325"/>
              <a:gd name="connsiteX112" fmla="*/ 324803 w 352425"/>
              <a:gd name="connsiteY112" fmla="*/ 845820 h 1457325"/>
              <a:gd name="connsiteX113" fmla="*/ 324803 w 352425"/>
              <a:gd name="connsiteY113" fmla="*/ 875348 h 1457325"/>
              <a:gd name="connsiteX114" fmla="*/ 40005 w 352425"/>
              <a:gd name="connsiteY114" fmla="*/ 875348 h 1457325"/>
              <a:gd name="connsiteX115" fmla="*/ 60960 w 352425"/>
              <a:gd name="connsiteY115" fmla="*/ 844868 h 1457325"/>
              <a:gd name="connsiteX116" fmla="*/ 37148 w 352425"/>
              <a:gd name="connsiteY116" fmla="*/ 1019175 h 1457325"/>
              <a:gd name="connsiteX117" fmla="*/ 323850 w 352425"/>
              <a:gd name="connsiteY117" fmla="*/ 1019175 h 1457325"/>
              <a:gd name="connsiteX118" fmla="*/ 323850 w 352425"/>
              <a:gd name="connsiteY118" fmla="*/ 1049655 h 1457325"/>
              <a:gd name="connsiteX119" fmla="*/ 219075 w 352425"/>
              <a:gd name="connsiteY119" fmla="*/ 1049655 h 1457325"/>
              <a:gd name="connsiteX120" fmla="*/ 61913 w 352425"/>
              <a:gd name="connsiteY120" fmla="*/ 1049655 h 1457325"/>
              <a:gd name="connsiteX121" fmla="*/ 37148 w 352425"/>
              <a:gd name="connsiteY121" fmla="*/ 1019175 h 1457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352425" h="1457325">
                <a:moveTo>
                  <a:pt x="360045" y="1458278"/>
                </a:moveTo>
                <a:cubicBezTo>
                  <a:pt x="360045" y="1449705"/>
                  <a:pt x="360045" y="1442085"/>
                  <a:pt x="360045" y="1433513"/>
                </a:cubicBezTo>
                <a:cubicBezTo>
                  <a:pt x="360045" y="1008698"/>
                  <a:pt x="360045" y="584835"/>
                  <a:pt x="360998" y="160020"/>
                </a:cubicBezTo>
                <a:cubicBezTo>
                  <a:pt x="360998" y="138113"/>
                  <a:pt x="353378" y="129540"/>
                  <a:pt x="334328" y="122873"/>
                </a:cubicBezTo>
                <a:cubicBezTo>
                  <a:pt x="263843" y="98108"/>
                  <a:pt x="194310" y="71438"/>
                  <a:pt x="124778" y="45720"/>
                </a:cubicBezTo>
                <a:cubicBezTo>
                  <a:pt x="83820" y="30480"/>
                  <a:pt x="43815" y="16193"/>
                  <a:pt x="0" y="0"/>
                </a:cubicBezTo>
                <a:cubicBezTo>
                  <a:pt x="0" y="487680"/>
                  <a:pt x="0" y="972503"/>
                  <a:pt x="0" y="1457325"/>
                </a:cubicBezTo>
                <a:lnTo>
                  <a:pt x="360045" y="1457325"/>
                </a:lnTo>
                <a:close/>
                <a:moveTo>
                  <a:pt x="323850" y="1391603"/>
                </a:moveTo>
                <a:cubicBezTo>
                  <a:pt x="315278" y="1392555"/>
                  <a:pt x="307658" y="1392555"/>
                  <a:pt x="300990" y="1392555"/>
                </a:cubicBezTo>
                <a:cubicBezTo>
                  <a:pt x="220980" y="1392555"/>
                  <a:pt x="140970" y="1392555"/>
                  <a:pt x="60960" y="1392555"/>
                </a:cubicBezTo>
                <a:cubicBezTo>
                  <a:pt x="34290" y="1392555"/>
                  <a:pt x="34290" y="1392555"/>
                  <a:pt x="37148" y="1362075"/>
                </a:cubicBezTo>
                <a:cubicBezTo>
                  <a:pt x="131445" y="1362075"/>
                  <a:pt x="226695" y="1362075"/>
                  <a:pt x="323850" y="1362075"/>
                </a:cubicBezTo>
                <a:cubicBezTo>
                  <a:pt x="323850" y="1372553"/>
                  <a:pt x="323850" y="1381125"/>
                  <a:pt x="323850" y="1391603"/>
                </a:cubicBezTo>
                <a:close/>
                <a:moveTo>
                  <a:pt x="323850" y="1333500"/>
                </a:moveTo>
                <a:cubicBezTo>
                  <a:pt x="228600" y="1333500"/>
                  <a:pt x="133350" y="1333500"/>
                  <a:pt x="37148" y="1333500"/>
                </a:cubicBezTo>
                <a:cubicBezTo>
                  <a:pt x="33338" y="1302068"/>
                  <a:pt x="33338" y="1302068"/>
                  <a:pt x="60960" y="1302068"/>
                </a:cubicBezTo>
                <a:cubicBezTo>
                  <a:pt x="140970" y="1302068"/>
                  <a:pt x="220980" y="1302068"/>
                  <a:pt x="300990" y="1302068"/>
                </a:cubicBezTo>
                <a:cubicBezTo>
                  <a:pt x="308610" y="1302068"/>
                  <a:pt x="316230" y="1303020"/>
                  <a:pt x="323850" y="1303020"/>
                </a:cubicBezTo>
                <a:cubicBezTo>
                  <a:pt x="323850" y="1314450"/>
                  <a:pt x="323850" y="1323023"/>
                  <a:pt x="323850" y="1333500"/>
                </a:cubicBezTo>
                <a:close/>
                <a:moveTo>
                  <a:pt x="323850" y="1277303"/>
                </a:moveTo>
                <a:cubicBezTo>
                  <a:pt x="315278" y="1278255"/>
                  <a:pt x="307658" y="1278255"/>
                  <a:pt x="300990" y="1278255"/>
                </a:cubicBezTo>
                <a:cubicBezTo>
                  <a:pt x="220980" y="1278255"/>
                  <a:pt x="140970" y="1278255"/>
                  <a:pt x="60960" y="1278255"/>
                </a:cubicBezTo>
                <a:cubicBezTo>
                  <a:pt x="34290" y="1278255"/>
                  <a:pt x="34290" y="1278255"/>
                  <a:pt x="37148" y="1247775"/>
                </a:cubicBezTo>
                <a:cubicBezTo>
                  <a:pt x="131445" y="1247775"/>
                  <a:pt x="226695" y="1247775"/>
                  <a:pt x="323850" y="1247775"/>
                </a:cubicBezTo>
                <a:cubicBezTo>
                  <a:pt x="323850" y="1258253"/>
                  <a:pt x="323850" y="1266825"/>
                  <a:pt x="323850" y="1277303"/>
                </a:cubicBezTo>
                <a:close/>
                <a:moveTo>
                  <a:pt x="322898" y="1163003"/>
                </a:moveTo>
                <a:cubicBezTo>
                  <a:pt x="315278" y="1163003"/>
                  <a:pt x="307658" y="1163955"/>
                  <a:pt x="300038" y="1163955"/>
                </a:cubicBezTo>
                <a:cubicBezTo>
                  <a:pt x="220028" y="1163955"/>
                  <a:pt x="140018" y="1163955"/>
                  <a:pt x="60008" y="1163955"/>
                </a:cubicBezTo>
                <a:cubicBezTo>
                  <a:pt x="33338" y="1163955"/>
                  <a:pt x="33338" y="1163955"/>
                  <a:pt x="36195" y="1133475"/>
                </a:cubicBezTo>
                <a:cubicBezTo>
                  <a:pt x="130493" y="1133475"/>
                  <a:pt x="225743" y="1133475"/>
                  <a:pt x="322898" y="1133475"/>
                </a:cubicBezTo>
                <a:cubicBezTo>
                  <a:pt x="322898" y="1140143"/>
                  <a:pt x="323850" y="1144905"/>
                  <a:pt x="323850" y="1150620"/>
                </a:cubicBezTo>
                <a:cubicBezTo>
                  <a:pt x="324803" y="1154430"/>
                  <a:pt x="323850" y="1157288"/>
                  <a:pt x="322898" y="1163003"/>
                </a:cubicBezTo>
                <a:close/>
                <a:moveTo>
                  <a:pt x="300990" y="936308"/>
                </a:moveTo>
                <a:cubicBezTo>
                  <a:pt x="220980" y="936308"/>
                  <a:pt x="140970" y="936308"/>
                  <a:pt x="60960" y="936308"/>
                </a:cubicBezTo>
                <a:cubicBezTo>
                  <a:pt x="34290" y="936308"/>
                  <a:pt x="34290" y="936308"/>
                  <a:pt x="37148" y="904875"/>
                </a:cubicBezTo>
                <a:cubicBezTo>
                  <a:pt x="133350" y="904875"/>
                  <a:pt x="227648" y="904875"/>
                  <a:pt x="323850" y="904875"/>
                </a:cubicBezTo>
                <a:cubicBezTo>
                  <a:pt x="323850" y="915353"/>
                  <a:pt x="323850" y="923925"/>
                  <a:pt x="323850" y="934403"/>
                </a:cubicBezTo>
                <a:cubicBezTo>
                  <a:pt x="316230" y="935355"/>
                  <a:pt x="308610" y="936308"/>
                  <a:pt x="300990" y="936308"/>
                </a:cubicBezTo>
                <a:close/>
                <a:moveTo>
                  <a:pt x="322898" y="960120"/>
                </a:moveTo>
                <a:cubicBezTo>
                  <a:pt x="322898" y="970598"/>
                  <a:pt x="322898" y="980123"/>
                  <a:pt x="322898" y="990600"/>
                </a:cubicBezTo>
                <a:cubicBezTo>
                  <a:pt x="227648" y="990600"/>
                  <a:pt x="133350" y="990600"/>
                  <a:pt x="37148" y="990600"/>
                </a:cubicBezTo>
                <a:cubicBezTo>
                  <a:pt x="34290" y="959168"/>
                  <a:pt x="34290" y="959168"/>
                  <a:pt x="60960" y="959168"/>
                </a:cubicBezTo>
                <a:cubicBezTo>
                  <a:pt x="140018" y="959168"/>
                  <a:pt x="219075" y="959168"/>
                  <a:pt x="298133" y="959168"/>
                </a:cubicBezTo>
                <a:cubicBezTo>
                  <a:pt x="306705" y="959168"/>
                  <a:pt x="313373" y="960120"/>
                  <a:pt x="322898" y="960120"/>
                </a:cubicBezTo>
                <a:close/>
                <a:moveTo>
                  <a:pt x="37148" y="762000"/>
                </a:moveTo>
                <a:cubicBezTo>
                  <a:pt x="37148" y="752475"/>
                  <a:pt x="37148" y="742950"/>
                  <a:pt x="37148" y="731520"/>
                </a:cubicBezTo>
                <a:cubicBezTo>
                  <a:pt x="133350" y="731520"/>
                  <a:pt x="227648" y="731520"/>
                  <a:pt x="323850" y="731520"/>
                </a:cubicBezTo>
                <a:cubicBezTo>
                  <a:pt x="323850" y="741998"/>
                  <a:pt x="323850" y="751523"/>
                  <a:pt x="323850" y="762000"/>
                </a:cubicBezTo>
                <a:cubicBezTo>
                  <a:pt x="227648" y="762000"/>
                  <a:pt x="133350" y="762000"/>
                  <a:pt x="37148" y="762000"/>
                </a:cubicBezTo>
                <a:close/>
                <a:moveTo>
                  <a:pt x="322898" y="789623"/>
                </a:moveTo>
                <a:cubicBezTo>
                  <a:pt x="322898" y="799148"/>
                  <a:pt x="322898" y="808673"/>
                  <a:pt x="322898" y="820103"/>
                </a:cubicBezTo>
                <a:cubicBezTo>
                  <a:pt x="315278" y="820103"/>
                  <a:pt x="307658" y="821055"/>
                  <a:pt x="300038" y="821055"/>
                </a:cubicBezTo>
                <a:cubicBezTo>
                  <a:pt x="220028" y="821055"/>
                  <a:pt x="140018" y="821055"/>
                  <a:pt x="60008" y="821055"/>
                </a:cubicBezTo>
                <a:cubicBezTo>
                  <a:pt x="33338" y="821055"/>
                  <a:pt x="33338" y="821055"/>
                  <a:pt x="36195" y="789623"/>
                </a:cubicBezTo>
                <a:cubicBezTo>
                  <a:pt x="133350" y="789623"/>
                  <a:pt x="227648" y="789623"/>
                  <a:pt x="322898" y="789623"/>
                </a:cubicBezTo>
                <a:close/>
                <a:moveTo>
                  <a:pt x="39053" y="647700"/>
                </a:moveTo>
                <a:cubicBezTo>
                  <a:pt x="32385" y="618173"/>
                  <a:pt x="33338" y="616268"/>
                  <a:pt x="61913" y="616268"/>
                </a:cubicBezTo>
                <a:cubicBezTo>
                  <a:pt x="141923" y="616268"/>
                  <a:pt x="221933" y="616268"/>
                  <a:pt x="301943" y="616268"/>
                </a:cubicBezTo>
                <a:cubicBezTo>
                  <a:pt x="308610" y="616268"/>
                  <a:pt x="315278" y="617220"/>
                  <a:pt x="324803" y="617220"/>
                </a:cubicBezTo>
                <a:cubicBezTo>
                  <a:pt x="324803" y="628650"/>
                  <a:pt x="324803" y="637223"/>
                  <a:pt x="324803" y="647700"/>
                </a:cubicBezTo>
                <a:cubicBezTo>
                  <a:pt x="228600" y="647700"/>
                  <a:pt x="133350" y="647700"/>
                  <a:pt x="39053" y="647700"/>
                </a:cubicBezTo>
                <a:close/>
                <a:moveTo>
                  <a:pt x="37148" y="561975"/>
                </a:moveTo>
                <a:cubicBezTo>
                  <a:pt x="131445" y="561975"/>
                  <a:pt x="226695" y="561975"/>
                  <a:pt x="323850" y="561975"/>
                </a:cubicBezTo>
                <a:cubicBezTo>
                  <a:pt x="323850" y="571500"/>
                  <a:pt x="323850" y="581025"/>
                  <a:pt x="323850" y="591503"/>
                </a:cubicBezTo>
                <a:cubicBezTo>
                  <a:pt x="315278" y="591503"/>
                  <a:pt x="307658" y="592455"/>
                  <a:pt x="300990" y="592455"/>
                </a:cubicBezTo>
                <a:cubicBezTo>
                  <a:pt x="220980" y="592455"/>
                  <a:pt x="140970" y="592455"/>
                  <a:pt x="60960" y="592455"/>
                </a:cubicBezTo>
                <a:cubicBezTo>
                  <a:pt x="34290" y="593408"/>
                  <a:pt x="34290" y="593408"/>
                  <a:pt x="37148" y="561975"/>
                </a:cubicBezTo>
                <a:close/>
                <a:moveTo>
                  <a:pt x="60960" y="1073468"/>
                </a:moveTo>
                <a:cubicBezTo>
                  <a:pt x="140970" y="1073468"/>
                  <a:pt x="220980" y="1073468"/>
                  <a:pt x="300990" y="1073468"/>
                </a:cubicBezTo>
                <a:cubicBezTo>
                  <a:pt x="308610" y="1073468"/>
                  <a:pt x="316230" y="1074420"/>
                  <a:pt x="323850" y="1074420"/>
                </a:cubicBezTo>
                <a:cubicBezTo>
                  <a:pt x="323850" y="1084898"/>
                  <a:pt x="323850" y="1094423"/>
                  <a:pt x="323850" y="1103948"/>
                </a:cubicBezTo>
                <a:cubicBezTo>
                  <a:pt x="228600" y="1103948"/>
                  <a:pt x="133350" y="1103948"/>
                  <a:pt x="37148" y="1103948"/>
                </a:cubicBezTo>
                <a:cubicBezTo>
                  <a:pt x="34290" y="1074420"/>
                  <a:pt x="34290" y="1073468"/>
                  <a:pt x="60960" y="1073468"/>
                </a:cubicBezTo>
                <a:close/>
                <a:moveTo>
                  <a:pt x="323850" y="533400"/>
                </a:moveTo>
                <a:cubicBezTo>
                  <a:pt x="228600" y="533400"/>
                  <a:pt x="133350" y="533400"/>
                  <a:pt x="38100" y="533400"/>
                </a:cubicBezTo>
                <a:cubicBezTo>
                  <a:pt x="33338" y="503873"/>
                  <a:pt x="33338" y="502920"/>
                  <a:pt x="60008" y="502920"/>
                </a:cubicBezTo>
                <a:cubicBezTo>
                  <a:pt x="140970" y="502920"/>
                  <a:pt x="220980" y="502920"/>
                  <a:pt x="301943" y="502920"/>
                </a:cubicBezTo>
                <a:cubicBezTo>
                  <a:pt x="308610" y="502920"/>
                  <a:pt x="315278" y="503873"/>
                  <a:pt x="324803" y="504825"/>
                </a:cubicBezTo>
                <a:cubicBezTo>
                  <a:pt x="323850" y="514350"/>
                  <a:pt x="323850" y="522923"/>
                  <a:pt x="323850" y="533400"/>
                </a:cubicBezTo>
                <a:close/>
                <a:moveTo>
                  <a:pt x="38100" y="447675"/>
                </a:moveTo>
                <a:cubicBezTo>
                  <a:pt x="132398" y="447675"/>
                  <a:pt x="227648" y="447675"/>
                  <a:pt x="322898" y="447675"/>
                </a:cubicBezTo>
                <a:cubicBezTo>
                  <a:pt x="322898" y="457200"/>
                  <a:pt x="322898" y="465773"/>
                  <a:pt x="322898" y="477203"/>
                </a:cubicBezTo>
                <a:cubicBezTo>
                  <a:pt x="315278" y="478155"/>
                  <a:pt x="308610" y="479108"/>
                  <a:pt x="300990" y="479108"/>
                </a:cubicBezTo>
                <a:cubicBezTo>
                  <a:pt x="220028" y="479108"/>
                  <a:pt x="140018" y="479108"/>
                  <a:pt x="59055" y="479108"/>
                </a:cubicBezTo>
                <a:cubicBezTo>
                  <a:pt x="34290" y="479108"/>
                  <a:pt x="33338" y="477203"/>
                  <a:pt x="38100" y="447675"/>
                </a:cubicBezTo>
                <a:close/>
                <a:moveTo>
                  <a:pt x="37148" y="218123"/>
                </a:moveTo>
                <a:cubicBezTo>
                  <a:pt x="132398" y="218123"/>
                  <a:pt x="226695" y="218123"/>
                  <a:pt x="322898" y="218123"/>
                </a:cubicBezTo>
                <a:cubicBezTo>
                  <a:pt x="322898" y="227648"/>
                  <a:pt x="322898" y="237173"/>
                  <a:pt x="322898" y="248603"/>
                </a:cubicBezTo>
                <a:cubicBezTo>
                  <a:pt x="315278" y="248603"/>
                  <a:pt x="307658" y="249555"/>
                  <a:pt x="300038" y="249555"/>
                </a:cubicBezTo>
                <a:cubicBezTo>
                  <a:pt x="220028" y="249555"/>
                  <a:pt x="140018" y="249555"/>
                  <a:pt x="60008" y="249555"/>
                </a:cubicBezTo>
                <a:cubicBezTo>
                  <a:pt x="34290" y="250508"/>
                  <a:pt x="34290" y="249555"/>
                  <a:pt x="37148" y="218123"/>
                </a:cubicBezTo>
                <a:close/>
                <a:moveTo>
                  <a:pt x="61913" y="273368"/>
                </a:moveTo>
                <a:cubicBezTo>
                  <a:pt x="140970" y="273368"/>
                  <a:pt x="220028" y="273368"/>
                  <a:pt x="299085" y="273368"/>
                </a:cubicBezTo>
                <a:cubicBezTo>
                  <a:pt x="306705" y="273368"/>
                  <a:pt x="314325" y="274320"/>
                  <a:pt x="323850" y="274320"/>
                </a:cubicBezTo>
                <a:cubicBezTo>
                  <a:pt x="323850" y="285750"/>
                  <a:pt x="323850" y="294323"/>
                  <a:pt x="323850" y="304800"/>
                </a:cubicBezTo>
                <a:cubicBezTo>
                  <a:pt x="227648" y="304800"/>
                  <a:pt x="133350" y="304800"/>
                  <a:pt x="39053" y="304800"/>
                </a:cubicBezTo>
                <a:cubicBezTo>
                  <a:pt x="32385" y="275273"/>
                  <a:pt x="33338" y="273368"/>
                  <a:pt x="61913" y="273368"/>
                </a:cubicBezTo>
                <a:close/>
                <a:moveTo>
                  <a:pt x="322898" y="332423"/>
                </a:moveTo>
                <a:cubicBezTo>
                  <a:pt x="322898" y="341948"/>
                  <a:pt x="322898" y="351473"/>
                  <a:pt x="322898" y="362903"/>
                </a:cubicBezTo>
                <a:cubicBezTo>
                  <a:pt x="315278" y="362903"/>
                  <a:pt x="307658" y="363855"/>
                  <a:pt x="300038" y="363855"/>
                </a:cubicBezTo>
                <a:cubicBezTo>
                  <a:pt x="220028" y="363855"/>
                  <a:pt x="140018" y="363855"/>
                  <a:pt x="60008" y="363855"/>
                </a:cubicBezTo>
                <a:cubicBezTo>
                  <a:pt x="33338" y="363855"/>
                  <a:pt x="33338" y="363855"/>
                  <a:pt x="36195" y="332423"/>
                </a:cubicBezTo>
                <a:cubicBezTo>
                  <a:pt x="133350" y="332423"/>
                  <a:pt x="227648" y="332423"/>
                  <a:pt x="322898" y="332423"/>
                </a:cubicBezTo>
                <a:close/>
                <a:moveTo>
                  <a:pt x="60960" y="387668"/>
                </a:moveTo>
                <a:cubicBezTo>
                  <a:pt x="140970" y="387668"/>
                  <a:pt x="220980" y="387668"/>
                  <a:pt x="300990" y="387668"/>
                </a:cubicBezTo>
                <a:cubicBezTo>
                  <a:pt x="307658" y="387668"/>
                  <a:pt x="314325" y="388620"/>
                  <a:pt x="323850" y="388620"/>
                </a:cubicBezTo>
                <a:cubicBezTo>
                  <a:pt x="323850" y="400050"/>
                  <a:pt x="323850" y="408623"/>
                  <a:pt x="323850" y="419100"/>
                </a:cubicBezTo>
                <a:cubicBezTo>
                  <a:pt x="227648" y="419100"/>
                  <a:pt x="133350" y="419100"/>
                  <a:pt x="39053" y="419100"/>
                </a:cubicBezTo>
                <a:cubicBezTo>
                  <a:pt x="32385" y="389573"/>
                  <a:pt x="33338" y="387668"/>
                  <a:pt x="60960" y="387668"/>
                </a:cubicBezTo>
                <a:close/>
                <a:moveTo>
                  <a:pt x="60960" y="844868"/>
                </a:moveTo>
                <a:cubicBezTo>
                  <a:pt x="140970" y="844868"/>
                  <a:pt x="220980" y="844868"/>
                  <a:pt x="300990" y="844868"/>
                </a:cubicBezTo>
                <a:cubicBezTo>
                  <a:pt x="308610" y="844868"/>
                  <a:pt x="316230" y="845820"/>
                  <a:pt x="324803" y="845820"/>
                </a:cubicBezTo>
                <a:cubicBezTo>
                  <a:pt x="324803" y="856298"/>
                  <a:pt x="324803" y="864870"/>
                  <a:pt x="324803" y="875348"/>
                </a:cubicBezTo>
                <a:cubicBezTo>
                  <a:pt x="229553" y="875348"/>
                  <a:pt x="135255" y="875348"/>
                  <a:pt x="40005" y="875348"/>
                </a:cubicBezTo>
                <a:cubicBezTo>
                  <a:pt x="31433" y="848678"/>
                  <a:pt x="33338" y="844868"/>
                  <a:pt x="60960" y="844868"/>
                </a:cubicBezTo>
                <a:close/>
                <a:moveTo>
                  <a:pt x="37148" y="1019175"/>
                </a:moveTo>
                <a:cubicBezTo>
                  <a:pt x="131445" y="1019175"/>
                  <a:pt x="226695" y="1019175"/>
                  <a:pt x="323850" y="1019175"/>
                </a:cubicBezTo>
                <a:cubicBezTo>
                  <a:pt x="323850" y="1028700"/>
                  <a:pt x="323850" y="1037273"/>
                  <a:pt x="323850" y="1049655"/>
                </a:cubicBezTo>
                <a:cubicBezTo>
                  <a:pt x="287655" y="1049655"/>
                  <a:pt x="253365" y="1049655"/>
                  <a:pt x="219075" y="1049655"/>
                </a:cubicBezTo>
                <a:cubicBezTo>
                  <a:pt x="166688" y="1049655"/>
                  <a:pt x="114300" y="1048703"/>
                  <a:pt x="61913" y="1049655"/>
                </a:cubicBezTo>
                <a:cubicBezTo>
                  <a:pt x="38100" y="1051560"/>
                  <a:pt x="31433" y="1042988"/>
                  <a:pt x="37148" y="1019175"/>
                </a:cubicBezTo>
                <a:close/>
              </a:path>
            </a:pathLst>
          </a:custGeom>
          <a:solidFill>
            <a:schemeClr val="accent1"/>
          </a:solidFill>
          <a:ln w="9525" cap="flat">
            <a:noFill/>
            <a:prstDash val="solid"/>
            <a:miter/>
          </a:ln>
        </p:spPr>
        <p:txBody>
          <a:bodyPr rtlCol="0" anchor="ctr"/>
          <a:lstStyle/>
          <a:p>
            <a:endParaRPr lang="en-US"/>
          </a:p>
        </p:txBody>
      </p:sp>
      <p:sp>
        <p:nvSpPr>
          <p:cNvPr id="126" name="Freeform: Shape 125">
            <a:extLst>
              <a:ext uri="{FF2B5EF4-FFF2-40B4-BE49-F238E27FC236}">
                <a16:creationId xmlns:a16="http://schemas.microsoft.com/office/drawing/2014/main" id="{98804212-77B1-450E-B1C3-3A7C12783091}"/>
              </a:ext>
            </a:extLst>
          </p:cNvPr>
          <p:cNvSpPr/>
          <p:nvPr/>
        </p:nvSpPr>
        <p:spPr>
          <a:xfrm>
            <a:off x="8545856" y="5401523"/>
            <a:ext cx="338721" cy="945267"/>
          </a:xfrm>
          <a:custGeom>
            <a:avLst/>
            <a:gdLst>
              <a:gd name="connsiteX0" fmla="*/ 417195 w 409575"/>
              <a:gd name="connsiteY0" fmla="*/ 1149668 h 1143000"/>
              <a:gd name="connsiteX1" fmla="*/ 417195 w 409575"/>
              <a:gd name="connsiteY1" fmla="*/ 0 h 1143000"/>
              <a:gd name="connsiteX2" fmla="*/ 0 w 409575"/>
              <a:gd name="connsiteY2" fmla="*/ 0 h 1143000"/>
              <a:gd name="connsiteX3" fmla="*/ 0 w 409575"/>
              <a:gd name="connsiteY3" fmla="*/ 1149668 h 1143000"/>
              <a:gd name="connsiteX4" fmla="*/ 417195 w 409575"/>
              <a:gd name="connsiteY4" fmla="*/ 1149668 h 1143000"/>
              <a:gd name="connsiteX5" fmla="*/ 342900 w 409575"/>
              <a:gd name="connsiteY5" fmla="*/ 1091565 h 1143000"/>
              <a:gd name="connsiteX6" fmla="*/ 342900 w 409575"/>
              <a:gd name="connsiteY6" fmla="*/ 921068 h 1143000"/>
              <a:gd name="connsiteX7" fmla="*/ 383858 w 409575"/>
              <a:gd name="connsiteY7" fmla="*/ 951548 h 1143000"/>
              <a:gd name="connsiteX8" fmla="*/ 383858 w 409575"/>
              <a:gd name="connsiteY8" fmla="*/ 1061085 h 1143000"/>
              <a:gd name="connsiteX9" fmla="*/ 342900 w 409575"/>
              <a:gd name="connsiteY9" fmla="*/ 1091565 h 1143000"/>
              <a:gd name="connsiteX10" fmla="*/ 382905 w 409575"/>
              <a:gd name="connsiteY10" fmla="*/ 879158 h 1143000"/>
              <a:gd name="connsiteX11" fmla="*/ 343852 w 409575"/>
              <a:gd name="connsiteY11" fmla="*/ 894398 h 1143000"/>
              <a:gd name="connsiteX12" fmla="*/ 343852 w 409575"/>
              <a:gd name="connsiteY12" fmla="*/ 727710 h 1143000"/>
              <a:gd name="connsiteX13" fmla="*/ 367665 w 409575"/>
              <a:gd name="connsiteY13" fmla="*/ 728663 h 1143000"/>
              <a:gd name="connsiteX14" fmla="*/ 382905 w 409575"/>
              <a:gd name="connsiteY14" fmla="*/ 741998 h 1143000"/>
              <a:gd name="connsiteX15" fmla="*/ 382905 w 409575"/>
              <a:gd name="connsiteY15" fmla="*/ 879158 h 1143000"/>
              <a:gd name="connsiteX16" fmla="*/ 342900 w 409575"/>
              <a:gd name="connsiteY16" fmla="*/ 139065 h 1143000"/>
              <a:gd name="connsiteX17" fmla="*/ 382905 w 409575"/>
              <a:gd name="connsiteY17" fmla="*/ 139065 h 1143000"/>
              <a:gd name="connsiteX18" fmla="*/ 382905 w 409575"/>
              <a:gd name="connsiteY18" fmla="*/ 225743 h 1143000"/>
              <a:gd name="connsiteX19" fmla="*/ 382905 w 409575"/>
              <a:gd name="connsiteY19" fmla="*/ 268605 h 1143000"/>
              <a:gd name="connsiteX20" fmla="*/ 342900 w 409575"/>
              <a:gd name="connsiteY20" fmla="*/ 301943 h 1143000"/>
              <a:gd name="connsiteX21" fmla="*/ 342900 w 409575"/>
              <a:gd name="connsiteY21" fmla="*/ 139065 h 1143000"/>
              <a:gd name="connsiteX22" fmla="*/ 382905 w 409575"/>
              <a:gd name="connsiteY22" fmla="*/ 470535 h 1143000"/>
              <a:gd name="connsiteX23" fmla="*/ 342900 w 409575"/>
              <a:gd name="connsiteY23" fmla="*/ 501015 h 1143000"/>
              <a:gd name="connsiteX24" fmla="*/ 342900 w 409575"/>
              <a:gd name="connsiteY24" fmla="*/ 340043 h 1143000"/>
              <a:gd name="connsiteX25" fmla="*/ 382905 w 409575"/>
              <a:gd name="connsiteY25" fmla="*/ 370522 h 1143000"/>
              <a:gd name="connsiteX26" fmla="*/ 382905 w 409575"/>
              <a:gd name="connsiteY26" fmla="*/ 470535 h 1143000"/>
              <a:gd name="connsiteX27" fmla="*/ 342900 w 409575"/>
              <a:gd name="connsiteY27" fmla="*/ 531495 h 1143000"/>
              <a:gd name="connsiteX28" fmla="*/ 383858 w 409575"/>
              <a:gd name="connsiteY28" fmla="*/ 559118 h 1143000"/>
              <a:gd name="connsiteX29" fmla="*/ 383858 w 409575"/>
              <a:gd name="connsiteY29" fmla="*/ 690563 h 1143000"/>
              <a:gd name="connsiteX30" fmla="*/ 342900 w 409575"/>
              <a:gd name="connsiteY30" fmla="*/ 690563 h 1143000"/>
              <a:gd name="connsiteX31" fmla="*/ 342900 w 409575"/>
              <a:gd name="connsiteY31" fmla="*/ 531495 h 1143000"/>
              <a:gd name="connsiteX32" fmla="*/ 263842 w 409575"/>
              <a:gd name="connsiteY32" fmla="*/ 139065 h 1143000"/>
              <a:gd name="connsiteX33" fmla="*/ 305752 w 409575"/>
              <a:gd name="connsiteY33" fmla="*/ 139065 h 1143000"/>
              <a:gd name="connsiteX34" fmla="*/ 305752 w 409575"/>
              <a:gd name="connsiteY34" fmla="*/ 250508 h 1143000"/>
              <a:gd name="connsiteX35" fmla="*/ 305752 w 409575"/>
              <a:gd name="connsiteY35" fmla="*/ 278130 h 1143000"/>
              <a:gd name="connsiteX36" fmla="*/ 277177 w 409575"/>
              <a:gd name="connsiteY36" fmla="*/ 302895 h 1143000"/>
              <a:gd name="connsiteX37" fmla="*/ 264795 w 409575"/>
              <a:gd name="connsiteY37" fmla="*/ 289560 h 1143000"/>
              <a:gd name="connsiteX38" fmla="*/ 263842 w 409575"/>
              <a:gd name="connsiteY38" fmla="*/ 139065 h 1143000"/>
              <a:gd name="connsiteX39" fmla="*/ 284798 w 409575"/>
              <a:gd name="connsiteY39" fmla="*/ 526733 h 1143000"/>
              <a:gd name="connsiteX40" fmla="*/ 306705 w 409575"/>
              <a:gd name="connsiteY40" fmla="*/ 549593 h 1143000"/>
              <a:gd name="connsiteX41" fmla="*/ 306705 w 409575"/>
              <a:gd name="connsiteY41" fmla="*/ 691515 h 1143000"/>
              <a:gd name="connsiteX42" fmla="*/ 264795 w 409575"/>
              <a:gd name="connsiteY42" fmla="*/ 691515 h 1143000"/>
              <a:gd name="connsiteX43" fmla="*/ 264795 w 409575"/>
              <a:gd name="connsiteY43" fmla="*/ 602933 h 1143000"/>
              <a:gd name="connsiteX44" fmla="*/ 264795 w 409575"/>
              <a:gd name="connsiteY44" fmla="*/ 550545 h 1143000"/>
              <a:gd name="connsiteX45" fmla="*/ 284798 w 409575"/>
              <a:gd name="connsiteY45" fmla="*/ 526733 h 1143000"/>
              <a:gd name="connsiteX46" fmla="*/ 230505 w 409575"/>
              <a:gd name="connsiteY46" fmla="*/ 1012508 h 1143000"/>
              <a:gd name="connsiteX47" fmla="*/ 230505 w 409575"/>
              <a:gd name="connsiteY47" fmla="*/ 1079183 h 1143000"/>
              <a:gd name="connsiteX48" fmla="*/ 210502 w 409575"/>
              <a:gd name="connsiteY48" fmla="*/ 1093470 h 1143000"/>
              <a:gd name="connsiteX49" fmla="*/ 187642 w 409575"/>
              <a:gd name="connsiteY49" fmla="*/ 1079183 h 1143000"/>
              <a:gd name="connsiteX50" fmla="*/ 187642 w 409575"/>
              <a:gd name="connsiteY50" fmla="*/ 919163 h 1143000"/>
              <a:gd name="connsiteX51" fmla="*/ 230505 w 409575"/>
              <a:gd name="connsiteY51" fmla="*/ 919163 h 1143000"/>
              <a:gd name="connsiteX52" fmla="*/ 230505 w 409575"/>
              <a:gd name="connsiteY52" fmla="*/ 1012508 h 1143000"/>
              <a:gd name="connsiteX53" fmla="*/ 187642 w 409575"/>
              <a:gd name="connsiteY53" fmla="*/ 351472 h 1143000"/>
              <a:gd name="connsiteX54" fmla="*/ 200977 w 409575"/>
              <a:gd name="connsiteY54" fmla="*/ 338138 h 1143000"/>
              <a:gd name="connsiteX55" fmla="*/ 229552 w 409575"/>
              <a:gd name="connsiteY55" fmla="*/ 337185 h 1143000"/>
              <a:gd name="connsiteX56" fmla="*/ 229552 w 409575"/>
              <a:gd name="connsiteY56" fmla="*/ 490538 h 1143000"/>
              <a:gd name="connsiteX57" fmla="*/ 208598 w 409575"/>
              <a:gd name="connsiteY57" fmla="*/ 502920 h 1143000"/>
              <a:gd name="connsiteX58" fmla="*/ 187642 w 409575"/>
              <a:gd name="connsiteY58" fmla="*/ 490538 h 1143000"/>
              <a:gd name="connsiteX59" fmla="*/ 187642 w 409575"/>
              <a:gd name="connsiteY59" fmla="*/ 351472 h 1143000"/>
              <a:gd name="connsiteX60" fmla="*/ 187642 w 409575"/>
              <a:gd name="connsiteY60" fmla="*/ 743903 h 1143000"/>
              <a:gd name="connsiteX61" fmla="*/ 227648 w 409575"/>
              <a:gd name="connsiteY61" fmla="*/ 727710 h 1143000"/>
              <a:gd name="connsiteX62" fmla="*/ 227648 w 409575"/>
              <a:gd name="connsiteY62" fmla="*/ 893445 h 1143000"/>
              <a:gd name="connsiteX63" fmla="*/ 202883 w 409575"/>
              <a:gd name="connsiteY63" fmla="*/ 893445 h 1143000"/>
              <a:gd name="connsiteX64" fmla="*/ 186690 w 409575"/>
              <a:gd name="connsiteY64" fmla="*/ 878205 h 1143000"/>
              <a:gd name="connsiteX65" fmla="*/ 187642 w 409575"/>
              <a:gd name="connsiteY65" fmla="*/ 743903 h 1143000"/>
              <a:gd name="connsiteX66" fmla="*/ 114300 w 409575"/>
              <a:gd name="connsiteY66" fmla="*/ 139065 h 1143000"/>
              <a:gd name="connsiteX67" fmla="*/ 154305 w 409575"/>
              <a:gd name="connsiteY67" fmla="*/ 139065 h 1143000"/>
              <a:gd name="connsiteX68" fmla="*/ 154305 w 409575"/>
              <a:gd name="connsiteY68" fmla="*/ 230505 h 1143000"/>
              <a:gd name="connsiteX69" fmla="*/ 154305 w 409575"/>
              <a:gd name="connsiteY69" fmla="*/ 269558 h 1143000"/>
              <a:gd name="connsiteX70" fmla="*/ 114300 w 409575"/>
              <a:gd name="connsiteY70" fmla="*/ 301943 h 1143000"/>
              <a:gd name="connsiteX71" fmla="*/ 114300 w 409575"/>
              <a:gd name="connsiteY71" fmla="*/ 139065 h 1143000"/>
              <a:gd name="connsiteX72" fmla="*/ 114300 w 409575"/>
              <a:gd name="connsiteY72" fmla="*/ 339090 h 1143000"/>
              <a:gd name="connsiteX73" fmla="*/ 130492 w 409575"/>
              <a:gd name="connsiteY73" fmla="*/ 337185 h 1143000"/>
              <a:gd name="connsiteX74" fmla="*/ 155258 w 409575"/>
              <a:gd name="connsiteY74" fmla="*/ 360997 h 1143000"/>
              <a:gd name="connsiteX75" fmla="*/ 155258 w 409575"/>
              <a:gd name="connsiteY75" fmla="*/ 472440 h 1143000"/>
              <a:gd name="connsiteX76" fmla="*/ 115252 w 409575"/>
              <a:gd name="connsiteY76" fmla="*/ 501015 h 1143000"/>
              <a:gd name="connsiteX77" fmla="*/ 114300 w 409575"/>
              <a:gd name="connsiteY77" fmla="*/ 339090 h 1143000"/>
              <a:gd name="connsiteX78" fmla="*/ 154305 w 409575"/>
              <a:gd name="connsiteY78" fmla="*/ 691515 h 1143000"/>
              <a:gd name="connsiteX79" fmla="*/ 114300 w 409575"/>
              <a:gd name="connsiteY79" fmla="*/ 691515 h 1143000"/>
              <a:gd name="connsiteX80" fmla="*/ 114300 w 409575"/>
              <a:gd name="connsiteY80" fmla="*/ 530543 h 1143000"/>
              <a:gd name="connsiteX81" fmla="*/ 154305 w 409575"/>
              <a:gd name="connsiteY81" fmla="*/ 559118 h 1143000"/>
              <a:gd name="connsiteX82" fmla="*/ 154305 w 409575"/>
              <a:gd name="connsiteY82" fmla="*/ 691515 h 1143000"/>
              <a:gd name="connsiteX83" fmla="*/ 114300 w 409575"/>
              <a:gd name="connsiteY83" fmla="*/ 727710 h 1143000"/>
              <a:gd name="connsiteX84" fmla="*/ 139065 w 409575"/>
              <a:gd name="connsiteY84" fmla="*/ 728663 h 1143000"/>
              <a:gd name="connsiteX85" fmla="*/ 154305 w 409575"/>
              <a:gd name="connsiteY85" fmla="*/ 741998 h 1143000"/>
              <a:gd name="connsiteX86" fmla="*/ 154305 w 409575"/>
              <a:gd name="connsiteY86" fmla="*/ 879158 h 1143000"/>
              <a:gd name="connsiteX87" fmla="*/ 114300 w 409575"/>
              <a:gd name="connsiteY87" fmla="*/ 894398 h 1143000"/>
              <a:gd name="connsiteX88" fmla="*/ 114300 w 409575"/>
              <a:gd name="connsiteY88" fmla="*/ 727710 h 1143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409575" h="1143000">
                <a:moveTo>
                  <a:pt x="417195" y="1149668"/>
                </a:moveTo>
                <a:cubicBezTo>
                  <a:pt x="417195" y="764858"/>
                  <a:pt x="417195" y="381953"/>
                  <a:pt x="417195" y="0"/>
                </a:cubicBezTo>
                <a:cubicBezTo>
                  <a:pt x="276225" y="0"/>
                  <a:pt x="139065" y="0"/>
                  <a:pt x="0" y="0"/>
                </a:cubicBezTo>
                <a:cubicBezTo>
                  <a:pt x="0" y="384810"/>
                  <a:pt x="0" y="766763"/>
                  <a:pt x="0" y="1149668"/>
                </a:cubicBezTo>
                <a:lnTo>
                  <a:pt x="417195" y="1149668"/>
                </a:lnTo>
                <a:close/>
                <a:moveTo>
                  <a:pt x="342900" y="1091565"/>
                </a:moveTo>
                <a:cubicBezTo>
                  <a:pt x="342900" y="1034415"/>
                  <a:pt x="342900" y="977265"/>
                  <a:pt x="342900" y="921068"/>
                </a:cubicBezTo>
                <a:cubicBezTo>
                  <a:pt x="382905" y="914400"/>
                  <a:pt x="383858" y="914400"/>
                  <a:pt x="383858" y="951548"/>
                </a:cubicBezTo>
                <a:cubicBezTo>
                  <a:pt x="383858" y="987743"/>
                  <a:pt x="383858" y="1023938"/>
                  <a:pt x="383858" y="1061085"/>
                </a:cubicBezTo>
                <a:cubicBezTo>
                  <a:pt x="382905" y="1096328"/>
                  <a:pt x="382905" y="1097280"/>
                  <a:pt x="342900" y="1091565"/>
                </a:cubicBezTo>
                <a:close/>
                <a:moveTo>
                  <a:pt x="382905" y="879158"/>
                </a:moveTo>
                <a:cubicBezTo>
                  <a:pt x="381000" y="906780"/>
                  <a:pt x="358140" y="887730"/>
                  <a:pt x="343852" y="894398"/>
                </a:cubicBezTo>
                <a:cubicBezTo>
                  <a:pt x="343852" y="838200"/>
                  <a:pt x="343852" y="784860"/>
                  <a:pt x="343852" y="727710"/>
                </a:cubicBezTo>
                <a:cubicBezTo>
                  <a:pt x="353377" y="727710"/>
                  <a:pt x="360998" y="725805"/>
                  <a:pt x="367665" y="728663"/>
                </a:cubicBezTo>
                <a:cubicBezTo>
                  <a:pt x="373380" y="730568"/>
                  <a:pt x="382905" y="737235"/>
                  <a:pt x="382905" y="741998"/>
                </a:cubicBezTo>
                <a:cubicBezTo>
                  <a:pt x="383858" y="787718"/>
                  <a:pt x="384810" y="833438"/>
                  <a:pt x="382905" y="879158"/>
                </a:cubicBezTo>
                <a:close/>
                <a:moveTo>
                  <a:pt x="342900" y="139065"/>
                </a:moveTo>
                <a:cubicBezTo>
                  <a:pt x="356235" y="139065"/>
                  <a:pt x="367665" y="139065"/>
                  <a:pt x="382905" y="139065"/>
                </a:cubicBezTo>
                <a:cubicBezTo>
                  <a:pt x="382905" y="168593"/>
                  <a:pt x="382905" y="197168"/>
                  <a:pt x="382905" y="225743"/>
                </a:cubicBezTo>
                <a:cubicBezTo>
                  <a:pt x="382905" y="240030"/>
                  <a:pt x="382905" y="254318"/>
                  <a:pt x="382905" y="268605"/>
                </a:cubicBezTo>
                <a:cubicBezTo>
                  <a:pt x="382905" y="305753"/>
                  <a:pt x="382905" y="305753"/>
                  <a:pt x="342900" y="301943"/>
                </a:cubicBezTo>
                <a:cubicBezTo>
                  <a:pt x="342900" y="246698"/>
                  <a:pt x="342900" y="193358"/>
                  <a:pt x="342900" y="139065"/>
                </a:cubicBezTo>
                <a:close/>
                <a:moveTo>
                  <a:pt x="382905" y="470535"/>
                </a:moveTo>
                <a:cubicBezTo>
                  <a:pt x="382905" y="506730"/>
                  <a:pt x="382905" y="506730"/>
                  <a:pt x="342900" y="501015"/>
                </a:cubicBezTo>
                <a:cubicBezTo>
                  <a:pt x="342900" y="447675"/>
                  <a:pt x="342900" y="393383"/>
                  <a:pt x="342900" y="340043"/>
                </a:cubicBezTo>
                <a:cubicBezTo>
                  <a:pt x="382905" y="333375"/>
                  <a:pt x="382905" y="333375"/>
                  <a:pt x="382905" y="370522"/>
                </a:cubicBezTo>
                <a:cubicBezTo>
                  <a:pt x="382905" y="403860"/>
                  <a:pt x="382905" y="437197"/>
                  <a:pt x="382905" y="470535"/>
                </a:cubicBezTo>
                <a:close/>
                <a:moveTo>
                  <a:pt x="342900" y="531495"/>
                </a:moveTo>
                <a:cubicBezTo>
                  <a:pt x="378142" y="521018"/>
                  <a:pt x="383858" y="523875"/>
                  <a:pt x="383858" y="559118"/>
                </a:cubicBezTo>
                <a:cubicBezTo>
                  <a:pt x="383858" y="601980"/>
                  <a:pt x="383858" y="645795"/>
                  <a:pt x="383858" y="690563"/>
                </a:cubicBezTo>
                <a:cubicBezTo>
                  <a:pt x="368617" y="690563"/>
                  <a:pt x="356235" y="690563"/>
                  <a:pt x="342900" y="690563"/>
                </a:cubicBezTo>
                <a:cubicBezTo>
                  <a:pt x="342900" y="637223"/>
                  <a:pt x="342900" y="584835"/>
                  <a:pt x="342900" y="531495"/>
                </a:cubicBezTo>
                <a:close/>
                <a:moveTo>
                  <a:pt x="263842" y="139065"/>
                </a:moveTo>
                <a:cubicBezTo>
                  <a:pt x="279083" y="139065"/>
                  <a:pt x="290512" y="139065"/>
                  <a:pt x="305752" y="139065"/>
                </a:cubicBezTo>
                <a:cubicBezTo>
                  <a:pt x="305752" y="177165"/>
                  <a:pt x="305752" y="214313"/>
                  <a:pt x="305752" y="250508"/>
                </a:cubicBezTo>
                <a:cubicBezTo>
                  <a:pt x="305752" y="260033"/>
                  <a:pt x="305752" y="268605"/>
                  <a:pt x="305752" y="278130"/>
                </a:cubicBezTo>
                <a:cubicBezTo>
                  <a:pt x="305752" y="303847"/>
                  <a:pt x="301942" y="307658"/>
                  <a:pt x="277177" y="302895"/>
                </a:cubicBezTo>
                <a:cubicBezTo>
                  <a:pt x="272415" y="301943"/>
                  <a:pt x="264795" y="294323"/>
                  <a:pt x="264795" y="289560"/>
                </a:cubicBezTo>
                <a:cubicBezTo>
                  <a:pt x="263842" y="240030"/>
                  <a:pt x="263842" y="190500"/>
                  <a:pt x="263842" y="139065"/>
                </a:cubicBezTo>
                <a:close/>
                <a:moveTo>
                  <a:pt x="284798" y="526733"/>
                </a:moveTo>
                <a:cubicBezTo>
                  <a:pt x="301942" y="526733"/>
                  <a:pt x="306705" y="533400"/>
                  <a:pt x="306705" y="549593"/>
                </a:cubicBezTo>
                <a:cubicBezTo>
                  <a:pt x="305752" y="596265"/>
                  <a:pt x="306705" y="641985"/>
                  <a:pt x="306705" y="691515"/>
                </a:cubicBezTo>
                <a:cubicBezTo>
                  <a:pt x="291465" y="691515"/>
                  <a:pt x="280035" y="691515"/>
                  <a:pt x="264795" y="691515"/>
                </a:cubicBezTo>
                <a:cubicBezTo>
                  <a:pt x="264795" y="661035"/>
                  <a:pt x="264795" y="631508"/>
                  <a:pt x="264795" y="602933"/>
                </a:cubicBezTo>
                <a:cubicBezTo>
                  <a:pt x="264795" y="585788"/>
                  <a:pt x="265748" y="567690"/>
                  <a:pt x="264795" y="550545"/>
                </a:cubicBezTo>
                <a:cubicBezTo>
                  <a:pt x="262890" y="534353"/>
                  <a:pt x="267652" y="526733"/>
                  <a:pt x="284798" y="526733"/>
                </a:cubicBezTo>
                <a:close/>
                <a:moveTo>
                  <a:pt x="230505" y="1012508"/>
                </a:moveTo>
                <a:cubicBezTo>
                  <a:pt x="230505" y="1034415"/>
                  <a:pt x="230505" y="1056323"/>
                  <a:pt x="230505" y="1079183"/>
                </a:cubicBezTo>
                <a:cubicBezTo>
                  <a:pt x="230505" y="1094423"/>
                  <a:pt x="220980" y="1094423"/>
                  <a:pt x="210502" y="1093470"/>
                </a:cubicBezTo>
                <a:cubicBezTo>
                  <a:pt x="200025" y="1093470"/>
                  <a:pt x="187642" y="1096328"/>
                  <a:pt x="187642" y="1079183"/>
                </a:cubicBezTo>
                <a:cubicBezTo>
                  <a:pt x="187642" y="1026795"/>
                  <a:pt x="187642" y="974408"/>
                  <a:pt x="187642" y="919163"/>
                </a:cubicBezTo>
                <a:cubicBezTo>
                  <a:pt x="202883" y="919163"/>
                  <a:pt x="215265" y="919163"/>
                  <a:pt x="230505" y="919163"/>
                </a:cubicBezTo>
                <a:cubicBezTo>
                  <a:pt x="230505" y="951548"/>
                  <a:pt x="230505" y="982027"/>
                  <a:pt x="230505" y="1012508"/>
                </a:cubicBezTo>
                <a:close/>
                <a:moveTo>
                  <a:pt x="187642" y="351472"/>
                </a:moveTo>
                <a:cubicBezTo>
                  <a:pt x="187642" y="346710"/>
                  <a:pt x="195262" y="340043"/>
                  <a:pt x="200977" y="338138"/>
                </a:cubicBezTo>
                <a:cubicBezTo>
                  <a:pt x="208598" y="336233"/>
                  <a:pt x="217170" y="337185"/>
                  <a:pt x="229552" y="337185"/>
                </a:cubicBezTo>
                <a:cubicBezTo>
                  <a:pt x="229552" y="390525"/>
                  <a:pt x="229552" y="440055"/>
                  <a:pt x="229552" y="490538"/>
                </a:cubicBezTo>
                <a:cubicBezTo>
                  <a:pt x="229552" y="506730"/>
                  <a:pt x="217170" y="504825"/>
                  <a:pt x="208598" y="502920"/>
                </a:cubicBezTo>
                <a:cubicBezTo>
                  <a:pt x="200977" y="501015"/>
                  <a:pt x="187642" y="495300"/>
                  <a:pt x="187642" y="490538"/>
                </a:cubicBezTo>
                <a:cubicBezTo>
                  <a:pt x="186690" y="443865"/>
                  <a:pt x="186690" y="398145"/>
                  <a:pt x="187642" y="351472"/>
                </a:cubicBezTo>
                <a:close/>
                <a:moveTo>
                  <a:pt x="187642" y="743903"/>
                </a:moveTo>
                <a:cubicBezTo>
                  <a:pt x="188595" y="715328"/>
                  <a:pt x="212408" y="733425"/>
                  <a:pt x="227648" y="727710"/>
                </a:cubicBezTo>
                <a:cubicBezTo>
                  <a:pt x="227648" y="783908"/>
                  <a:pt x="227648" y="837248"/>
                  <a:pt x="227648" y="893445"/>
                </a:cubicBezTo>
                <a:cubicBezTo>
                  <a:pt x="218123" y="893445"/>
                  <a:pt x="210502" y="893445"/>
                  <a:pt x="202883" y="893445"/>
                </a:cubicBezTo>
                <a:cubicBezTo>
                  <a:pt x="191452" y="894398"/>
                  <a:pt x="186690" y="889635"/>
                  <a:pt x="186690" y="878205"/>
                </a:cubicBezTo>
                <a:cubicBezTo>
                  <a:pt x="187642" y="833438"/>
                  <a:pt x="185737" y="787718"/>
                  <a:pt x="187642" y="743903"/>
                </a:cubicBezTo>
                <a:close/>
                <a:moveTo>
                  <a:pt x="114300" y="139065"/>
                </a:moveTo>
                <a:cubicBezTo>
                  <a:pt x="127635" y="139065"/>
                  <a:pt x="139065" y="139065"/>
                  <a:pt x="154305" y="139065"/>
                </a:cubicBezTo>
                <a:cubicBezTo>
                  <a:pt x="154305" y="170498"/>
                  <a:pt x="154305" y="200025"/>
                  <a:pt x="154305" y="230505"/>
                </a:cubicBezTo>
                <a:cubicBezTo>
                  <a:pt x="154305" y="243840"/>
                  <a:pt x="154305" y="256223"/>
                  <a:pt x="154305" y="269558"/>
                </a:cubicBezTo>
                <a:cubicBezTo>
                  <a:pt x="154305" y="306705"/>
                  <a:pt x="154305" y="306705"/>
                  <a:pt x="114300" y="301943"/>
                </a:cubicBezTo>
                <a:cubicBezTo>
                  <a:pt x="114300" y="248603"/>
                  <a:pt x="114300" y="195263"/>
                  <a:pt x="114300" y="139065"/>
                </a:cubicBezTo>
                <a:close/>
                <a:moveTo>
                  <a:pt x="114300" y="339090"/>
                </a:moveTo>
                <a:cubicBezTo>
                  <a:pt x="120015" y="338138"/>
                  <a:pt x="124777" y="338138"/>
                  <a:pt x="130492" y="337185"/>
                </a:cubicBezTo>
                <a:cubicBezTo>
                  <a:pt x="148590" y="334328"/>
                  <a:pt x="156210" y="340995"/>
                  <a:pt x="155258" y="360997"/>
                </a:cubicBezTo>
                <a:cubicBezTo>
                  <a:pt x="154305" y="398145"/>
                  <a:pt x="155258" y="435293"/>
                  <a:pt x="155258" y="472440"/>
                </a:cubicBezTo>
                <a:cubicBezTo>
                  <a:pt x="155258" y="506730"/>
                  <a:pt x="152400" y="508635"/>
                  <a:pt x="115252" y="501015"/>
                </a:cubicBezTo>
                <a:cubicBezTo>
                  <a:pt x="114300" y="447675"/>
                  <a:pt x="114300" y="394335"/>
                  <a:pt x="114300" y="339090"/>
                </a:cubicBezTo>
                <a:close/>
                <a:moveTo>
                  <a:pt x="154305" y="691515"/>
                </a:moveTo>
                <a:cubicBezTo>
                  <a:pt x="139065" y="691515"/>
                  <a:pt x="127635" y="691515"/>
                  <a:pt x="114300" y="691515"/>
                </a:cubicBezTo>
                <a:cubicBezTo>
                  <a:pt x="114300" y="637223"/>
                  <a:pt x="114300" y="583883"/>
                  <a:pt x="114300" y="530543"/>
                </a:cubicBezTo>
                <a:cubicBezTo>
                  <a:pt x="150495" y="521018"/>
                  <a:pt x="154305" y="523875"/>
                  <a:pt x="154305" y="559118"/>
                </a:cubicBezTo>
                <a:cubicBezTo>
                  <a:pt x="154305" y="603885"/>
                  <a:pt x="154305" y="646748"/>
                  <a:pt x="154305" y="691515"/>
                </a:cubicBezTo>
                <a:close/>
                <a:moveTo>
                  <a:pt x="114300" y="727710"/>
                </a:moveTo>
                <a:cubicBezTo>
                  <a:pt x="123825" y="727710"/>
                  <a:pt x="132398" y="725805"/>
                  <a:pt x="139065" y="728663"/>
                </a:cubicBezTo>
                <a:cubicBezTo>
                  <a:pt x="144780" y="730568"/>
                  <a:pt x="154305" y="737235"/>
                  <a:pt x="154305" y="741998"/>
                </a:cubicBezTo>
                <a:cubicBezTo>
                  <a:pt x="155258" y="787718"/>
                  <a:pt x="157162" y="833438"/>
                  <a:pt x="154305" y="879158"/>
                </a:cubicBezTo>
                <a:cubicBezTo>
                  <a:pt x="152400" y="906780"/>
                  <a:pt x="129540" y="887730"/>
                  <a:pt x="114300" y="894398"/>
                </a:cubicBezTo>
                <a:cubicBezTo>
                  <a:pt x="114300" y="837248"/>
                  <a:pt x="114300" y="783908"/>
                  <a:pt x="114300" y="727710"/>
                </a:cubicBezTo>
                <a:close/>
              </a:path>
            </a:pathLst>
          </a:custGeom>
          <a:solidFill>
            <a:schemeClr val="accent1"/>
          </a:solidFill>
          <a:ln w="9525" cap="flat">
            <a:noFill/>
            <a:prstDash val="solid"/>
            <a:miter/>
          </a:ln>
        </p:spPr>
        <p:txBody>
          <a:bodyPr rtlCol="0" anchor="ctr"/>
          <a:lstStyle/>
          <a:p>
            <a:endParaRPr lang="en-US"/>
          </a:p>
        </p:txBody>
      </p:sp>
      <p:sp>
        <p:nvSpPr>
          <p:cNvPr id="127" name="Freeform: Shape 126">
            <a:extLst>
              <a:ext uri="{FF2B5EF4-FFF2-40B4-BE49-F238E27FC236}">
                <a16:creationId xmlns:a16="http://schemas.microsoft.com/office/drawing/2014/main" id="{6B4BDCC1-2140-4DB6-8372-B7C743721AA2}"/>
              </a:ext>
            </a:extLst>
          </p:cNvPr>
          <p:cNvSpPr/>
          <p:nvPr/>
        </p:nvSpPr>
        <p:spPr>
          <a:xfrm>
            <a:off x="7788352" y="5354259"/>
            <a:ext cx="385984" cy="992531"/>
          </a:xfrm>
          <a:custGeom>
            <a:avLst/>
            <a:gdLst>
              <a:gd name="connsiteX0" fmla="*/ 0 w 466725"/>
              <a:gd name="connsiteY0" fmla="*/ 1203008 h 1200150"/>
              <a:gd name="connsiteX1" fmla="*/ 468630 w 466725"/>
              <a:gd name="connsiteY1" fmla="*/ 1203008 h 1200150"/>
              <a:gd name="connsiteX2" fmla="*/ 464820 w 466725"/>
              <a:gd name="connsiteY2" fmla="*/ 1182053 h 1200150"/>
              <a:gd name="connsiteX3" fmla="*/ 464820 w 466725"/>
              <a:gd name="connsiteY3" fmla="*/ 32385 h 1200150"/>
              <a:gd name="connsiteX4" fmla="*/ 464820 w 466725"/>
              <a:gd name="connsiteY4" fmla="*/ 0 h 1200150"/>
              <a:gd name="connsiteX5" fmla="*/ 0 w 466725"/>
              <a:gd name="connsiteY5" fmla="*/ 0 h 1200150"/>
              <a:gd name="connsiteX6" fmla="*/ 0 w 466725"/>
              <a:gd name="connsiteY6" fmla="*/ 29528 h 1200150"/>
              <a:gd name="connsiteX7" fmla="*/ 0 w 466725"/>
              <a:gd name="connsiteY7" fmla="*/ 1183958 h 1200150"/>
              <a:gd name="connsiteX8" fmla="*/ 0 w 466725"/>
              <a:gd name="connsiteY8" fmla="*/ 1203008 h 1200150"/>
              <a:gd name="connsiteX9" fmla="*/ 110490 w 466725"/>
              <a:gd name="connsiteY9" fmla="*/ 892493 h 1200150"/>
              <a:gd name="connsiteX10" fmla="*/ 41910 w 466725"/>
              <a:gd name="connsiteY10" fmla="*/ 892493 h 1200150"/>
              <a:gd name="connsiteX11" fmla="*/ 41910 w 466725"/>
              <a:gd name="connsiteY11" fmla="*/ 825818 h 1200150"/>
              <a:gd name="connsiteX12" fmla="*/ 110490 w 466725"/>
              <a:gd name="connsiteY12" fmla="*/ 825818 h 1200150"/>
              <a:gd name="connsiteX13" fmla="*/ 110490 w 466725"/>
              <a:gd name="connsiteY13" fmla="*/ 892493 h 1200150"/>
              <a:gd name="connsiteX14" fmla="*/ 204788 w 466725"/>
              <a:gd name="connsiteY14" fmla="*/ 892493 h 1200150"/>
              <a:gd name="connsiteX15" fmla="*/ 146685 w 466725"/>
              <a:gd name="connsiteY15" fmla="*/ 892493 h 1200150"/>
              <a:gd name="connsiteX16" fmla="*/ 146685 w 466725"/>
              <a:gd name="connsiteY16" fmla="*/ 824865 h 1200150"/>
              <a:gd name="connsiteX17" fmla="*/ 204788 w 466725"/>
              <a:gd name="connsiteY17" fmla="*/ 824865 h 1200150"/>
              <a:gd name="connsiteX18" fmla="*/ 204788 w 466725"/>
              <a:gd name="connsiteY18" fmla="*/ 892493 h 1200150"/>
              <a:gd name="connsiteX19" fmla="*/ 206692 w 466725"/>
              <a:gd name="connsiteY19" fmla="*/ 673418 h 1200150"/>
              <a:gd name="connsiteX20" fmla="*/ 206692 w 466725"/>
              <a:gd name="connsiteY20" fmla="*/ 701040 h 1200150"/>
              <a:gd name="connsiteX21" fmla="*/ 195263 w 466725"/>
              <a:gd name="connsiteY21" fmla="*/ 702945 h 1200150"/>
              <a:gd name="connsiteX22" fmla="*/ 144780 w 466725"/>
              <a:gd name="connsiteY22" fmla="*/ 652463 h 1200150"/>
              <a:gd name="connsiteX23" fmla="*/ 164782 w 466725"/>
              <a:gd name="connsiteY23" fmla="*/ 632460 h 1200150"/>
              <a:gd name="connsiteX24" fmla="*/ 206692 w 466725"/>
              <a:gd name="connsiteY24" fmla="*/ 673418 h 1200150"/>
              <a:gd name="connsiteX25" fmla="*/ 309563 w 466725"/>
              <a:gd name="connsiteY25" fmla="*/ 892493 h 1200150"/>
              <a:gd name="connsiteX26" fmla="*/ 252413 w 466725"/>
              <a:gd name="connsiteY26" fmla="*/ 892493 h 1200150"/>
              <a:gd name="connsiteX27" fmla="*/ 252413 w 466725"/>
              <a:gd name="connsiteY27" fmla="*/ 824865 h 1200150"/>
              <a:gd name="connsiteX28" fmla="*/ 309563 w 466725"/>
              <a:gd name="connsiteY28" fmla="*/ 824865 h 1200150"/>
              <a:gd name="connsiteX29" fmla="*/ 309563 w 466725"/>
              <a:gd name="connsiteY29" fmla="*/ 892493 h 1200150"/>
              <a:gd name="connsiteX30" fmla="*/ 311467 w 466725"/>
              <a:gd name="connsiteY30" fmla="*/ 701993 h 1200150"/>
              <a:gd name="connsiteX31" fmla="*/ 250507 w 466725"/>
              <a:gd name="connsiteY31" fmla="*/ 701993 h 1200150"/>
              <a:gd name="connsiteX32" fmla="*/ 251460 w 466725"/>
              <a:gd name="connsiteY32" fmla="*/ 644843 h 1200150"/>
              <a:gd name="connsiteX33" fmla="*/ 264795 w 466725"/>
              <a:gd name="connsiteY33" fmla="*/ 633413 h 1200150"/>
              <a:gd name="connsiteX34" fmla="*/ 311467 w 466725"/>
              <a:gd name="connsiteY34" fmla="*/ 672465 h 1200150"/>
              <a:gd name="connsiteX35" fmla="*/ 311467 w 466725"/>
              <a:gd name="connsiteY35" fmla="*/ 701993 h 1200150"/>
              <a:gd name="connsiteX36" fmla="*/ 404813 w 466725"/>
              <a:gd name="connsiteY36" fmla="*/ 892493 h 1200150"/>
              <a:gd name="connsiteX37" fmla="*/ 347663 w 466725"/>
              <a:gd name="connsiteY37" fmla="*/ 892493 h 1200150"/>
              <a:gd name="connsiteX38" fmla="*/ 347663 w 466725"/>
              <a:gd name="connsiteY38" fmla="*/ 824865 h 1200150"/>
              <a:gd name="connsiteX39" fmla="*/ 404813 w 466725"/>
              <a:gd name="connsiteY39" fmla="*/ 824865 h 1200150"/>
              <a:gd name="connsiteX40" fmla="*/ 404813 w 466725"/>
              <a:gd name="connsiteY40" fmla="*/ 892493 h 1200150"/>
              <a:gd name="connsiteX41" fmla="*/ 404813 w 466725"/>
              <a:gd name="connsiteY41" fmla="*/ 797243 h 1200150"/>
              <a:gd name="connsiteX42" fmla="*/ 346710 w 466725"/>
              <a:gd name="connsiteY42" fmla="*/ 797243 h 1200150"/>
              <a:gd name="connsiteX43" fmla="*/ 345757 w 466725"/>
              <a:gd name="connsiteY43" fmla="*/ 779145 h 1200150"/>
              <a:gd name="connsiteX44" fmla="*/ 404813 w 466725"/>
              <a:gd name="connsiteY44" fmla="*/ 731520 h 1200150"/>
              <a:gd name="connsiteX45" fmla="*/ 404813 w 466725"/>
              <a:gd name="connsiteY45" fmla="*/ 797243 h 1200150"/>
              <a:gd name="connsiteX46" fmla="*/ 405765 w 466725"/>
              <a:gd name="connsiteY46" fmla="*/ 701993 h 1200150"/>
              <a:gd name="connsiteX47" fmla="*/ 345757 w 466725"/>
              <a:gd name="connsiteY47" fmla="*/ 701993 h 1200150"/>
              <a:gd name="connsiteX48" fmla="*/ 345757 w 466725"/>
              <a:gd name="connsiteY48" fmla="*/ 643890 h 1200150"/>
              <a:gd name="connsiteX49" fmla="*/ 355282 w 466725"/>
              <a:gd name="connsiteY49" fmla="*/ 634365 h 1200150"/>
              <a:gd name="connsiteX50" fmla="*/ 404813 w 466725"/>
              <a:gd name="connsiteY50" fmla="*/ 634365 h 1200150"/>
              <a:gd name="connsiteX51" fmla="*/ 405765 w 466725"/>
              <a:gd name="connsiteY51" fmla="*/ 701993 h 1200150"/>
              <a:gd name="connsiteX52" fmla="*/ 405765 w 466725"/>
              <a:gd name="connsiteY52" fmla="*/ 444818 h 1200150"/>
              <a:gd name="connsiteX53" fmla="*/ 405765 w 466725"/>
              <a:gd name="connsiteY53" fmla="*/ 513398 h 1200150"/>
              <a:gd name="connsiteX54" fmla="*/ 358140 w 466725"/>
              <a:gd name="connsiteY54" fmla="*/ 512445 h 1200150"/>
              <a:gd name="connsiteX55" fmla="*/ 345757 w 466725"/>
              <a:gd name="connsiteY55" fmla="*/ 500063 h 1200150"/>
              <a:gd name="connsiteX56" fmla="*/ 344805 w 466725"/>
              <a:gd name="connsiteY56" fmla="*/ 443865 h 1200150"/>
              <a:gd name="connsiteX57" fmla="*/ 405765 w 466725"/>
              <a:gd name="connsiteY57" fmla="*/ 444818 h 1200150"/>
              <a:gd name="connsiteX58" fmla="*/ 404813 w 466725"/>
              <a:gd name="connsiteY58" fmla="*/ 321945 h 1200150"/>
              <a:gd name="connsiteX59" fmla="*/ 346710 w 466725"/>
              <a:gd name="connsiteY59" fmla="*/ 321945 h 1200150"/>
              <a:gd name="connsiteX60" fmla="*/ 346710 w 466725"/>
              <a:gd name="connsiteY60" fmla="*/ 254318 h 1200150"/>
              <a:gd name="connsiteX61" fmla="*/ 404813 w 466725"/>
              <a:gd name="connsiteY61" fmla="*/ 254318 h 1200150"/>
              <a:gd name="connsiteX62" fmla="*/ 404813 w 466725"/>
              <a:gd name="connsiteY62" fmla="*/ 321945 h 1200150"/>
              <a:gd name="connsiteX63" fmla="*/ 404813 w 466725"/>
              <a:gd name="connsiteY63" fmla="*/ 159068 h 1200150"/>
              <a:gd name="connsiteX64" fmla="*/ 404813 w 466725"/>
              <a:gd name="connsiteY64" fmla="*/ 224790 h 1200150"/>
              <a:gd name="connsiteX65" fmla="*/ 346710 w 466725"/>
              <a:gd name="connsiteY65" fmla="*/ 224790 h 1200150"/>
              <a:gd name="connsiteX66" fmla="*/ 345757 w 466725"/>
              <a:gd name="connsiteY66" fmla="*/ 207645 h 1200150"/>
              <a:gd name="connsiteX67" fmla="*/ 404813 w 466725"/>
              <a:gd name="connsiteY67" fmla="*/ 159068 h 1200150"/>
              <a:gd name="connsiteX68" fmla="*/ 346710 w 466725"/>
              <a:gd name="connsiteY68" fmla="*/ 349568 h 1200150"/>
              <a:gd name="connsiteX69" fmla="*/ 403860 w 466725"/>
              <a:gd name="connsiteY69" fmla="*/ 349568 h 1200150"/>
              <a:gd name="connsiteX70" fmla="*/ 403860 w 466725"/>
              <a:gd name="connsiteY70" fmla="*/ 415290 h 1200150"/>
              <a:gd name="connsiteX71" fmla="*/ 399097 w 466725"/>
              <a:gd name="connsiteY71" fmla="*/ 417195 h 1200150"/>
              <a:gd name="connsiteX72" fmla="*/ 346710 w 466725"/>
              <a:gd name="connsiteY72" fmla="*/ 349568 h 1200150"/>
              <a:gd name="connsiteX73" fmla="*/ 348615 w 466725"/>
              <a:gd name="connsiteY73" fmla="*/ 544830 h 1200150"/>
              <a:gd name="connsiteX74" fmla="*/ 405765 w 466725"/>
              <a:gd name="connsiteY74" fmla="*/ 534353 h 1200150"/>
              <a:gd name="connsiteX75" fmla="*/ 405765 w 466725"/>
              <a:gd name="connsiteY75" fmla="*/ 593408 h 1200150"/>
              <a:gd name="connsiteX76" fmla="*/ 403860 w 466725"/>
              <a:gd name="connsiteY76" fmla="*/ 611505 h 1200150"/>
              <a:gd name="connsiteX77" fmla="*/ 348615 w 466725"/>
              <a:gd name="connsiteY77" fmla="*/ 602933 h 1200150"/>
              <a:gd name="connsiteX78" fmla="*/ 348615 w 466725"/>
              <a:gd name="connsiteY78" fmla="*/ 544830 h 1200150"/>
              <a:gd name="connsiteX79" fmla="*/ 306705 w 466725"/>
              <a:gd name="connsiteY79" fmla="*/ 605790 h 1200150"/>
              <a:gd name="connsiteX80" fmla="*/ 258127 w 466725"/>
              <a:gd name="connsiteY80" fmla="*/ 607695 h 1200150"/>
              <a:gd name="connsiteX81" fmla="*/ 251460 w 466725"/>
              <a:gd name="connsiteY81" fmla="*/ 595313 h 1200150"/>
              <a:gd name="connsiteX82" fmla="*/ 251460 w 466725"/>
              <a:gd name="connsiteY82" fmla="*/ 570548 h 1200150"/>
              <a:gd name="connsiteX83" fmla="*/ 284797 w 466725"/>
              <a:gd name="connsiteY83" fmla="*/ 537210 h 1200150"/>
              <a:gd name="connsiteX84" fmla="*/ 314325 w 466725"/>
              <a:gd name="connsiteY84" fmla="*/ 575310 h 1200150"/>
              <a:gd name="connsiteX85" fmla="*/ 306705 w 466725"/>
              <a:gd name="connsiteY85" fmla="*/ 605790 h 1200150"/>
              <a:gd name="connsiteX86" fmla="*/ 252413 w 466725"/>
              <a:gd name="connsiteY86" fmla="*/ 254318 h 1200150"/>
              <a:gd name="connsiteX87" fmla="*/ 309563 w 466725"/>
              <a:gd name="connsiteY87" fmla="*/ 254318 h 1200150"/>
              <a:gd name="connsiteX88" fmla="*/ 309563 w 466725"/>
              <a:gd name="connsiteY88" fmla="*/ 321945 h 1200150"/>
              <a:gd name="connsiteX89" fmla="*/ 252413 w 466725"/>
              <a:gd name="connsiteY89" fmla="*/ 321945 h 1200150"/>
              <a:gd name="connsiteX90" fmla="*/ 252413 w 466725"/>
              <a:gd name="connsiteY90" fmla="*/ 254318 h 1200150"/>
              <a:gd name="connsiteX91" fmla="*/ 253365 w 466725"/>
              <a:gd name="connsiteY91" fmla="*/ 349568 h 1200150"/>
              <a:gd name="connsiteX92" fmla="*/ 309563 w 466725"/>
              <a:gd name="connsiteY92" fmla="*/ 349568 h 1200150"/>
              <a:gd name="connsiteX93" fmla="*/ 309563 w 466725"/>
              <a:gd name="connsiteY93" fmla="*/ 414338 h 1200150"/>
              <a:gd name="connsiteX94" fmla="*/ 304800 w 466725"/>
              <a:gd name="connsiteY94" fmla="*/ 417195 h 1200150"/>
              <a:gd name="connsiteX95" fmla="*/ 253365 w 466725"/>
              <a:gd name="connsiteY95" fmla="*/ 349568 h 1200150"/>
              <a:gd name="connsiteX96" fmla="*/ 254317 w 466725"/>
              <a:gd name="connsiteY96" fmla="*/ 736283 h 1200150"/>
              <a:gd name="connsiteX97" fmla="*/ 310515 w 466725"/>
              <a:gd name="connsiteY97" fmla="*/ 725805 h 1200150"/>
              <a:gd name="connsiteX98" fmla="*/ 310515 w 466725"/>
              <a:gd name="connsiteY98" fmla="*/ 799147 h 1200150"/>
              <a:gd name="connsiteX99" fmla="*/ 255270 w 466725"/>
              <a:gd name="connsiteY99" fmla="*/ 793433 h 1200150"/>
              <a:gd name="connsiteX100" fmla="*/ 254317 w 466725"/>
              <a:gd name="connsiteY100" fmla="*/ 736283 h 1200150"/>
              <a:gd name="connsiteX101" fmla="*/ 201930 w 466725"/>
              <a:gd name="connsiteY101" fmla="*/ 605790 h 1200150"/>
              <a:gd name="connsiteX102" fmla="*/ 153352 w 466725"/>
              <a:gd name="connsiteY102" fmla="*/ 607695 h 1200150"/>
              <a:gd name="connsiteX103" fmla="*/ 146685 w 466725"/>
              <a:gd name="connsiteY103" fmla="*/ 595313 h 1200150"/>
              <a:gd name="connsiteX104" fmla="*/ 145732 w 466725"/>
              <a:gd name="connsiteY104" fmla="*/ 559118 h 1200150"/>
              <a:gd name="connsiteX105" fmla="*/ 169545 w 466725"/>
              <a:gd name="connsiteY105" fmla="*/ 536258 h 1200150"/>
              <a:gd name="connsiteX106" fmla="*/ 208597 w 466725"/>
              <a:gd name="connsiteY106" fmla="*/ 574358 h 1200150"/>
              <a:gd name="connsiteX107" fmla="*/ 201930 w 466725"/>
              <a:gd name="connsiteY107" fmla="*/ 605790 h 1200150"/>
              <a:gd name="connsiteX108" fmla="*/ 145732 w 466725"/>
              <a:gd name="connsiteY108" fmla="*/ 167640 h 1200150"/>
              <a:gd name="connsiteX109" fmla="*/ 157163 w 466725"/>
              <a:gd name="connsiteY109" fmla="*/ 158115 h 1200150"/>
              <a:gd name="connsiteX110" fmla="*/ 204788 w 466725"/>
              <a:gd name="connsiteY110" fmla="*/ 158115 h 1200150"/>
              <a:gd name="connsiteX111" fmla="*/ 204788 w 466725"/>
              <a:gd name="connsiteY111" fmla="*/ 226695 h 1200150"/>
              <a:gd name="connsiteX112" fmla="*/ 144780 w 466725"/>
              <a:gd name="connsiteY112" fmla="*/ 226695 h 1200150"/>
              <a:gd name="connsiteX113" fmla="*/ 145732 w 466725"/>
              <a:gd name="connsiteY113" fmla="*/ 167640 h 1200150"/>
              <a:gd name="connsiteX114" fmla="*/ 204788 w 466725"/>
              <a:gd name="connsiteY114" fmla="*/ 254318 h 1200150"/>
              <a:gd name="connsiteX115" fmla="*/ 204788 w 466725"/>
              <a:gd name="connsiteY115" fmla="*/ 320993 h 1200150"/>
              <a:gd name="connsiteX116" fmla="*/ 146685 w 466725"/>
              <a:gd name="connsiteY116" fmla="*/ 320993 h 1200150"/>
              <a:gd name="connsiteX117" fmla="*/ 146685 w 466725"/>
              <a:gd name="connsiteY117" fmla="*/ 254318 h 1200150"/>
              <a:gd name="connsiteX118" fmla="*/ 204788 w 466725"/>
              <a:gd name="connsiteY118" fmla="*/ 254318 h 1200150"/>
              <a:gd name="connsiteX119" fmla="*/ 144780 w 466725"/>
              <a:gd name="connsiteY119" fmla="*/ 349568 h 1200150"/>
              <a:gd name="connsiteX120" fmla="*/ 205740 w 466725"/>
              <a:gd name="connsiteY120" fmla="*/ 349568 h 1200150"/>
              <a:gd name="connsiteX121" fmla="*/ 204788 w 466725"/>
              <a:gd name="connsiteY121" fmla="*/ 407670 h 1200150"/>
              <a:gd name="connsiteX122" fmla="*/ 194310 w 466725"/>
              <a:gd name="connsiteY122" fmla="*/ 418148 h 1200150"/>
              <a:gd name="connsiteX123" fmla="*/ 144780 w 466725"/>
              <a:gd name="connsiteY123" fmla="*/ 377190 h 1200150"/>
              <a:gd name="connsiteX124" fmla="*/ 144780 w 466725"/>
              <a:gd name="connsiteY124" fmla="*/ 349568 h 1200150"/>
              <a:gd name="connsiteX125" fmla="*/ 148590 w 466725"/>
              <a:gd name="connsiteY125" fmla="*/ 451485 h 1200150"/>
              <a:gd name="connsiteX126" fmla="*/ 204788 w 466725"/>
              <a:gd name="connsiteY126" fmla="*/ 441008 h 1200150"/>
              <a:gd name="connsiteX127" fmla="*/ 204788 w 466725"/>
              <a:gd name="connsiteY127" fmla="*/ 515303 h 1200150"/>
              <a:gd name="connsiteX128" fmla="*/ 148590 w 466725"/>
              <a:gd name="connsiteY128" fmla="*/ 506730 h 1200150"/>
              <a:gd name="connsiteX129" fmla="*/ 148590 w 466725"/>
              <a:gd name="connsiteY129" fmla="*/ 451485 h 1200150"/>
              <a:gd name="connsiteX130" fmla="*/ 112395 w 466725"/>
              <a:gd name="connsiteY130" fmla="*/ 782003 h 1200150"/>
              <a:gd name="connsiteX131" fmla="*/ 110490 w 466725"/>
              <a:gd name="connsiteY131" fmla="*/ 797243 h 1200150"/>
              <a:gd name="connsiteX132" fmla="*/ 89535 w 466725"/>
              <a:gd name="connsiteY132" fmla="*/ 798195 h 1200150"/>
              <a:gd name="connsiteX133" fmla="*/ 39052 w 466725"/>
              <a:gd name="connsiteY133" fmla="*/ 745808 h 1200150"/>
              <a:gd name="connsiteX134" fmla="*/ 56197 w 466725"/>
              <a:gd name="connsiteY134" fmla="*/ 727710 h 1200150"/>
              <a:gd name="connsiteX135" fmla="*/ 112395 w 466725"/>
              <a:gd name="connsiteY135" fmla="*/ 782003 h 1200150"/>
              <a:gd name="connsiteX136" fmla="*/ 74295 w 466725"/>
              <a:gd name="connsiteY136" fmla="*/ 609600 h 1200150"/>
              <a:gd name="connsiteX137" fmla="*/ 40005 w 466725"/>
              <a:gd name="connsiteY137" fmla="*/ 572453 h 1200150"/>
              <a:gd name="connsiteX138" fmla="*/ 78105 w 466725"/>
              <a:gd name="connsiteY138" fmla="*/ 537210 h 1200150"/>
              <a:gd name="connsiteX139" fmla="*/ 112395 w 466725"/>
              <a:gd name="connsiteY139" fmla="*/ 574358 h 1200150"/>
              <a:gd name="connsiteX140" fmla="*/ 74295 w 466725"/>
              <a:gd name="connsiteY140" fmla="*/ 609600 h 1200150"/>
              <a:gd name="connsiteX141" fmla="*/ 112395 w 466725"/>
              <a:gd name="connsiteY141" fmla="*/ 480060 h 1200150"/>
              <a:gd name="connsiteX142" fmla="*/ 75247 w 466725"/>
              <a:gd name="connsiteY142" fmla="*/ 513398 h 1200150"/>
              <a:gd name="connsiteX143" fmla="*/ 40005 w 466725"/>
              <a:gd name="connsiteY143" fmla="*/ 477203 h 1200150"/>
              <a:gd name="connsiteX144" fmla="*/ 76200 w 466725"/>
              <a:gd name="connsiteY144" fmla="*/ 442913 h 1200150"/>
              <a:gd name="connsiteX145" fmla="*/ 112395 w 466725"/>
              <a:gd name="connsiteY145" fmla="*/ 480060 h 1200150"/>
              <a:gd name="connsiteX146" fmla="*/ 41910 w 466725"/>
              <a:gd name="connsiteY146" fmla="*/ 320993 h 1200150"/>
              <a:gd name="connsiteX147" fmla="*/ 41910 w 466725"/>
              <a:gd name="connsiteY147" fmla="*/ 252413 h 1200150"/>
              <a:gd name="connsiteX148" fmla="*/ 109538 w 466725"/>
              <a:gd name="connsiteY148" fmla="*/ 252413 h 1200150"/>
              <a:gd name="connsiteX149" fmla="*/ 109538 w 466725"/>
              <a:gd name="connsiteY149" fmla="*/ 320993 h 1200150"/>
              <a:gd name="connsiteX150" fmla="*/ 41910 w 466725"/>
              <a:gd name="connsiteY150" fmla="*/ 320993 h 1200150"/>
              <a:gd name="connsiteX151" fmla="*/ 40957 w 466725"/>
              <a:gd name="connsiteY151" fmla="*/ 169545 h 1200150"/>
              <a:gd name="connsiteX152" fmla="*/ 91440 w 466725"/>
              <a:gd name="connsiteY152" fmla="*/ 158115 h 1200150"/>
              <a:gd name="connsiteX153" fmla="*/ 111442 w 466725"/>
              <a:gd name="connsiteY153" fmla="*/ 171450 h 1200150"/>
              <a:gd name="connsiteX154" fmla="*/ 111442 w 466725"/>
              <a:gd name="connsiteY154" fmla="*/ 226695 h 1200150"/>
              <a:gd name="connsiteX155" fmla="*/ 87630 w 466725"/>
              <a:gd name="connsiteY155" fmla="*/ 227648 h 1200150"/>
              <a:gd name="connsiteX156" fmla="*/ 39052 w 466725"/>
              <a:gd name="connsiteY156" fmla="*/ 227648 h 1200150"/>
              <a:gd name="connsiteX157" fmla="*/ 40957 w 466725"/>
              <a:gd name="connsiteY157" fmla="*/ 169545 h 1200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Lst>
            <a:rect l="l" t="t" r="r" b="b"/>
            <a:pathLst>
              <a:path w="466725" h="1200150">
                <a:moveTo>
                  <a:pt x="0" y="1203008"/>
                </a:moveTo>
                <a:lnTo>
                  <a:pt x="468630" y="1203008"/>
                </a:lnTo>
                <a:cubicBezTo>
                  <a:pt x="466725" y="1197293"/>
                  <a:pt x="464820" y="1189673"/>
                  <a:pt x="464820" y="1182053"/>
                </a:cubicBezTo>
                <a:cubicBezTo>
                  <a:pt x="464820" y="799147"/>
                  <a:pt x="464820" y="415290"/>
                  <a:pt x="464820" y="32385"/>
                </a:cubicBezTo>
                <a:cubicBezTo>
                  <a:pt x="464820" y="21908"/>
                  <a:pt x="464820" y="11430"/>
                  <a:pt x="464820" y="0"/>
                </a:cubicBezTo>
                <a:cubicBezTo>
                  <a:pt x="308610" y="0"/>
                  <a:pt x="156210" y="0"/>
                  <a:pt x="0" y="0"/>
                </a:cubicBezTo>
                <a:cubicBezTo>
                  <a:pt x="0" y="10478"/>
                  <a:pt x="0" y="20003"/>
                  <a:pt x="0" y="29528"/>
                </a:cubicBezTo>
                <a:cubicBezTo>
                  <a:pt x="0" y="414338"/>
                  <a:pt x="0" y="799147"/>
                  <a:pt x="0" y="1183958"/>
                </a:cubicBezTo>
                <a:cubicBezTo>
                  <a:pt x="952" y="1189673"/>
                  <a:pt x="1905" y="1196340"/>
                  <a:pt x="0" y="1203008"/>
                </a:cubicBezTo>
                <a:close/>
                <a:moveTo>
                  <a:pt x="110490" y="892493"/>
                </a:moveTo>
                <a:cubicBezTo>
                  <a:pt x="87630" y="892493"/>
                  <a:pt x="65722" y="892493"/>
                  <a:pt x="41910" y="892493"/>
                </a:cubicBezTo>
                <a:cubicBezTo>
                  <a:pt x="41910" y="870585"/>
                  <a:pt x="41910" y="848678"/>
                  <a:pt x="41910" y="825818"/>
                </a:cubicBezTo>
                <a:cubicBezTo>
                  <a:pt x="64770" y="825818"/>
                  <a:pt x="86677" y="825818"/>
                  <a:pt x="110490" y="825818"/>
                </a:cubicBezTo>
                <a:cubicBezTo>
                  <a:pt x="110490" y="847725"/>
                  <a:pt x="110490" y="869633"/>
                  <a:pt x="110490" y="892493"/>
                </a:cubicBezTo>
                <a:close/>
                <a:moveTo>
                  <a:pt x="204788" y="892493"/>
                </a:moveTo>
                <a:cubicBezTo>
                  <a:pt x="184785" y="892493"/>
                  <a:pt x="166688" y="892493"/>
                  <a:pt x="146685" y="892493"/>
                </a:cubicBezTo>
                <a:cubicBezTo>
                  <a:pt x="146685" y="870585"/>
                  <a:pt x="146685" y="848678"/>
                  <a:pt x="146685" y="824865"/>
                </a:cubicBezTo>
                <a:cubicBezTo>
                  <a:pt x="165735" y="824865"/>
                  <a:pt x="184785" y="824865"/>
                  <a:pt x="204788" y="824865"/>
                </a:cubicBezTo>
                <a:cubicBezTo>
                  <a:pt x="204788" y="848678"/>
                  <a:pt x="204788" y="869633"/>
                  <a:pt x="204788" y="892493"/>
                </a:cubicBezTo>
                <a:close/>
                <a:moveTo>
                  <a:pt x="206692" y="673418"/>
                </a:moveTo>
                <a:cubicBezTo>
                  <a:pt x="206692" y="681990"/>
                  <a:pt x="206692" y="691515"/>
                  <a:pt x="206692" y="701040"/>
                </a:cubicBezTo>
                <a:cubicBezTo>
                  <a:pt x="200025" y="701993"/>
                  <a:pt x="198120" y="702945"/>
                  <a:pt x="195263" y="702945"/>
                </a:cubicBezTo>
                <a:cubicBezTo>
                  <a:pt x="136207" y="701993"/>
                  <a:pt x="146685" y="712470"/>
                  <a:pt x="144780" y="652463"/>
                </a:cubicBezTo>
                <a:cubicBezTo>
                  <a:pt x="144780" y="638175"/>
                  <a:pt x="149542" y="632460"/>
                  <a:pt x="164782" y="632460"/>
                </a:cubicBezTo>
                <a:cubicBezTo>
                  <a:pt x="215265" y="633413"/>
                  <a:pt x="204788" y="629603"/>
                  <a:pt x="206692" y="673418"/>
                </a:cubicBezTo>
                <a:close/>
                <a:moveTo>
                  <a:pt x="309563" y="892493"/>
                </a:moveTo>
                <a:cubicBezTo>
                  <a:pt x="291465" y="892493"/>
                  <a:pt x="272415" y="892493"/>
                  <a:pt x="252413" y="892493"/>
                </a:cubicBezTo>
                <a:cubicBezTo>
                  <a:pt x="252413" y="870585"/>
                  <a:pt x="252413" y="848678"/>
                  <a:pt x="252413" y="824865"/>
                </a:cubicBezTo>
                <a:cubicBezTo>
                  <a:pt x="272415" y="824865"/>
                  <a:pt x="290513" y="824865"/>
                  <a:pt x="309563" y="824865"/>
                </a:cubicBezTo>
                <a:cubicBezTo>
                  <a:pt x="309563" y="847725"/>
                  <a:pt x="309563" y="869633"/>
                  <a:pt x="309563" y="892493"/>
                </a:cubicBezTo>
                <a:close/>
                <a:moveTo>
                  <a:pt x="311467" y="701993"/>
                </a:moveTo>
                <a:cubicBezTo>
                  <a:pt x="289560" y="701993"/>
                  <a:pt x="271463" y="701993"/>
                  <a:pt x="250507" y="701993"/>
                </a:cubicBezTo>
                <a:cubicBezTo>
                  <a:pt x="250507" y="681990"/>
                  <a:pt x="249555" y="662940"/>
                  <a:pt x="251460" y="644843"/>
                </a:cubicBezTo>
                <a:cubicBezTo>
                  <a:pt x="251460" y="641033"/>
                  <a:pt x="259080" y="634365"/>
                  <a:pt x="264795" y="633413"/>
                </a:cubicBezTo>
                <a:cubicBezTo>
                  <a:pt x="307657" y="626745"/>
                  <a:pt x="312420" y="630555"/>
                  <a:pt x="311467" y="672465"/>
                </a:cubicBezTo>
                <a:cubicBezTo>
                  <a:pt x="311467" y="681990"/>
                  <a:pt x="311467" y="690563"/>
                  <a:pt x="311467" y="701993"/>
                </a:cubicBezTo>
                <a:close/>
                <a:moveTo>
                  <a:pt x="404813" y="892493"/>
                </a:moveTo>
                <a:cubicBezTo>
                  <a:pt x="385763" y="892493"/>
                  <a:pt x="367665" y="892493"/>
                  <a:pt x="347663" y="892493"/>
                </a:cubicBezTo>
                <a:cubicBezTo>
                  <a:pt x="347663" y="870585"/>
                  <a:pt x="347663" y="848678"/>
                  <a:pt x="347663" y="824865"/>
                </a:cubicBezTo>
                <a:cubicBezTo>
                  <a:pt x="366713" y="824865"/>
                  <a:pt x="384810" y="824865"/>
                  <a:pt x="404813" y="824865"/>
                </a:cubicBezTo>
                <a:cubicBezTo>
                  <a:pt x="404813" y="846772"/>
                  <a:pt x="404813" y="869633"/>
                  <a:pt x="404813" y="892493"/>
                </a:cubicBezTo>
                <a:close/>
                <a:moveTo>
                  <a:pt x="404813" y="797243"/>
                </a:moveTo>
                <a:cubicBezTo>
                  <a:pt x="385763" y="797243"/>
                  <a:pt x="367665" y="797243"/>
                  <a:pt x="346710" y="797243"/>
                </a:cubicBezTo>
                <a:cubicBezTo>
                  <a:pt x="345757" y="789622"/>
                  <a:pt x="345757" y="784860"/>
                  <a:pt x="345757" y="779145"/>
                </a:cubicBezTo>
                <a:cubicBezTo>
                  <a:pt x="344805" y="722947"/>
                  <a:pt x="346710" y="721043"/>
                  <a:pt x="404813" y="731520"/>
                </a:cubicBezTo>
                <a:cubicBezTo>
                  <a:pt x="404813" y="752475"/>
                  <a:pt x="404813" y="773430"/>
                  <a:pt x="404813" y="797243"/>
                </a:cubicBezTo>
                <a:close/>
                <a:moveTo>
                  <a:pt x="405765" y="701993"/>
                </a:moveTo>
                <a:cubicBezTo>
                  <a:pt x="386715" y="701993"/>
                  <a:pt x="367665" y="701993"/>
                  <a:pt x="345757" y="701993"/>
                </a:cubicBezTo>
                <a:cubicBezTo>
                  <a:pt x="345757" y="681990"/>
                  <a:pt x="344805" y="662940"/>
                  <a:pt x="345757" y="643890"/>
                </a:cubicBezTo>
                <a:cubicBezTo>
                  <a:pt x="345757" y="640080"/>
                  <a:pt x="351472" y="634365"/>
                  <a:pt x="355282" y="634365"/>
                </a:cubicBezTo>
                <a:cubicBezTo>
                  <a:pt x="371475" y="633413"/>
                  <a:pt x="387667" y="634365"/>
                  <a:pt x="404813" y="634365"/>
                </a:cubicBezTo>
                <a:cubicBezTo>
                  <a:pt x="405765" y="659130"/>
                  <a:pt x="405765" y="680085"/>
                  <a:pt x="405765" y="701993"/>
                </a:cubicBezTo>
                <a:close/>
                <a:moveTo>
                  <a:pt x="405765" y="444818"/>
                </a:moveTo>
                <a:cubicBezTo>
                  <a:pt x="405765" y="467678"/>
                  <a:pt x="405765" y="488633"/>
                  <a:pt x="405765" y="513398"/>
                </a:cubicBezTo>
                <a:cubicBezTo>
                  <a:pt x="389572" y="513398"/>
                  <a:pt x="373380" y="514350"/>
                  <a:pt x="358140" y="512445"/>
                </a:cubicBezTo>
                <a:cubicBezTo>
                  <a:pt x="353377" y="512445"/>
                  <a:pt x="346710" y="504825"/>
                  <a:pt x="345757" y="500063"/>
                </a:cubicBezTo>
                <a:cubicBezTo>
                  <a:pt x="344805" y="481965"/>
                  <a:pt x="344805" y="463868"/>
                  <a:pt x="344805" y="443865"/>
                </a:cubicBezTo>
                <a:cubicBezTo>
                  <a:pt x="365760" y="444818"/>
                  <a:pt x="384810" y="444818"/>
                  <a:pt x="405765" y="444818"/>
                </a:cubicBezTo>
                <a:close/>
                <a:moveTo>
                  <a:pt x="404813" y="321945"/>
                </a:moveTo>
                <a:cubicBezTo>
                  <a:pt x="385763" y="321945"/>
                  <a:pt x="367665" y="321945"/>
                  <a:pt x="346710" y="321945"/>
                </a:cubicBezTo>
                <a:cubicBezTo>
                  <a:pt x="346710" y="298133"/>
                  <a:pt x="346710" y="277178"/>
                  <a:pt x="346710" y="254318"/>
                </a:cubicBezTo>
                <a:cubicBezTo>
                  <a:pt x="365760" y="254318"/>
                  <a:pt x="384810" y="254318"/>
                  <a:pt x="404813" y="254318"/>
                </a:cubicBezTo>
                <a:cubicBezTo>
                  <a:pt x="404813" y="276225"/>
                  <a:pt x="404813" y="298133"/>
                  <a:pt x="404813" y="321945"/>
                </a:cubicBezTo>
                <a:close/>
                <a:moveTo>
                  <a:pt x="404813" y="159068"/>
                </a:moveTo>
                <a:cubicBezTo>
                  <a:pt x="404813" y="180023"/>
                  <a:pt x="404813" y="201930"/>
                  <a:pt x="404813" y="224790"/>
                </a:cubicBezTo>
                <a:cubicBezTo>
                  <a:pt x="386715" y="224790"/>
                  <a:pt x="367665" y="224790"/>
                  <a:pt x="346710" y="224790"/>
                </a:cubicBezTo>
                <a:cubicBezTo>
                  <a:pt x="345757" y="218123"/>
                  <a:pt x="345757" y="212408"/>
                  <a:pt x="345757" y="207645"/>
                </a:cubicBezTo>
                <a:cubicBezTo>
                  <a:pt x="343852" y="151448"/>
                  <a:pt x="345757" y="150495"/>
                  <a:pt x="404813" y="159068"/>
                </a:cubicBezTo>
                <a:close/>
                <a:moveTo>
                  <a:pt x="346710" y="349568"/>
                </a:moveTo>
                <a:cubicBezTo>
                  <a:pt x="365760" y="349568"/>
                  <a:pt x="383857" y="349568"/>
                  <a:pt x="403860" y="349568"/>
                </a:cubicBezTo>
                <a:cubicBezTo>
                  <a:pt x="403860" y="371475"/>
                  <a:pt x="403860" y="393383"/>
                  <a:pt x="403860" y="415290"/>
                </a:cubicBezTo>
                <a:cubicBezTo>
                  <a:pt x="401955" y="416243"/>
                  <a:pt x="401003" y="417195"/>
                  <a:pt x="399097" y="417195"/>
                </a:cubicBezTo>
                <a:cubicBezTo>
                  <a:pt x="336232" y="417195"/>
                  <a:pt x="343852" y="433388"/>
                  <a:pt x="346710" y="349568"/>
                </a:cubicBezTo>
                <a:close/>
                <a:moveTo>
                  <a:pt x="348615" y="544830"/>
                </a:moveTo>
                <a:cubicBezTo>
                  <a:pt x="355282" y="534353"/>
                  <a:pt x="383857" y="538163"/>
                  <a:pt x="405765" y="534353"/>
                </a:cubicBezTo>
                <a:cubicBezTo>
                  <a:pt x="405765" y="558165"/>
                  <a:pt x="405765" y="576263"/>
                  <a:pt x="405765" y="593408"/>
                </a:cubicBezTo>
                <a:cubicBezTo>
                  <a:pt x="405765" y="598170"/>
                  <a:pt x="404813" y="601980"/>
                  <a:pt x="403860" y="611505"/>
                </a:cubicBezTo>
                <a:cubicBezTo>
                  <a:pt x="383857" y="608648"/>
                  <a:pt x="355282" y="613410"/>
                  <a:pt x="348615" y="602933"/>
                </a:cubicBezTo>
                <a:cubicBezTo>
                  <a:pt x="340042" y="588645"/>
                  <a:pt x="340042" y="559118"/>
                  <a:pt x="348615" y="544830"/>
                </a:cubicBezTo>
                <a:close/>
                <a:moveTo>
                  <a:pt x="306705" y="605790"/>
                </a:moveTo>
                <a:cubicBezTo>
                  <a:pt x="291465" y="609600"/>
                  <a:pt x="274320" y="608648"/>
                  <a:pt x="258127" y="607695"/>
                </a:cubicBezTo>
                <a:cubicBezTo>
                  <a:pt x="255270" y="607695"/>
                  <a:pt x="252413" y="600075"/>
                  <a:pt x="251460" y="595313"/>
                </a:cubicBezTo>
                <a:cubicBezTo>
                  <a:pt x="250507" y="586740"/>
                  <a:pt x="251460" y="579120"/>
                  <a:pt x="251460" y="570548"/>
                </a:cubicBezTo>
                <a:cubicBezTo>
                  <a:pt x="251460" y="537210"/>
                  <a:pt x="251460" y="537210"/>
                  <a:pt x="284797" y="537210"/>
                </a:cubicBezTo>
                <a:cubicBezTo>
                  <a:pt x="312420" y="537210"/>
                  <a:pt x="312420" y="537210"/>
                  <a:pt x="314325" y="575310"/>
                </a:cubicBezTo>
                <a:cubicBezTo>
                  <a:pt x="311467" y="585788"/>
                  <a:pt x="311467" y="604838"/>
                  <a:pt x="306705" y="605790"/>
                </a:cubicBezTo>
                <a:close/>
                <a:moveTo>
                  <a:pt x="252413" y="254318"/>
                </a:moveTo>
                <a:cubicBezTo>
                  <a:pt x="270510" y="254318"/>
                  <a:pt x="289560" y="254318"/>
                  <a:pt x="309563" y="254318"/>
                </a:cubicBezTo>
                <a:cubicBezTo>
                  <a:pt x="309563" y="275273"/>
                  <a:pt x="309563" y="297180"/>
                  <a:pt x="309563" y="321945"/>
                </a:cubicBezTo>
                <a:cubicBezTo>
                  <a:pt x="290513" y="321945"/>
                  <a:pt x="272415" y="321945"/>
                  <a:pt x="252413" y="321945"/>
                </a:cubicBezTo>
                <a:cubicBezTo>
                  <a:pt x="252413" y="300038"/>
                  <a:pt x="252413" y="278130"/>
                  <a:pt x="252413" y="254318"/>
                </a:cubicBezTo>
                <a:close/>
                <a:moveTo>
                  <a:pt x="253365" y="349568"/>
                </a:moveTo>
                <a:cubicBezTo>
                  <a:pt x="271463" y="349568"/>
                  <a:pt x="289560" y="349568"/>
                  <a:pt x="309563" y="349568"/>
                </a:cubicBezTo>
                <a:cubicBezTo>
                  <a:pt x="309563" y="372428"/>
                  <a:pt x="309563" y="393383"/>
                  <a:pt x="309563" y="414338"/>
                </a:cubicBezTo>
                <a:cubicBezTo>
                  <a:pt x="306705" y="416243"/>
                  <a:pt x="305752" y="417195"/>
                  <a:pt x="304800" y="417195"/>
                </a:cubicBezTo>
                <a:cubicBezTo>
                  <a:pt x="247650" y="422910"/>
                  <a:pt x="240030" y="412433"/>
                  <a:pt x="253365" y="349568"/>
                </a:cubicBezTo>
                <a:close/>
                <a:moveTo>
                  <a:pt x="254317" y="736283"/>
                </a:moveTo>
                <a:cubicBezTo>
                  <a:pt x="260985" y="725805"/>
                  <a:pt x="288607" y="728663"/>
                  <a:pt x="310515" y="725805"/>
                </a:cubicBezTo>
                <a:cubicBezTo>
                  <a:pt x="310515" y="753428"/>
                  <a:pt x="310515" y="774383"/>
                  <a:pt x="310515" y="799147"/>
                </a:cubicBezTo>
                <a:cubicBezTo>
                  <a:pt x="291465" y="798195"/>
                  <a:pt x="262890" y="803910"/>
                  <a:pt x="255270" y="793433"/>
                </a:cubicBezTo>
                <a:cubicBezTo>
                  <a:pt x="245745" y="780097"/>
                  <a:pt x="244792" y="750570"/>
                  <a:pt x="254317" y="736283"/>
                </a:cubicBezTo>
                <a:close/>
                <a:moveTo>
                  <a:pt x="201930" y="605790"/>
                </a:moveTo>
                <a:cubicBezTo>
                  <a:pt x="186690" y="610553"/>
                  <a:pt x="169545" y="608648"/>
                  <a:pt x="153352" y="607695"/>
                </a:cubicBezTo>
                <a:cubicBezTo>
                  <a:pt x="150495" y="607695"/>
                  <a:pt x="146685" y="600075"/>
                  <a:pt x="146685" y="595313"/>
                </a:cubicBezTo>
                <a:cubicBezTo>
                  <a:pt x="145732" y="582930"/>
                  <a:pt x="147638" y="571500"/>
                  <a:pt x="145732" y="559118"/>
                </a:cubicBezTo>
                <a:cubicBezTo>
                  <a:pt x="143827" y="540068"/>
                  <a:pt x="152400" y="536258"/>
                  <a:pt x="169545" y="536258"/>
                </a:cubicBezTo>
                <a:cubicBezTo>
                  <a:pt x="214313" y="537210"/>
                  <a:pt x="206692" y="533400"/>
                  <a:pt x="208597" y="574358"/>
                </a:cubicBezTo>
                <a:cubicBezTo>
                  <a:pt x="205740" y="585788"/>
                  <a:pt x="206692" y="604838"/>
                  <a:pt x="201930" y="605790"/>
                </a:cubicBezTo>
                <a:close/>
                <a:moveTo>
                  <a:pt x="145732" y="167640"/>
                </a:moveTo>
                <a:cubicBezTo>
                  <a:pt x="145732" y="163830"/>
                  <a:pt x="153352" y="158115"/>
                  <a:pt x="157163" y="158115"/>
                </a:cubicBezTo>
                <a:cubicBezTo>
                  <a:pt x="172402" y="157163"/>
                  <a:pt x="186690" y="158115"/>
                  <a:pt x="204788" y="158115"/>
                </a:cubicBezTo>
                <a:cubicBezTo>
                  <a:pt x="204788" y="182880"/>
                  <a:pt x="204788" y="203835"/>
                  <a:pt x="204788" y="226695"/>
                </a:cubicBezTo>
                <a:cubicBezTo>
                  <a:pt x="185738" y="226695"/>
                  <a:pt x="166688" y="226695"/>
                  <a:pt x="144780" y="226695"/>
                </a:cubicBezTo>
                <a:cubicBezTo>
                  <a:pt x="145732" y="205740"/>
                  <a:pt x="144780" y="186690"/>
                  <a:pt x="145732" y="167640"/>
                </a:cubicBezTo>
                <a:close/>
                <a:moveTo>
                  <a:pt x="204788" y="254318"/>
                </a:moveTo>
                <a:cubicBezTo>
                  <a:pt x="204788" y="276225"/>
                  <a:pt x="204788" y="297180"/>
                  <a:pt x="204788" y="320993"/>
                </a:cubicBezTo>
                <a:cubicBezTo>
                  <a:pt x="186690" y="320993"/>
                  <a:pt x="167640" y="320993"/>
                  <a:pt x="146685" y="320993"/>
                </a:cubicBezTo>
                <a:cubicBezTo>
                  <a:pt x="146685" y="298133"/>
                  <a:pt x="146685" y="277178"/>
                  <a:pt x="146685" y="254318"/>
                </a:cubicBezTo>
                <a:cubicBezTo>
                  <a:pt x="165735" y="254318"/>
                  <a:pt x="183832" y="254318"/>
                  <a:pt x="204788" y="254318"/>
                </a:cubicBezTo>
                <a:close/>
                <a:moveTo>
                  <a:pt x="144780" y="349568"/>
                </a:moveTo>
                <a:cubicBezTo>
                  <a:pt x="165735" y="349568"/>
                  <a:pt x="183832" y="349568"/>
                  <a:pt x="205740" y="349568"/>
                </a:cubicBezTo>
                <a:cubicBezTo>
                  <a:pt x="205740" y="368618"/>
                  <a:pt x="206692" y="388620"/>
                  <a:pt x="204788" y="407670"/>
                </a:cubicBezTo>
                <a:cubicBezTo>
                  <a:pt x="204788" y="411480"/>
                  <a:pt x="198120" y="417195"/>
                  <a:pt x="194310" y="418148"/>
                </a:cubicBezTo>
                <a:cubicBezTo>
                  <a:pt x="150495" y="426720"/>
                  <a:pt x="144780" y="421005"/>
                  <a:pt x="144780" y="377190"/>
                </a:cubicBezTo>
                <a:cubicBezTo>
                  <a:pt x="144780" y="368618"/>
                  <a:pt x="144780" y="359093"/>
                  <a:pt x="144780" y="349568"/>
                </a:cubicBezTo>
                <a:close/>
                <a:moveTo>
                  <a:pt x="148590" y="451485"/>
                </a:moveTo>
                <a:cubicBezTo>
                  <a:pt x="156210" y="441008"/>
                  <a:pt x="183832" y="443865"/>
                  <a:pt x="204788" y="441008"/>
                </a:cubicBezTo>
                <a:cubicBezTo>
                  <a:pt x="204788" y="468630"/>
                  <a:pt x="204788" y="489585"/>
                  <a:pt x="204788" y="515303"/>
                </a:cubicBezTo>
                <a:cubicBezTo>
                  <a:pt x="184785" y="513398"/>
                  <a:pt x="157163" y="517208"/>
                  <a:pt x="148590" y="506730"/>
                </a:cubicBezTo>
                <a:cubicBezTo>
                  <a:pt x="140017" y="494348"/>
                  <a:pt x="139065" y="463868"/>
                  <a:pt x="148590" y="451485"/>
                </a:cubicBezTo>
                <a:close/>
                <a:moveTo>
                  <a:pt x="112395" y="782003"/>
                </a:moveTo>
                <a:cubicBezTo>
                  <a:pt x="112395" y="786765"/>
                  <a:pt x="111442" y="790575"/>
                  <a:pt x="110490" y="797243"/>
                </a:cubicBezTo>
                <a:cubicBezTo>
                  <a:pt x="101917" y="797243"/>
                  <a:pt x="96202" y="798195"/>
                  <a:pt x="89535" y="798195"/>
                </a:cubicBezTo>
                <a:cubicBezTo>
                  <a:pt x="36195" y="799147"/>
                  <a:pt x="36195" y="799147"/>
                  <a:pt x="39052" y="745808"/>
                </a:cubicBezTo>
                <a:cubicBezTo>
                  <a:pt x="40005" y="733425"/>
                  <a:pt x="42863" y="727710"/>
                  <a:pt x="56197" y="727710"/>
                </a:cubicBezTo>
                <a:cubicBezTo>
                  <a:pt x="122872" y="729615"/>
                  <a:pt x="111442" y="717233"/>
                  <a:pt x="112395" y="782003"/>
                </a:cubicBezTo>
                <a:close/>
                <a:moveTo>
                  <a:pt x="74295" y="609600"/>
                </a:moveTo>
                <a:cubicBezTo>
                  <a:pt x="40005" y="609600"/>
                  <a:pt x="40005" y="609600"/>
                  <a:pt x="40005" y="572453"/>
                </a:cubicBezTo>
                <a:cubicBezTo>
                  <a:pt x="40005" y="537210"/>
                  <a:pt x="40005" y="537210"/>
                  <a:pt x="78105" y="537210"/>
                </a:cubicBezTo>
                <a:cubicBezTo>
                  <a:pt x="112395" y="537210"/>
                  <a:pt x="112395" y="537210"/>
                  <a:pt x="112395" y="574358"/>
                </a:cubicBezTo>
                <a:cubicBezTo>
                  <a:pt x="112395" y="609600"/>
                  <a:pt x="112395" y="609600"/>
                  <a:pt x="74295" y="609600"/>
                </a:cubicBezTo>
                <a:close/>
                <a:moveTo>
                  <a:pt x="112395" y="480060"/>
                </a:moveTo>
                <a:cubicBezTo>
                  <a:pt x="112395" y="513398"/>
                  <a:pt x="112395" y="513398"/>
                  <a:pt x="75247" y="513398"/>
                </a:cubicBezTo>
                <a:cubicBezTo>
                  <a:pt x="40005" y="513398"/>
                  <a:pt x="40005" y="513398"/>
                  <a:pt x="40005" y="477203"/>
                </a:cubicBezTo>
                <a:cubicBezTo>
                  <a:pt x="40005" y="437198"/>
                  <a:pt x="38100" y="443865"/>
                  <a:pt x="76200" y="442913"/>
                </a:cubicBezTo>
                <a:cubicBezTo>
                  <a:pt x="115252" y="443865"/>
                  <a:pt x="112395" y="438150"/>
                  <a:pt x="112395" y="480060"/>
                </a:cubicBezTo>
                <a:close/>
                <a:moveTo>
                  <a:pt x="41910" y="320993"/>
                </a:moveTo>
                <a:cubicBezTo>
                  <a:pt x="41910" y="299085"/>
                  <a:pt x="41910" y="277178"/>
                  <a:pt x="41910" y="252413"/>
                </a:cubicBezTo>
                <a:cubicBezTo>
                  <a:pt x="65722" y="252413"/>
                  <a:pt x="86677" y="252413"/>
                  <a:pt x="109538" y="252413"/>
                </a:cubicBezTo>
                <a:cubicBezTo>
                  <a:pt x="109538" y="275273"/>
                  <a:pt x="109538" y="297180"/>
                  <a:pt x="109538" y="320993"/>
                </a:cubicBezTo>
                <a:cubicBezTo>
                  <a:pt x="87630" y="320993"/>
                  <a:pt x="65722" y="320993"/>
                  <a:pt x="41910" y="320993"/>
                </a:cubicBezTo>
                <a:close/>
                <a:moveTo>
                  <a:pt x="40957" y="169545"/>
                </a:moveTo>
                <a:cubicBezTo>
                  <a:pt x="49530" y="142875"/>
                  <a:pt x="74295" y="162878"/>
                  <a:pt x="91440" y="158115"/>
                </a:cubicBezTo>
                <a:cubicBezTo>
                  <a:pt x="100965" y="155258"/>
                  <a:pt x="111442" y="156210"/>
                  <a:pt x="111442" y="171450"/>
                </a:cubicBezTo>
                <a:cubicBezTo>
                  <a:pt x="111442" y="188595"/>
                  <a:pt x="111442" y="205740"/>
                  <a:pt x="111442" y="226695"/>
                </a:cubicBezTo>
                <a:cubicBezTo>
                  <a:pt x="100965" y="227648"/>
                  <a:pt x="94297" y="227648"/>
                  <a:pt x="87630" y="227648"/>
                </a:cubicBezTo>
                <a:cubicBezTo>
                  <a:pt x="72390" y="227648"/>
                  <a:pt x="57150" y="227648"/>
                  <a:pt x="39052" y="227648"/>
                </a:cubicBezTo>
                <a:cubicBezTo>
                  <a:pt x="40005" y="206693"/>
                  <a:pt x="36195" y="185738"/>
                  <a:pt x="40957" y="169545"/>
                </a:cubicBezTo>
                <a:close/>
              </a:path>
            </a:pathLst>
          </a:custGeom>
          <a:solidFill>
            <a:schemeClr val="accent1"/>
          </a:solidFill>
          <a:ln w="9525" cap="flat">
            <a:noFill/>
            <a:prstDash val="solid"/>
            <a:miter/>
          </a:ln>
        </p:spPr>
        <p:txBody>
          <a:bodyPr rtlCol="0" anchor="ctr"/>
          <a:lstStyle/>
          <a:p>
            <a:endParaRPr lang="en-US"/>
          </a:p>
        </p:txBody>
      </p:sp>
      <p:sp>
        <p:nvSpPr>
          <p:cNvPr id="128" name="Freeform: Shape 127">
            <a:extLst>
              <a:ext uri="{FF2B5EF4-FFF2-40B4-BE49-F238E27FC236}">
                <a16:creationId xmlns:a16="http://schemas.microsoft.com/office/drawing/2014/main" id="{B082EF12-1293-4E63-9EFE-BD288D5BE835}"/>
              </a:ext>
            </a:extLst>
          </p:cNvPr>
          <p:cNvSpPr/>
          <p:nvPr/>
        </p:nvSpPr>
        <p:spPr>
          <a:xfrm>
            <a:off x="8218306" y="5362137"/>
            <a:ext cx="283580" cy="984653"/>
          </a:xfrm>
          <a:custGeom>
            <a:avLst/>
            <a:gdLst>
              <a:gd name="connsiteX0" fmla="*/ 344805 w 342900"/>
              <a:gd name="connsiteY0" fmla="*/ 1193721 h 1190625"/>
              <a:gd name="connsiteX1" fmla="*/ 342900 w 342900"/>
              <a:gd name="connsiteY1" fmla="*/ 1161335 h 1190625"/>
              <a:gd name="connsiteX2" fmla="*/ 342900 w 342900"/>
              <a:gd name="connsiteY2" fmla="*/ 116443 h 1190625"/>
              <a:gd name="connsiteX3" fmla="*/ 342900 w 342900"/>
              <a:gd name="connsiteY3" fmla="*/ 86916 h 1190625"/>
              <a:gd name="connsiteX4" fmla="*/ 304800 w 342900"/>
              <a:gd name="connsiteY4" fmla="*/ 84058 h 1190625"/>
              <a:gd name="connsiteX5" fmla="*/ 303848 w 342900"/>
              <a:gd name="connsiteY5" fmla="*/ 17383 h 1190625"/>
              <a:gd name="connsiteX6" fmla="*/ 291465 w 342900"/>
              <a:gd name="connsiteY6" fmla="*/ 1191 h 1190625"/>
              <a:gd name="connsiteX7" fmla="*/ 237173 w 342900"/>
              <a:gd name="connsiteY7" fmla="*/ 238 h 1190625"/>
              <a:gd name="connsiteX8" fmla="*/ 237173 w 342900"/>
              <a:gd name="connsiteY8" fmla="*/ 86916 h 1190625"/>
              <a:gd name="connsiteX9" fmla="*/ 0 w 342900"/>
              <a:gd name="connsiteY9" fmla="*/ 86916 h 1190625"/>
              <a:gd name="connsiteX10" fmla="*/ 0 w 342900"/>
              <a:gd name="connsiteY10" fmla="*/ 1193721 h 1190625"/>
              <a:gd name="connsiteX11" fmla="*/ 344805 w 342900"/>
              <a:gd name="connsiteY11" fmla="*/ 1193721 h 1190625"/>
              <a:gd name="connsiteX12" fmla="*/ 315278 w 342900"/>
              <a:gd name="connsiteY12" fmla="*/ 971788 h 1190625"/>
              <a:gd name="connsiteX13" fmla="*/ 238125 w 342900"/>
              <a:gd name="connsiteY13" fmla="*/ 971788 h 1190625"/>
              <a:gd name="connsiteX14" fmla="*/ 238125 w 342900"/>
              <a:gd name="connsiteY14" fmla="*/ 885110 h 1190625"/>
              <a:gd name="connsiteX15" fmla="*/ 315278 w 342900"/>
              <a:gd name="connsiteY15" fmla="*/ 885110 h 1190625"/>
              <a:gd name="connsiteX16" fmla="*/ 315278 w 342900"/>
              <a:gd name="connsiteY16" fmla="*/ 971788 h 1190625"/>
              <a:gd name="connsiteX17" fmla="*/ 315278 w 342900"/>
              <a:gd name="connsiteY17" fmla="*/ 724138 h 1190625"/>
              <a:gd name="connsiteX18" fmla="*/ 238125 w 342900"/>
              <a:gd name="connsiteY18" fmla="*/ 724138 h 1190625"/>
              <a:gd name="connsiteX19" fmla="*/ 238125 w 342900"/>
              <a:gd name="connsiteY19" fmla="*/ 637460 h 1190625"/>
              <a:gd name="connsiteX20" fmla="*/ 315278 w 342900"/>
              <a:gd name="connsiteY20" fmla="*/ 637460 h 1190625"/>
              <a:gd name="connsiteX21" fmla="*/ 315278 w 342900"/>
              <a:gd name="connsiteY21" fmla="*/ 724138 h 1190625"/>
              <a:gd name="connsiteX22" fmla="*/ 239078 w 342900"/>
              <a:gd name="connsiteY22" fmla="*/ 265033 h 1190625"/>
              <a:gd name="connsiteX23" fmla="*/ 316230 w 342900"/>
              <a:gd name="connsiteY23" fmla="*/ 265033 h 1190625"/>
              <a:gd name="connsiteX24" fmla="*/ 316230 w 342900"/>
              <a:gd name="connsiteY24" fmla="*/ 353616 h 1190625"/>
              <a:gd name="connsiteX25" fmla="*/ 239078 w 342900"/>
              <a:gd name="connsiteY25" fmla="*/ 353616 h 1190625"/>
              <a:gd name="connsiteX26" fmla="*/ 239078 w 342900"/>
              <a:gd name="connsiteY26" fmla="*/ 265033 h 1190625"/>
              <a:gd name="connsiteX27" fmla="*/ 238125 w 342900"/>
              <a:gd name="connsiteY27" fmla="*/ 388858 h 1190625"/>
              <a:gd name="connsiteX28" fmla="*/ 314325 w 342900"/>
              <a:gd name="connsiteY28" fmla="*/ 388858 h 1190625"/>
              <a:gd name="connsiteX29" fmla="*/ 314325 w 342900"/>
              <a:gd name="connsiteY29" fmla="*/ 477441 h 1190625"/>
              <a:gd name="connsiteX30" fmla="*/ 238125 w 342900"/>
              <a:gd name="connsiteY30" fmla="*/ 477441 h 1190625"/>
              <a:gd name="connsiteX31" fmla="*/ 238125 w 342900"/>
              <a:gd name="connsiteY31" fmla="*/ 388858 h 1190625"/>
              <a:gd name="connsiteX32" fmla="*/ 238125 w 342900"/>
              <a:gd name="connsiteY32" fmla="*/ 761285 h 1190625"/>
              <a:gd name="connsiteX33" fmla="*/ 314325 w 342900"/>
              <a:gd name="connsiteY33" fmla="*/ 761285 h 1190625"/>
              <a:gd name="connsiteX34" fmla="*/ 314325 w 342900"/>
              <a:gd name="connsiteY34" fmla="*/ 848916 h 1190625"/>
              <a:gd name="connsiteX35" fmla="*/ 238125 w 342900"/>
              <a:gd name="connsiteY35" fmla="*/ 848916 h 1190625"/>
              <a:gd name="connsiteX36" fmla="*/ 238125 w 342900"/>
              <a:gd name="connsiteY36" fmla="*/ 761285 h 1190625"/>
              <a:gd name="connsiteX37" fmla="*/ 103823 w 342900"/>
              <a:gd name="connsiteY37" fmla="*/ 1094660 h 1190625"/>
              <a:gd name="connsiteX38" fmla="*/ 26670 w 342900"/>
              <a:gd name="connsiteY38" fmla="*/ 1094660 h 1190625"/>
              <a:gd name="connsiteX39" fmla="*/ 26670 w 342900"/>
              <a:gd name="connsiteY39" fmla="*/ 1008935 h 1190625"/>
              <a:gd name="connsiteX40" fmla="*/ 103823 w 342900"/>
              <a:gd name="connsiteY40" fmla="*/ 1008935 h 1190625"/>
              <a:gd name="connsiteX41" fmla="*/ 103823 w 342900"/>
              <a:gd name="connsiteY41" fmla="*/ 1094660 h 1190625"/>
              <a:gd name="connsiteX42" fmla="*/ 103823 w 342900"/>
              <a:gd name="connsiteY42" fmla="*/ 971788 h 1190625"/>
              <a:gd name="connsiteX43" fmla="*/ 27623 w 342900"/>
              <a:gd name="connsiteY43" fmla="*/ 971788 h 1190625"/>
              <a:gd name="connsiteX44" fmla="*/ 27623 w 342900"/>
              <a:gd name="connsiteY44" fmla="*/ 885110 h 1190625"/>
              <a:gd name="connsiteX45" fmla="*/ 103823 w 342900"/>
              <a:gd name="connsiteY45" fmla="*/ 885110 h 1190625"/>
              <a:gd name="connsiteX46" fmla="*/ 103823 w 342900"/>
              <a:gd name="connsiteY46" fmla="*/ 971788 h 1190625"/>
              <a:gd name="connsiteX47" fmla="*/ 104775 w 342900"/>
              <a:gd name="connsiteY47" fmla="*/ 847010 h 1190625"/>
              <a:gd name="connsiteX48" fmla="*/ 28575 w 342900"/>
              <a:gd name="connsiteY48" fmla="*/ 847010 h 1190625"/>
              <a:gd name="connsiteX49" fmla="*/ 28575 w 342900"/>
              <a:gd name="connsiteY49" fmla="*/ 760333 h 1190625"/>
              <a:gd name="connsiteX50" fmla="*/ 104775 w 342900"/>
              <a:gd name="connsiteY50" fmla="*/ 760333 h 1190625"/>
              <a:gd name="connsiteX51" fmla="*/ 104775 w 342900"/>
              <a:gd name="connsiteY51" fmla="*/ 847010 h 1190625"/>
              <a:gd name="connsiteX52" fmla="*/ 28575 w 342900"/>
              <a:gd name="connsiteY52" fmla="*/ 724138 h 1190625"/>
              <a:gd name="connsiteX53" fmla="*/ 28575 w 342900"/>
              <a:gd name="connsiteY53" fmla="*/ 637460 h 1190625"/>
              <a:gd name="connsiteX54" fmla="*/ 104775 w 342900"/>
              <a:gd name="connsiteY54" fmla="*/ 637460 h 1190625"/>
              <a:gd name="connsiteX55" fmla="*/ 104775 w 342900"/>
              <a:gd name="connsiteY55" fmla="*/ 724138 h 1190625"/>
              <a:gd name="connsiteX56" fmla="*/ 28575 w 342900"/>
              <a:gd name="connsiteY56" fmla="*/ 724138 h 1190625"/>
              <a:gd name="connsiteX57" fmla="*/ 104775 w 342900"/>
              <a:gd name="connsiteY57" fmla="*/ 601266 h 1190625"/>
              <a:gd name="connsiteX58" fmla="*/ 27623 w 342900"/>
              <a:gd name="connsiteY58" fmla="*/ 601266 h 1190625"/>
              <a:gd name="connsiteX59" fmla="*/ 27623 w 342900"/>
              <a:gd name="connsiteY59" fmla="*/ 514588 h 1190625"/>
              <a:gd name="connsiteX60" fmla="*/ 104775 w 342900"/>
              <a:gd name="connsiteY60" fmla="*/ 514588 h 1190625"/>
              <a:gd name="connsiteX61" fmla="*/ 104775 w 342900"/>
              <a:gd name="connsiteY61" fmla="*/ 601266 h 1190625"/>
              <a:gd name="connsiteX62" fmla="*/ 209550 w 342900"/>
              <a:gd name="connsiteY62" fmla="*/ 1094660 h 1190625"/>
              <a:gd name="connsiteX63" fmla="*/ 132398 w 342900"/>
              <a:gd name="connsiteY63" fmla="*/ 1094660 h 1190625"/>
              <a:gd name="connsiteX64" fmla="*/ 132398 w 342900"/>
              <a:gd name="connsiteY64" fmla="*/ 1008935 h 1190625"/>
              <a:gd name="connsiteX65" fmla="*/ 209550 w 342900"/>
              <a:gd name="connsiteY65" fmla="*/ 1008935 h 1190625"/>
              <a:gd name="connsiteX66" fmla="*/ 209550 w 342900"/>
              <a:gd name="connsiteY66" fmla="*/ 1094660 h 1190625"/>
              <a:gd name="connsiteX67" fmla="*/ 132398 w 342900"/>
              <a:gd name="connsiteY67" fmla="*/ 476488 h 1190625"/>
              <a:gd name="connsiteX68" fmla="*/ 132398 w 342900"/>
              <a:gd name="connsiteY68" fmla="*/ 387906 h 1190625"/>
              <a:gd name="connsiteX69" fmla="*/ 208598 w 342900"/>
              <a:gd name="connsiteY69" fmla="*/ 387906 h 1190625"/>
              <a:gd name="connsiteX70" fmla="*/ 208598 w 342900"/>
              <a:gd name="connsiteY70" fmla="*/ 476488 h 1190625"/>
              <a:gd name="connsiteX71" fmla="*/ 132398 w 342900"/>
              <a:gd name="connsiteY71" fmla="*/ 476488 h 1190625"/>
              <a:gd name="connsiteX72" fmla="*/ 209550 w 342900"/>
              <a:gd name="connsiteY72" fmla="*/ 971788 h 1190625"/>
              <a:gd name="connsiteX73" fmla="*/ 132398 w 342900"/>
              <a:gd name="connsiteY73" fmla="*/ 971788 h 1190625"/>
              <a:gd name="connsiteX74" fmla="*/ 132398 w 342900"/>
              <a:gd name="connsiteY74" fmla="*/ 885110 h 1190625"/>
              <a:gd name="connsiteX75" fmla="*/ 209550 w 342900"/>
              <a:gd name="connsiteY75" fmla="*/ 885110 h 1190625"/>
              <a:gd name="connsiteX76" fmla="*/ 209550 w 342900"/>
              <a:gd name="connsiteY76" fmla="*/ 971788 h 1190625"/>
              <a:gd name="connsiteX77" fmla="*/ 209550 w 342900"/>
              <a:gd name="connsiteY77" fmla="*/ 724138 h 1190625"/>
              <a:gd name="connsiteX78" fmla="*/ 132398 w 342900"/>
              <a:gd name="connsiteY78" fmla="*/ 724138 h 1190625"/>
              <a:gd name="connsiteX79" fmla="*/ 132398 w 342900"/>
              <a:gd name="connsiteY79" fmla="*/ 637460 h 1190625"/>
              <a:gd name="connsiteX80" fmla="*/ 209550 w 342900"/>
              <a:gd name="connsiteY80" fmla="*/ 637460 h 1190625"/>
              <a:gd name="connsiteX81" fmla="*/ 209550 w 342900"/>
              <a:gd name="connsiteY81" fmla="*/ 724138 h 1190625"/>
              <a:gd name="connsiteX82" fmla="*/ 209550 w 342900"/>
              <a:gd name="connsiteY82" fmla="*/ 601266 h 1190625"/>
              <a:gd name="connsiteX83" fmla="*/ 133350 w 342900"/>
              <a:gd name="connsiteY83" fmla="*/ 601266 h 1190625"/>
              <a:gd name="connsiteX84" fmla="*/ 133350 w 342900"/>
              <a:gd name="connsiteY84" fmla="*/ 514588 h 1190625"/>
              <a:gd name="connsiteX85" fmla="*/ 209550 w 342900"/>
              <a:gd name="connsiteY85" fmla="*/ 514588 h 1190625"/>
              <a:gd name="connsiteX86" fmla="*/ 209550 w 342900"/>
              <a:gd name="connsiteY86" fmla="*/ 601266 h 1190625"/>
              <a:gd name="connsiteX87" fmla="*/ 133350 w 342900"/>
              <a:gd name="connsiteY87" fmla="*/ 142160 h 1190625"/>
              <a:gd name="connsiteX88" fmla="*/ 209550 w 342900"/>
              <a:gd name="connsiteY88" fmla="*/ 142160 h 1190625"/>
              <a:gd name="connsiteX89" fmla="*/ 209550 w 342900"/>
              <a:gd name="connsiteY89" fmla="*/ 230743 h 1190625"/>
              <a:gd name="connsiteX90" fmla="*/ 133350 w 342900"/>
              <a:gd name="connsiteY90" fmla="*/ 230743 h 1190625"/>
              <a:gd name="connsiteX91" fmla="*/ 133350 w 342900"/>
              <a:gd name="connsiteY91" fmla="*/ 142160 h 1190625"/>
              <a:gd name="connsiteX92" fmla="*/ 132398 w 342900"/>
              <a:gd name="connsiteY92" fmla="*/ 265033 h 1190625"/>
              <a:gd name="connsiteX93" fmla="*/ 209550 w 342900"/>
              <a:gd name="connsiteY93" fmla="*/ 265033 h 1190625"/>
              <a:gd name="connsiteX94" fmla="*/ 209550 w 342900"/>
              <a:gd name="connsiteY94" fmla="*/ 353616 h 1190625"/>
              <a:gd name="connsiteX95" fmla="*/ 132398 w 342900"/>
              <a:gd name="connsiteY95" fmla="*/ 353616 h 1190625"/>
              <a:gd name="connsiteX96" fmla="*/ 132398 w 342900"/>
              <a:gd name="connsiteY96" fmla="*/ 265033 h 1190625"/>
              <a:gd name="connsiteX97" fmla="*/ 26670 w 342900"/>
              <a:gd name="connsiteY97" fmla="*/ 153591 h 1190625"/>
              <a:gd name="connsiteX98" fmla="*/ 40005 w 342900"/>
              <a:gd name="connsiteY98" fmla="*/ 140256 h 1190625"/>
              <a:gd name="connsiteX99" fmla="*/ 103823 w 342900"/>
              <a:gd name="connsiteY99" fmla="*/ 139303 h 1190625"/>
              <a:gd name="connsiteX100" fmla="*/ 103823 w 342900"/>
              <a:gd name="connsiteY100" fmla="*/ 230743 h 1190625"/>
              <a:gd name="connsiteX101" fmla="*/ 38100 w 342900"/>
              <a:gd name="connsiteY101" fmla="*/ 229791 h 1190625"/>
              <a:gd name="connsiteX102" fmla="*/ 27623 w 342900"/>
              <a:gd name="connsiteY102" fmla="*/ 216456 h 1190625"/>
              <a:gd name="connsiteX103" fmla="*/ 26670 w 342900"/>
              <a:gd name="connsiteY103" fmla="*/ 153591 h 1190625"/>
              <a:gd name="connsiteX104" fmla="*/ 26670 w 342900"/>
              <a:gd name="connsiteY104" fmla="*/ 325993 h 1190625"/>
              <a:gd name="connsiteX105" fmla="*/ 104775 w 342900"/>
              <a:gd name="connsiteY105" fmla="*/ 266938 h 1190625"/>
              <a:gd name="connsiteX106" fmla="*/ 104775 w 342900"/>
              <a:gd name="connsiteY106" fmla="*/ 355521 h 1190625"/>
              <a:gd name="connsiteX107" fmla="*/ 38100 w 342900"/>
              <a:gd name="connsiteY107" fmla="*/ 354568 h 1190625"/>
              <a:gd name="connsiteX108" fmla="*/ 26670 w 342900"/>
              <a:gd name="connsiteY108" fmla="*/ 342185 h 1190625"/>
              <a:gd name="connsiteX109" fmla="*/ 26670 w 342900"/>
              <a:gd name="connsiteY109" fmla="*/ 325993 h 1190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Lst>
            <a:rect l="l" t="t" r="r" b="b"/>
            <a:pathLst>
              <a:path w="342900" h="1190625">
                <a:moveTo>
                  <a:pt x="344805" y="1193721"/>
                </a:moveTo>
                <a:cubicBezTo>
                  <a:pt x="342900" y="1188006"/>
                  <a:pt x="342900" y="1177528"/>
                  <a:pt x="342900" y="1161335"/>
                </a:cubicBezTo>
                <a:cubicBezTo>
                  <a:pt x="342900" y="812721"/>
                  <a:pt x="342900" y="465058"/>
                  <a:pt x="342900" y="116443"/>
                </a:cubicBezTo>
                <a:cubicBezTo>
                  <a:pt x="342900" y="106918"/>
                  <a:pt x="342900" y="97393"/>
                  <a:pt x="342900" y="86916"/>
                </a:cubicBezTo>
                <a:cubicBezTo>
                  <a:pt x="329565" y="85963"/>
                  <a:pt x="318135" y="85010"/>
                  <a:pt x="304800" y="84058"/>
                </a:cubicBezTo>
                <a:cubicBezTo>
                  <a:pt x="304800" y="61198"/>
                  <a:pt x="305753" y="39291"/>
                  <a:pt x="303848" y="17383"/>
                </a:cubicBezTo>
                <a:cubicBezTo>
                  <a:pt x="303848" y="11668"/>
                  <a:pt x="296228" y="1191"/>
                  <a:pt x="291465" y="1191"/>
                </a:cubicBezTo>
                <a:cubicBezTo>
                  <a:pt x="274320" y="-715"/>
                  <a:pt x="257175" y="238"/>
                  <a:pt x="237173" y="238"/>
                </a:cubicBezTo>
                <a:cubicBezTo>
                  <a:pt x="237173" y="30718"/>
                  <a:pt x="237173" y="58341"/>
                  <a:pt x="237173" y="86916"/>
                </a:cubicBezTo>
                <a:cubicBezTo>
                  <a:pt x="157163" y="86916"/>
                  <a:pt x="80010" y="86916"/>
                  <a:pt x="0" y="86916"/>
                </a:cubicBezTo>
                <a:cubicBezTo>
                  <a:pt x="0" y="456485"/>
                  <a:pt x="0" y="823198"/>
                  <a:pt x="0" y="1193721"/>
                </a:cubicBezTo>
                <a:lnTo>
                  <a:pt x="344805" y="1193721"/>
                </a:lnTo>
                <a:close/>
                <a:moveTo>
                  <a:pt x="315278" y="971788"/>
                </a:moveTo>
                <a:cubicBezTo>
                  <a:pt x="289560" y="971788"/>
                  <a:pt x="264795" y="971788"/>
                  <a:pt x="238125" y="971788"/>
                </a:cubicBezTo>
                <a:cubicBezTo>
                  <a:pt x="238125" y="943213"/>
                  <a:pt x="238125" y="914638"/>
                  <a:pt x="238125" y="885110"/>
                </a:cubicBezTo>
                <a:cubicBezTo>
                  <a:pt x="263843" y="885110"/>
                  <a:pt x="287655" y="885110"/>
                  <a:pt x="315278" y="885110"/>
                </a:cubicBezTo>
                <a:cubicBezTo>
                  <a:pt x="315278" y="914638"/>
                  <a:pt x="315278" y="943213"/>
                  <a:pt x="315278" y="971788"/>
                </a:cubicBezTo>
                <a:close/>
                <a:moveTo>
                  <a:pt x="315278" y="724138"/>
                </a:moveTo>
                <a:cubicBezTo>
                  <a:pt x="289560" y="724138"/>
                  <a:pt x="264795" y="724138"/>
                  <a:pt x="238125" y="724138"/>
                </a:cubicBezTo>
                <a:cubicBezTo>
                  <a:pt x="238125" y="695563"/>
                  <a:pt x="238125" y="666988"/>
                  <a:pt x="238125" y="637460"/>
                </a:cubicBezTo>
                <a:cubicBezTo>
                  <a:pt x="262890" y="637460"/>
                  <a:pt x="287655" y="637460"/>
                  <a:pt x="315278" y="637460"/>
                </a:cubicBezTo>
                <a:cubicBezTo>
                  <a:pt x="315278" y="666988"/>
                  <a:pt x="315278" y="694610"/>
                  <a:pt x="315278" y="724138"/>
                </a:cubicBezTo>
                <a:close/>
                <a:moveTo>
                  <a:pt x="239078" y="265033"/>
                </a:moveTo>
                <a:cubicBezTo>
                  <a:pt x="263843" y="265033"/>
                  <a:pt x="288608" y="265033"/>
                  <a:pt x="316230" y="265033"/>
                </a:cubicBezTo>
                <a:cubicBezTo>
                  <a:pt x="316230" y="295513"/>
                  <a:pt x="316230" y="323135"/>
                  <a:pt x="316230" y="353616"/>
                </a:cubicBezTo>
                <a:cubicBezTo>
                  <a:pt x="290513" y="353616"/>
                  <a:pt x="266700" y="353616"/>
                  <a:pt x="239078" y="353616"/>
                </a:cubicBezTo>
                <a:cubicBezTo>
                  <a:pt x="239078" y="324088"/>
                  <a:pt x="239078" y="295513"/>
                  <a:pt x="239078" y="265033"/>
                </a:cubicBezTo>
                <a:close/>
                <a:moveTo>
                  <a:pt x="238125" y="388858"/>
                </a:moveTo>
                <a:cubicBezTo>
                  <a:pt x="262890" y="388858"/>
                  <a:pt x="286703" y="388858"/>
                  <a:pt x="314325" y="388858"/>
                </a:cubicBezTo>
                <a:cubicBezTo>
                  <a:pt x="314325" y="417433"/>
                  <a:pt x="314325" y="446008"/>
                  <a:pt x="314325" y="477441"/>
                </a:cubicBezTo>
                <a:cubicBezTo>
                  <a:pt x="288608" y="477441"/>
                  <a:pt x="263843" y="477441"/>
                  <a:pt x="238125" y="477441"/>
                </a:cubicBezTo>
                <a:cubicBezTo>
                  <a:pt x="238125" y="447913"/>
                  <a:pt x="238125" y="419338"/>
                  <a:pt x="238125" y="388858"/>
                </a:cubicBezTo>
                <a:close/>
                <a:moveTo>
                  <a:pt x="238125" y="761285"/>
                </a:moveTo>
                <a:cubicBezTo>
                  <a:pt x="263843" y="761285"/>
                  <a:pt x="288608" y="761285"/>
                  <a:pt x="314325" y="761285"/>
                </a:cubicBezTo>
                <a:cubicBezTo>
                  <a:pt x="314325" y="789860"/>
                  <a:pt x="314325" y="817483"/>
                  <a:pt x="314325" y="848916"/>
                </a:cubicBezTo>
                <a:cubicBezTo>
                  <a:pt x="288608" y="848916"/>
                  <a:pt x="263843" y="848916"/>
                  <a:pt x="238125" y="848916"/>
                </a:cubicBezTo>
                <a:cubicBezTo>
                  <a:pt x="238125" y="818435"/>
                  <a:pt x="238125" y="790813"/>
                  <a:pt x="238125" y="761285"/>
                </a:cubicBezTo>
                <a:close/>
                <a:moveTo>
                  <a:pt x="103823" y="1094660"/>
                </a:moveTo>
                <a:cubicBezTo>
                  <a:pt x="79058" y="1094660"/>
                  <a:pt x="54293" y="1094660"/>
                  <a:pt x="26670" y="1094660"/>
                </a:cubicBezTo>
                <a:cubicBezTo>
                  <a:pt x="26670" y="1065133"/>
                  <a:pt x="26670" y="1038463"/>
                  <a:pt x="26670" y="1008935"/>
                </a:cubicBezTo>
                <a:cubicBezTo>
                  <a:pt x="52388" y="1008935"/>
                  <a:pt x="77153" y="1008935"/>
                  <a:pt x="103823" y="1008935"/>
                </a:cubicBezTo>
                <a:cubicBezTo>
                  <a:pt x="103823" y="1036558"/>
                  <a:pt x="103823" y="1065133"/>
                  <a:pt x="103823" y="1094660"/>
                </a:cubicBezTo>
                <a:close/>
                <a:moveTo>
                  <a:pt x="103823" y="971788"/>
                </a:moveTo>
                <a:cubicBezTo>
                  <a:pt x="79058" y="971788"/>
                  <a:pt x="54293" y="971788"/>
                  <a:pt x="27623" y="971788"/>
                </a:cubicBezTo>
                <a:cubicBezTo>
                  <a:pt x="27623" y="943213"/>
                  <a:pt x="27623" y="915591"/>
                  <a:pt x="27623" y="885110"/>
                </a:cubicBezTo>
                <a:cubicBezTo>
                  <a:pt x="53340" y="885110"/>
                  <a:pt x="78105" y="885110"/>
                  <a:pt x="103823" y="885110"/>
                </a:cubicBezTo>
                <a:cubicBezTo>
                  <a:pt x="103823" y="913685"/>
                  <a:pt x="103823" y="942260"/>
                  <a:pt x="103823" y="971788"/>
                </a:cubicBezTo>
                <a:close/>
                <a:moveTo>
                  <a:pt x="104775" y="847010"/>
                </a:moveTo>
                <a:cubicBezTo>
                  <a:pt x="80010" y="847010"/>
                  <a:pt x="55245" y="847010"/>
                  <a:pt x="28575" y="847010"/>
                </a:cubicBezTo>
                <a:cubicBezTo>
                  <a:pt x="28575" y="818435"/>
                  <a:pt x="28575" y="790813"/>
                  <a:pt x="28575" y="760333"/>
                </a:cubicBezTo>
                <a:cubicBezTo>
                  <a:pt x="54293" y="760333"/>
                  <a:pt x="78105" y="760333"/>
                  <a:pt x="104775" y="760333"/>
                </a:cubicBezTo>
                <a:cubicBezTo>
                  <a:pt x="104775" y="789860"/>
                  <a:pt x="104775" y="817483"/>
                  <a:pt x="104775" y="847010"/>
                </a:cubicBezTo>
                <a:close/>
                <a:moveTo>
                  <a:pt x="28575" y="724138"/>
                </a:moveTo>
                <a:cubicBezTo>
                  <a:pt x="28575" y="696516"/>
                  <a:pt x="28575" y="667941"/>
                  <a:pt x="28575" y="637460"/>
                </a:cubicBezTo>
                <a:cubicBezTo>
                  <a:pt x="54293" y="637460"/>
                  <a:pt x="79058" y="637460"/>
                  <a:pt x="104775" y="637460"/>
                </a:cubicBezTo>
                <a:cubicBezTo>
                  <a:pt x="104775" y="666035"/>
                  <a:pt x="104775" y="694610"/>
                  <a:pt x="104775" y="724138"/>
                </a:cubicBezTo>
                <a:cubicBezTo>
                  <a:pt x="80010" y="724138"/>
                  <a:pt x="55245" y="724138"/>
                  <a:pt x="28575" y="724138"/>
                </a:cubicBezTo>
                <a:close/>
                <a:moveTo>
                  <a:pt x="104775" y="601266"/>
                </a:moveTo>
                <a:cubicBezTo>
                  <a:pt x="79058" y="601266"/>
                  <a:pt x="54293" y="601266"/>
                  <a:pt x="27623" y="601266"/>
                </a:cubicBezTo>
                <a:cubicBezTo>
                  <a:pt x="27623" y="571738"/>
                  <a:pt x="27623" y="544116"/>
                  <a:pt x="27623" y="514588"/>
                </a:cubicBezTo>
                <a:cubicBezTo>
                  <a:pt x="53340" y="514588"/>
                  <a:pt x="78105" y="514588"/>
                  <a:pt x="104775" y="514588"/>
                </a:cubicBezTo>
                <a:cubicBezTo>
                  <a:pt x="104775" y="544116"/>
                  <a:pt x="104775" y="571738"/>
                  <a:pt x="104775" y="601266"/>
                </a:cubicBezTo>
                <a:close/>
                <a:moveTo>
                  <a:pt x="209550" y="1094660"/>
                </a:moveTo>
                <a:cubicBezTo>
                  <a:pt x="184785" y="1094660"/>
                  <a:pt x="159068" y="1094660"/>
                  <a:pt x="132398" y="1094660"/>
                </a:cubicBezTo>
                <a:cubicBezTo>
                  <a:pt x="132398" y="1067038"/>
                  <a:pt x="132398" y="1038463"/>
                  <a:pt x="132398" y="1008935"/>
                </a:cubicBezTo>
                <a:cubicBezTo>
                  <a:pt x="159068" y="1008935"/>
                  <a:pt x="182880" y="1008935"/>
                  <a:pt x="209550" y="1008935"/>
                </a:cubicBezTo>
                <a:cubicBezTo>
                  <a:pt x="209550" y="1037510"/>
                  <a:pt x="209550" y="1065133"/>
                  <a:pt x="209550" y="1094660"/>
                </a:cubicBezTo>
                <a:close/>
                <a:moveTo>
                  <a:pt x="132398" y="476488"/>
                </a:moveTo>
                <a:cubicBezTo>
                  <a:pt x="132398" y="446960"/>
                  <a:pt x="132398" y="418385"/>
                  <a:pt x="132398" y="387906"/>
                </a:cubicBezTo>
                <a:cubicBezTo>
                  <a:pt x="159068" y="387906"/>
                  <a:pt x="182880" y="387906"/>
                  <a:pt x="208598" y="387906"/>
                </a:cubicBezTo>
                <a:cubicBezTo>
                  <a:pt x="208598" y="417433"/>
                  <a:pt x="208598" y="446008"/>
                  <a:pt x="208598" y="476488"/>
                </a:cubicBezTo>
                <a:cubicBezTo>
                  <a:pt x="184785" y="476488"/>
                  <a:pt x="159068" y="476488"/>
                  <a:pt x="132398" y="476488"/>
                </a:cubicBezTo>
                <a:close/>
                <a:moveTo>
                  <a:pt x="209550" y="971788"/>
                </a:moveTo>
                <a:cubicBezTo>
                  <a:pt x="183833" y="971788"/>
                  <a:pt x="159068" y="971788"/>
                  <a:pt x="132398" y="971788"/>
                </a:cubicBezTo>
                <a:cubicBezTo>
                  <a:pt x="132398" y="943213"/>
                  <a:pt x="132398" y="914638"/>
                  <a:pt x="132398" y="885110"/>
                </a:cubicBezTo>
                <a:cubicBezTo>
                  <a:pt x="158115" y="885110"/>
                  <a:pt x="181928" y="885110"/>
                  <a:pt x="209550" y="885110"/>
                </a:cubicBezTo>
                <a:cubicBezTo>
                  <a:pt x="209550" y="914638"/>
                  <a:pt x="209550" y="943213"/>
                  <a:pt x="209550" y="971788"/>
                </a:cubicBezTo>
                <a:close/>
                <a:moveTo>
                  <a:pt x="209550" y="724138"/>
                </a:moveTo>
                <a:cubicBezTo>
                  <a:pt x="183833" y="724138"/>
                  <a:pt x="159068" y="724138"/>
                  <a:pt x="132398" y="724138"/>
                </a:cubicBezTo>
                <a:cubicBezTo>
                  <a:pt x="132398" y="695563"/>
                  <a:pt x="132398" y="667941"/>
                  <a:pt x="132398" y="637460"/>
                </a:cubicBezTo>
                <a:cubicBezTo>
                  <a:pt x="157163" y="637460"/>
                  <a:pt x="181928" y="637460"/>
                  <a:pt x="209550" y="637460"/>
                </a:cubicBezTo>
                <a:cubicBezTo>
                  <a:pt x="209550" y="666988"/>
                  <a:pt x="209550" y="694610"/>
                  <a:pt x="209550" y="724138"/>
                </a:cubicBezTo>
                <a:close/>
                <a:moveTo>
                  <a:pt x="209550" y="601266"/>
                </a:moveTo>
                <a:cubicBezTo>
                  <a:pt x="183833" y="601266"/>
                  <a:pt x="159068" y="601266"/>
                  <a:pt x="133350" y="601266"/>
                </a:cubicBezTo>
                <a:cubicBezTo>
                  <a:pt x="133350" y="572691"/>
                  <a:pt x="133350" y="545068"/>
                  <a:pt x="133350" y="514588"/>
                </a:cubicBezTo>
                <a:cubicBezTo>
                  <a:pt x="158115" y="514588"/>
                  <a:pt x="182880" y="514588"/>
                  <a:pt x="209550" y="514588"/>
                </a:cubicBezTo>
                <a:cubicBezTo>
                  <a:pt x="209550" y="544116"/>
                  <a:pt x="209550" y="571738"/>
                  <a:pt x="209550" y="601266"/>
                </a:cubicBezTo>
                <a:close/>
                <a:moveTo>
                  <a:pt x="133350" y="142160"/>
                </a:moveTo>
                <a:cubicBezTo>
                  <a:pt x="158115" y="142160"/>
                  <a:pt x="183833" y="142160"/>
                  <a:pt x="209550" y="142160"/>
                </a:cubicBezTo>
                <a:cubicBezTo>
                  <a:pt x="209550" y="171688"/>
                  <a:pt x="209550" y="200263"/>
                  <a:pt x="209550" y="230743"/>
                </a:cubicBezTo>
                <a:cubicBezTo>
                  <a:pt x="182880" y="230743"/>
                  <a:pt x="159068" y="230743"/>
                  <a:pt x="133350" y="230743"/>
                </a:cubicBezTo>
                <a:cubicBezTo>
                  <a:pt x="133350" y="200263"/>
                  <a:pt x="133350" y="172641"/>
                  <a:pt x="133350" y="142160"/>
                </a:cubicBezTo>
                <a:close/>
                <a:moveTo>
                  <a:pt x="132398" y="265033"/>
                </a:moveTo>
                <a:cubicBezTo>
                  <a:pt x="158115" y="265033"/>
                  <a:pt x="182880" y="265033"/>
                  <a:pt x="209550" y="265033"/>
                </a:cubicBezTo>
                <a:cubicBezTo>
                  <a:pt x="209550" y="294560"/>
                  <a:pt x="209550" y="323135"/>
                  <a:pt x="209550" y="353616"/>
                </a:cubicBezTo>
                <a:cubicBezTo>
                  <a:pt x="184785" y="353616"/>
                  <a:pt x="160020" y="353616"/>
                  <a:pt x="132398" y="353616"/>
                </a:cubicBezTo>
                <a:cubicBezTo>
                  <a:pt x="132398" y="323135"/>
                  <a:pt x="132398" y="294560"/>
                  <a:pt x="132398" y="265033"/>
                </a:cubicBezTo>
                <a:close/>
                <a:moveTo>
                  <a:pt x="26670" y="153591"/>
                </a:moveTo>
                <a:cubicBezTo>
                  <a:pt x="26670" y="148828"/>
                  <a:pt x="35243" y="141208"/>
                  <a:pt x="40005" y="140256"/>
                </a:cubicBezTo>
                <a:cubicBezTo>
                  <a:pt x="60008" y="138351"/>
                  <a:pt x="80963" y="139303"/>
                  <a:pt x="103823" y="139303"/>
                </a:cubicBezTo>
                <a:cubicBezTo>
                  <a:pt x="103823" y="169783"/>
                  <a:pt x="103823" y="199310"/>
                  <a:pt x="103823" y="230743"/>
                </a:cubicBezTo>
                <a:cubicBezTo>
                  <a:pt x="80963" y="230743"/>
                  <a:pt x="59055" y="231696"/>
                  <a:pt x="38100" y="229791"/>
                </a:cubicBezTo>
                <a:cubicBezTo>
                  <a:pt x="34290" y="229791"/>
                  <a:pt x="27623" y="221218"/>
                  <a:pt x="27623" y="216456"/>
                </a:cubicBezTo>
                <a:cubicBezTo>
                  <a:pt x="25718" y="196453"/>
                  <a:pt x="25718" y="174546"/>
                  <a:pt x="26670" y="153591"/>
                </a:cubicBezTo>
                <a:close/>
                <a:moveTo>
                  <a:pt x="26670" y="325993"/>
                </a:moveTo>
                <a:cubicBezTo>
                  <a:pt x="26670" y="256460"/>
                  <a:pt x="31433" y="252651"/>
                  <a:pt x="104775" y="266938"/>
                </a:cubicBezTo>
                <a:cubicBezTo>
                  <a:pt x="104775" y="296466"/>
                  <a:pt x="104775" y="324088"/>
                  <a:pt x="104775" y="355521"/>
                </a:cubicBezTo>
                <a:cubicBezTo>
                  <a:pt x="81915" y="355521"/>
                  <a:pt x="60008" y="356473"/>
                  <a:pt x="38100" y="354568"/>
                </a:cubicBezTo>
                <a:cubicBezTo>
                  <a:pt x="34290" y="354568"/>
                  <a:pt x="28575" y="346948"/>
                  <a:pt x="26670" y="342185"/>
                </a:cubicBezTo>
                <a:cubicBezTo>
                  <a:pt x="24765" y="337423"/>
                  <a:pt x="26670" y="330756"/>
                  <a:pt x="26670" y="325993"/>
                </a:cubicBezTo>
                <a:close/>
              </a:path>
            </a:pathLst>
          </a:custGeom>
          <a:solidFill>
            <a:schemeClr val="accent1"/>
          </a:solidFill>
          <a:ln w="9525" cap="flat">
            <a:noFill/>
            <a:prstDash val="solid"/>
            <a:miter/>
          </a:ln>
        </p:spPr>
        <p:txBody>
          <a:bodyPr rtlCol="0" anchor="ctr"/>
          <a:lstStyle/>
          <a:p>
            <a:endParaRPr lang="en-US"/>
          </a:p>
        </p:txBody>
      </p:sp>
      <p:sp>
        <p:nvSpPr>
          <p:cNvPr id="129" name="Freeform: Shape 128">
            <a:extLst>
              <a:ext uri="{FF2B5EF4-FFF2-40B4-BE49-F238E27FC236}">
                <a16:creationId xmlns:a16="http://schemas.microsoft.com/office/drawing/2014/main" id="{04E8BEE7-68DF-4401-A0CD-37CFDEDDA8D2}"/>
              </a:ext>
            </a:extLst>
          </p:cNvPr>
          <p:cNvSpPr/>
          <p:nvPr/>
        </p:nvSpPr>
        <p:spPr>
          <a:xfrm>
            <a:off x="7426657" y="5259733"/>
            <a:ext cx="322966" cy="1087057"/>
          </a:xfrm>
          <a:custGeom>
            <a:avLst/>
            <a:gdLst>
              <a:gd name="connsiteX0" fmla="*/ 398145 w 390525"/>
              <a:gd name="connsiteY0" fmla="*/ 1319213 h 1314450"/>
              <a:gd name="connsiteX1" fmla="*/ 398145 w 390525"/>
              <a:gd name="connsiteY1" fmla="*/ 296228 h 1314450"/>
              <a:gd name="connsiteX2" fmla="*/ 363855 w 390525"/>
              <a:gd name="connsiteY2" fmla="*/ 296228 h 1314450"/>
              <a:gd name="connsiteX3" fmla="*/ 340995 w 390525"/>
              <a:gd name="connsiteY3" fmla="*/ 272415 h 1314450"/>
              <a:gd name="connsiteX4" fmla="*/ 340995 w 390525"/>
              <a:gd name="connsiteY4" fmla="*/ 164783 h 1314450"/>
              <a:gd name="connsiteX5" fmla="*/ 340995 w 390525"/>
              <a:gd name="connsiteY5" fmla="*/ 104775 h 1314450"/>
              <a:gd name="connsiteX6" fmla="*/ 239078 w 390525"/>
              <a:gd name="connsiteY6" fmla="*/ 104775 h 1314450"/>
              <a:gd name="connsiteX7" fmla="*/ 216217 w 390525"/>
              <a:gd name="connsiteY7" fmla="*/ 80963 h 1314450"/>
              <a:gd name="connsiteX8" fmla="*/ 216217 w 390525"/>
              <a:gd name="connsiteY8" fmla="*/ 0 h 1314450"/>
              <a:gd name="connsiteX9" fmla="*/ 180975 w 390525"/>
              <a:gd name="connsiteY9" fmla="*/ 0 h 1314450"/>
              <a:gd name="connsiteX10" fmla="*/ 180975 w 390525"/>
              <a:gd name="connsiteY10" fmla="*/ 80963 h 1314450"/>
              <a:gd name="connsiteX11" fmla="*/ 158115 w 390525"/>
              <a:gd name="connsiteY11" fmla="*/ 104775 h 1314450"/>
              <a:gd name="connsiteX12" fmla="*/ 67628 w 390525"/>
              <a:gd name="connsiteY12" fmla="*/ 104775 h 1314450"/>
              <a:gd name="connsiteX13" fmla="*/ 66675 w 390525"/>
              <a:gd name="connsiteY13" fmla="*/ 120015 h 1314450"/>
              <a:gd name="connsiteX14" fmla="*/ 66675 w 390525"/>
              <a:gd name="connsiteY14" fmla="*/ 275273 h 1314450"/>
              <a:gd name="connsiteX15" fmla="*/ 45720 w 390525"/>
              <a:gd name="connsiteY15" fmla="*/ 296228 h 1314450"/>
              <a:gd name="connsiteX16" fmla="*/ 0 w 390525"/>
              <a:gd name="connsiteY16" fmla="*/ 296228 h 1314450"/>
              <a:gd name="connsiteX17" fmla="*/ 0 w 390525"/>
              <a:gd name="connsiteY17" fmla="*/ 1319213 h 1314450"/>
              <a:gd name="connsiteX18" fmla="*/ 398145 w 390525"/>
              <a:gd name="connsiteY18" fmla="*/ 1319213 h 1314450"/>
              <a:gd name="connsiteX19" fmla="*/ 294323 w 390525"/>
              <a:gd name="connsiteY19" fmla="*/ 1219200 h 1314450"/>
              <a:gd name="connsiteX20" fmla="*/ 273367 w 390525"/>
              <a:gd name="connsiteY20" fmla="*/ 1220152 h 1314450"/>
              <a:gd name="connsiteX21" fmla="*/ 253365 w 390525"/>
              <a:gd name="connsiteY21" fmla="*/ 1199198 h 1314450"/>
              <a:gd name="connsiteX22" fmla="*/ 253365 w 390525"/>
              <a:gd name="connsiteY22" fmla="*/ 1174433 h 1314450"/>
              <a:gd name="connsiteX23" fmla="*/ 294323 w 390525"/>
              <a:gd name="connsiteY23" fmla="*/ 1142048 h 1314450"/>
              <a:gd name="connsiteX24" fmla="*/ 294323 w 390525"/>
              <a:gd name="connsiteY24" fmla="*/ 1219200 h 1314450"/>
              <a:gd name="connsiteX25" fmla="*/ 253365 w 390525"/>
              <a:gd name="connsiteY25" fmla="*/ 1052513 h 1314450"/>
              <a:gd name="connsiteX26" fmla="*/ 253365 w 390525"/>
              <a:gd name="connsiteY26" fmla="*/ 1042988 h 1314450"/>
              <a:gd name="connsiteX27" fmla="*/ 294323 w 390525"/>
              <a:gd name="connsiteY27" fmla="*/ 1008698 h 1314450"/>
              <a:gd name="connsiteX28" fmla="*/ 294323 w 390525"/>
              <a:gd name="connsiteY28" fmla="*/ 1084898 h 1314450"/>
              <a:gd name="connsiteX29" fmla="*/ 253365 w 390525"/>
              <a:gd name="connsiteY29" fmla="*/ 1052513 h 1314450"/>
              <a:gd name="connsiteX30" fmla="*/ 296228 w 390525"/>
              <a:gd name="connsiteY30" fmla="*/ 914400 h 1314450"/>
              <a:gd name="connsiteX31" fmla="*/ 296228 w 390525"/>
              <a:gd name="connsiteY31" fmla="*/ 932498 h 1314450"/>
              <a:gd name="connsiteX32" fmla="*/ 275273 w 390525"/>
              <a:gd name="connsiteY32" fmla="*/ 955358 h 1314450"/>
              <a:gd name="connsiteX33" fmla="*/ 253365 w 390525"/>
              <a:gd name="connsiteY33" fmla="*/ 932498 h 1314450"/>
              <a:gd name="connsiteX34" fmla="*/ 253365 w 390525"/>
              <a:gd name="connsiteY34" fmla="*/ 894398 h 1314450"/>
              <a:gd name="connsiteX35" fmla="*/ 275273 w 390525"/>
              <a:gd name="connsiteY35" fmla="*/ 871538 h 1314450"/>
              <a:gd name="connsiteX36" fmla="*/ 296228 w 390525"/>
              <a:gd name="connsiteY36" fmla="*/ 894398 h 1314450"/>
              <a:gd name="connsiteX37" fmla="*/ 296228 w 390525"/>
              <a:gd name="connsiteY37" fmla="*/ 914400 h 1314450"/>
              <a:gd name="connsiteX38" fmla="*/ 253365 w 390525"/>
              <a:gd name="connsiteY38" fmla="*/ 374333 h 1314450"/>
              <a:gd name="connsiteX39" fmla="*/ 294323 w 390525"/>
              <a:gd name="connsiteY39" fmla="*/ 342900 h 1314450"/>
              <a:gd name="connsiteX40" fmla="*/ 294323 w 390525"/>
              <a:gd name="connsiteY40" fmla="*/ 419100 h 1314450"/>
              <a:gd name="connsiteX41" fmla="*/ 270510 w 390525"/>
              <a:gd name="connsiteY41" fmla="*/ 420053 h 1314450"/>
              <a:gd name="connsiteX42" fmla="*/ 253365 w 390525"/>
              <a:gd name="connsiteY42" fmla="*/ 402908 h 1314450"/>
              <a:gd name="connsiteX43" fmla="*/ 253365 w 390525"/>
              <a:gd name="connsiteY43" fmla="*/ 374333 h 1314450"/>
              <a:gd name="connsiteX44" fmla="*/ 294323 w 390525"/>
              <a:gd name="connsiteY44" fmla="*/ 475298 h 1314450"/>
              <a:gd name="connsiteX45" fmla="*/ 294323 w 390525"/>
              <a:gd name="connsiteY45" fmla="*/ 552450 h 1314450"/>
              <a:gd name="connsiteX46" fmla="*/ 256223 w 390525"/>
              <a:gd name="connsiteY46" fmla="*/ 552450 h 1314450"/>
              <a:gd name="connsiteX47" fmla="*/ 256223 w 390525"/>
              <a:gd name="connsiteY47" fmla="*/ 475298 h 1314450"/>
              <a:gd name="connsiteX48" fmla="*/ 294323 w 390525"/>
              <a:gd name="connsiteY48" fmla="*/ 475298 h 1314450"/>
              <a:gd name="connsiteX49" fmla="*/ 254317 w 390525"/>
              <a:gd name="connsiteY49" fmla="*/ 618173 h 1314450"/>
              <a:gd name="connsiteX50" fmla="*/ 266700 w 390525"/>
              <a:gd name="connsiteY50" fmla="*/ 606743 h 1314450"/>
              <a:gd name="connsiteX51" fmla="*/ 294323 w 390525"/>
              <a:gd name="connsiteY51" fmla="*/ 605790 h 1314450"/>
              <a:gd name="connsiteX52" fmla="*/ 294323 w 390525"/>
              <a:gd name="connsiteY52" fmla="*/ 683895 h 1314450"/>
              <a:gd name="connsiteX53" fmla="*/ 253365 w 390525"/>
              <a:gd name="connsiteY53" fmla="*/ 683895 h 1314450"/>
              <a:gd name="connsiteX54" fmla="*/ 254317 w 390525"/>
              <a:gd name="connsiteY54" fmla="*/ 618173 h 1314450"/>
              <a:gd name="connsiteX55" fmla="*/ 253365 w 390525"/>
              <a:gd name="connsiteY55" fmla="*/ 231458 h 1314450"/>
              <a:gd name="connsiteX56" fmla="*/ 253365 w 390525"/>
              <a:gd name="connsiteY56" fmla="*/ 203835 h 1314450"/>
              <a:gd name="connsiteX57" fmla="*/ 294323 w 390525"/>
              <a:gd name="connsiteY57" fmla="*/ 168592 h 1314450"/>
              <a:gd name="connsiteX58" fmla="*/ 294323 w 390525"/>
              <a:gd name="connsiteY58" fmla="*/ 246698 h 1314450"/>
              <a:gd name="connsiteX59" fmla="*/ 270510 w 390525"/>
              <a:gd name="connsiteY59" fmla="*/ 247650 h 1314450"/>
              <a:gd name="connsiteX60" fmla="*/ 253365 w 390525"/>
              <a:gd name="connsiteY60" fmla="*/ 231458 h 1314450"/>
              <a:gd name="connsiteX61" fmla="*/ 253365 w 390525"/>
              <a:gd name="connsiteY61" fmla="*/ 774383 h 1314450"/>
              <a:gd name="connsiteX62" fmla="*/ 294323 w 390525"/>
              <a:gd name="connsiteY62" fmla="*/ 741998 h 1314450"/>
              <a:gd name="connsiteX63" fmla="*/ 294323 w 390525"/>
              <a:gd name="connsiteY63" fmla="*/ 820102 h 1314450"/>
              <a:gd name="connsiteX64" fmla="*/ 266700 w 390525"/>
              <a:gd name="connsiteY64" fmla="*/ 819150 h 1314450"/>
              <a:gd name="connsiteX65" fmla="*/ 254317 w 390525"/>
              <a:gd name="connsiteY65" fmla="*/ 805815 h 1314450"/>
              <a:gd name="connsiteX66" fmla="*/ 253365 w 390525"/>
              <a:gd name="connsiteY66" fmla="*/ 774383 h 1314450"/>
              <a:gd name="connsiteX67" fmla="*/ 218123 w 390525"/>
              <a:gd name="connsiteY67" fmla="*/ 1220152 h 1314450"/>
              <a:gd name="connsiteX68" fmla="*/ 180975 w 390525"/>
              <a:gd name="connsiteY68" fmla="*/ 1220152 h 1314450"/>
              <a:gd name="connsiteX69" fmla="*/ 180975 w 390525"/>
              <a:gd name="connsiteY69" fmla="*/ 1142048 h 1314450"/>
              <a:gd name="connsiteX70" fmla="*/ 218123 w 390525"/>
              <a:gd name="connsiteY70" fmla="*/ 1142048 h 1314450"/>
              <a:gd name="connsiteX71" fmla="*/ 218123 w 390525"/>
              <a:gd name="connsiteY71" fmla="*/ 1220152 h 1314450"/>
              <a:gd name="connsiteX72" fmla="*/ 218123 w 390525"/>
              <a:gd name="connsiteY72" fmla="*/ 1075373 h 1314450"/>
              <a:gd name="connsiteX73" fmla="*/ 199073 w 390525"/>
              <a:gd name="connsiteY73" fmla="*/ 1085850 h 1314450"/>
              <a:gd name="connsiteX74" fmla="*/ 180023 w 390525"/>
              <a:gd name="connsiteY74" fmla="*/ 1075373 h 1314450"/>
              <a:gd name="connsiteX75" fmla="*/ 179070 w 390525"/>
              <a:gd name="connsiteY75" fmla="*/ 1008698 h 1314450"/>
              <a:gd name="connsiteX76" fmla="*/ 219075 w 390525"/>
              <a:gd name="connsiteY76" fmla="*/ 1008698 h 1314450"/>
              <a:gd name="connsiteX77" fmla="*/ 218123 w 390525"/>
              <a:gd name="connsiteY77" fmla="*/ 1075373 h 1314450"/>
              <a:gd name="connsiteX78" fmla="*/ 180023 w 390525"/>
              <a:gd name="connsiteY78" fmla="*/ 168592 h 1314450"/>
              <a:gd name="connsiteX79" fmla="*/ 217170 w 390525"/>
              <a:gd name="connsiteY79" fmla="*/ 168592 h 1314450"/>
              <a:gd name="connsiteX80" fmla="*/ 217170 w 390525"/>
              <a:gd name="connsiteY80" fmla="*/ 245745 h 1314450"/>
              <a:gd name="connsiteX81" fmla="*/ 180023 w 390525"/>
              <a:gd name="connsiteY81" fmla="*/ 245745 h 1314450"/>
              <a:gd name="connsiteX82" fmla="*/ 180023 w 390525"/>
              <a:gd name="connsiteY82" fmla="*/ 168592 h 1314450"/>
              <a:gd name="connsiteX83" fmla="*/ 218123 w 390525"/>
              <a:gd name="connsiteY83" fmla="*/ 741045 h 1314450"/>
              <a:gd name="connsiteX84" fmla="*/ 218123 w 390525"/>
              <a:gd name="connsiteY84" fmla="*/ 818198 h 1314450"/>
              <a:gd name="connsiteX85" fmla="*/ 180023 w 390525"/>
              <a:gd name="connsiteY85" fmla="*/ 818198 h 1314450"/>
              <a:gd name="connsiteX86" fmla="*/ 180023 w 390525"/>
              <a:gd name="connsiteY86" fmla="*/ 741045 h 1314450"/>
              <a:gd name="connsiteX87" fmla="*/ 218123 w 390525"/>
              <a:gd name="connsiteY87" fmla="*/ 741045 h 1314450"/>
              <a:gd name="connsiteX88" fmla="*/ 217170 w 390525"/>
              <a:gd name="connsiteY88" fmla="*/ 341948 h 1314450"/>
              <a:gd name="connsiteX89" fmla="*/ 217170 w 390525"/>
              <a:gd name="connsiteY89" fmla="*/ 419100 h 1314450"/>
              <a:gd name="connsiteX90" fmla="*/ 180023 w 390525"/>
              <a:gd name="connsiteY90" fmla="*/ 419100 h 1314450"/>
              <a:gd name="connsiteX91" fmla="*/ 180023 w 390525"/>
              <a:gd name="connsiteY91" fmla="*/ 341948 h 1314450"/>
              <a:gd name="connsiteX92" fmla="*/ 217170 w 390525"/>
              <a:gd name="connsiteY92" fmla="*/ 341948 h 1314450"/>
              <a:gd name="connsiteX93" fmla="*/ 180023 w 390525"/>
              <a:gd name="connsiteY93" fmla="*/ 475298 h 1314450"/>
              <a:gd name="connsiteX94" fmla="*/ 217170 w 390525"/>
              <a:gd name="connsiteY94" fmla="*/ 475298 h 1314450"/>
              <a:gd name="connsiteX95" fmla="*/ 217170 w 390525"/>
              <a:gd name="connsiteY95" fmla="*/ 552450 h 1314450"/>
              <a:gd name="connsiteX96" fmla="*/ 180023 w 390525"/>
              <a:gd name="connsiteY96" fmla="*/ 552450 h 1314450"/>
              <a:gd name="connsiteX97" fmla="*/ 180023 w 390525"/>
              <a:gd name="connsiteY97" fmla="*/ 475298 h 1314450"/>
              <a:gd name="connsiteX98" fmla="*/ 180023 w 390525"/>
              <a:gd name="connsiteY98" fmla="*/ 607695 h 1314450"/>
              <a:gd name="connsiteX99" fmla="*/ 217170 w 390525"/>
              <a:gd name="connsiteY99" fmla="*/ 607695 h 1314450"/>
              <a:gd name="connsiteX100" fmla="*/ 217170 w 390525"/>
              <a:gd name="connsiteY100" fmla="*/ 683895 h 1314450"/>
              <a:gd name="connsiteX101" fmla="*/ 180023 w 390525"/>
              <a:gd name="connsiteY101" fmla="*/ 683895 h 1314450"/>
              <a:gd name="connsiteX102" fmla="*/ 180023 w 390525"/>
              <a:gd name="connsiteY102" fmla="*/ 607695 h 1314450"/>
              <a:gd name="connsiteX103" fmla="*/ 178117 w 390525"/>
              <a:gd name="connsiteY103" fmla="*/ 897255 h 1314450"/>
              <a:gd name="connsiteX104" fmla="*/ 198120 w 390525"/>
              <a:gd name="connsiteY104" fmla="*/ 871538 h 1314450"/>
              <a:gd name="connsiteX105" fmla="*/ 218123 w 390525"/>
              <a:gd name="connsiteY105" fmla="*/ 897255 h 1314450"/>
              <a:gd name="connsiteX106" fmla="*/ 218123 w 390525"/>
              <a:gd name="connsiteY106" fmla="*/ 913448 h 1314450"/>
              <a:gd name="connsiteX107" fmla="*/ 218123 w 390525"/>
              <a:gd name="connsiteY107" fmla="*/ 931545 h 1314450"/>
              <a:gd name="connsiteX108" fmla="*/ 197167 w 390525"/>
              <a:gd name="connsiteY108" fmla="*/ 955358 h 1314450"/>
              <a:gd name="connsiteX109" fmla="*/ 177165 w 390525"/>
              <a:gd name="connsiteY109" fmla="*/ 931545 h 1314450"/>
              <a:gd name="connsiteX110" fmla="*/ 178117 w 390525"/>
              <a:gd name="connsiteY110" fmla="*/ 897255 h 1314450"/>
              <a:gd name="connsiteX111" fmla="*/ 142875 w 390525"/>
              <a:gd name="connsiteY111" fmla="*/ 1220152 h 1314450"/>
              <a:gd name="connsiteX112" fmla="*/ 102870 w 390525"/>
              <a:gd name="connsiteY112" fmla="*/ 1220152 h 1314450"/>
              <a:gd name="connsiteX113" fmla="*/ 102870 w 390525"/>
              <a:gd name="connsiteY113" fmla="*/ 1142048 h 1314450"/>
              <a:gd name="connsiteX114" fmla="*/ 142875 w 390525"/>
              <a:gd name="connsiteY114" fmla="*/ 1142048 h 1314450"/>
              <a:gd name="connsiteX115" fmla="*/ 142875 w 390525"/>
              <a:gd name="connsiteY115" fmla="*/ 1220152 h 1314450"/>
              <a:gd name="connsiteX116" fmla="*/ 102870 w 390525"/>
              <a:gd name="connsiteY116" fmla="*/ 818198 h 1314450"/>
              <a:gd name="connsiteX117" fmla="*/ 102870 w 390525"/>
              <a:gd name="connsiteY117" fmla="*/ 741045 h 1314450"/>
              <a:gd name="connsiteX118" fmla="*/ 142875 w 390525"/>
              <a:gd name="connsiteY118" fmla="*/ 741045 h 1314450"/>
              <a:gd name="connsiteX119" fmla="*/ 142875 w 390525"/>
              <a:gd name="connsiteY119" fmla="*/ 818198 h 1314450"/>
              <a:gd name="connsiteX120" fmla="*/ 102870 w 390525"/>
              <a:gd name="connsiteY120" fmla="*/ 818198 h 1314450"/>
              <a:gd name="connsiteX121" fmla="*/ 143828 w 390525"/>
              <a:gd name="connsiteY121" fmla="*/ 1075373 h 1314450"/>
              <a:gd name="connsiteX122" fmla="*/ 129540 w 390525"/>
              <a:gd name="connsiteY122" fmla="*/ 1086802 h 1314450"/>
              <a:gd name="connsiteX123" fmla="*/ 103823 w 390525"/>
              <a:gd name="connsiteY123" fmla="*/ 1087755 h 1314450"/>
              <a:gd name="connsiteX124" fmla="*/ 103823 w 390525"/>
              <a:gd name="connsiteY124" fmla="*/ 1009650 h 1314450"/>
              <a:gd name="connsiteX125" fmla="*/ 144780 w 390525"/>
              <a:gd name="connsiteY125" fmla="*/ 1009650 h 1314450"/>
              <a:gd name="connsiteX126" fmla="*/ 143828 w 390525"/>
              <a:gd name="connsiteY126" fmla="*/ 1075373 h 1314450"/>
              <a:gd name="connsiteX127" fmla="*/ 144780 w 390525"/>
              <a:gd name="connsiteY127" fmla="*/ 889635 h 1314450"/>
              <a:gd name="connsiteX128" fmla="*/ 144780 w 390525"/>
              <a:gd name="connsiteY128" fmla="*/ 922020 h 1314450"/>
              <a:gd name="connsiteX129" fmla="*/ 103823 w 390525"/>
              <a:gd name="connsiteY129" fmla="*/ 952500 h 1314450"/>
              <a:gd name="connsiteX130" fmla="*/ 103823 w 390525"/>
              <a:gd name="connsiteY130" fmla="*/ 872490 h 1314450"/>
              <a:gd name="connsiteX131" fmla="*/ 127635 w 390525"/>
              <a:gd name="connsiteY131" fmla="*/ 872490 h 1314450"/>
              <a:gd name="connsiteX132" fmla="*/ 144780 w 390525"/>
              <a:gd name="connsiteY132" fmla="*/ 889635 h 1314450"/>
              <a:gd name="connsiteX133" fmla="*/ 143828 w 390525"/>
              <a:gd name="connsiteY133" fmla="*/ 678180 h 1314450"/>
              <a:gd name="connsiteX134" fmla="*/ 141923 w 390525"/>
              <a:gd name="connsiteY134" fmla="*/ 683895 h 1314450"/>
              <a:gd name="connsiteX135" fmla="*/ 102870 w 390525"/>
              <a:gd name="connsiteY135" fmla="*/ 683895 h 1314450"/>
              <a:gd name="connsiteX136" fmla="*/ 102870 w 390525"/>
              <a:gd name="connsiteY136" fmla="*/ 607695 h 1314450"/>
              <a:gd name="connsiteX137" fmla="*/ 114300 w 390525"/>
              <a:gd name="connsiteY137" fmla="*/ 605790 h 1314450"/>
              <a:gd name="connsiteX138" fmla="*/ 144780 w 390525"/>
              <a:gd name="connsiteY138" fmla="*/ 634365 h 1314450"/>
              <a:gd name="connsiteX139" fmla="*/ 143828 w 390525"/>
              <a:gd name="connsiteY139" fmla="*/ 678180 h 1314450"/>
              <a:gd name="connsiteX140" fmla="*/ 142875 w 390525"/>
              <a:gd name="connsiteY140" fmla="*/ 419100 h 1314450"/>
              <a:gd name="connsiteX141" fmla="*/ 103823 w 390525"/>
              <a:gd name="connsiteY141" fmla="*/ 419100 h 1314450"/>
              <a:gd name="connsiteX142" fmla="*/ 103823 w 390525"/>
              <a:gd name="connsiteY142" fmla="*/ 341948 h 1314450"/>
              <a:gd name="connsiteX143" fmla="*/ 142875 w 390525"/>
              <a:gd name="connsiteY143" fmla="*/ 341948 h 1314450"/>
              <a:gd name="connsiteX144" fmla="*/ 142875 w 390525"/>
              <a:gd name="connsiteY144" fmla="*/ 419100 h 1314450"/>
              <a:gd name="connsiteX145" fmla="*/ 103823 w 390525"/>
              <a:gd name="connsiteY145" fmla="*/ 168592 h 1314450"/>
              <a:gd name="connsiteX146" fmla="*/ 142875 w 390525"/>
              <a:gd name="connsiteY146" fmla="*/ 168592 h 1314450"/>
              <a:gd name="connsiteX147" fmla="*/ 142875 w 390525"/>
              <a:gd name="connsiteY147" fmla="*/ 245745 h 1314450"/>
              <a:gd name="connsiteX148" fmla="*/ 103823 w 390525"/>
              <a:gd name="connsiteY148" fmla="*/ 245745 h 1314450"/>
              <a:gd name="connsiteX149" fmla="*/ 103823 w 390525"/>
              <a:gd name="connsiteY149" fmla="*/ 168592 h 1314450"/>
              <a:gd name="connsiteX150" fmla="*/ 102870 w 390525"/>
              <a:gd name="connsiteY150" fmla="*/ 475298 h 1314450"/>
              <a:gd name="connsiteX151" fmla="*/ 142875 w 390525"/>
              <a:gd name="connsiteY151" fmla="*/ 475298 h 1314450"/>
              <a:gd name="connsiteX152" fmla="*/ 142875 w 390525"/>
              <a:gd name="connsiteY152" fmla="*/ 551498 h 1314450"/>
              <a:gd name="connsiteX153" fmla="*/ 102870 w 390525"/>
              <a:gd name="connsiteY153" fmla="*/ 551498 h 1314450"/>
              <a:gd name="connsiteX154" fmla="*/ 102870 w 390525"/>
              <a:gd name="connsiteY154" fmla="*/ 475298 h 1314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Lst>
            <a:rect l="l" t="t" r="r" b="b"/>
            <a:pathLst>
              <a:path w="390525" h="1314450">
                <a:moveTo>
                  <a:pt x="398145" y="1319213"/>
                </a:moveTo>
                <a:cubicBezTo>
                  <a:pt x="398145" y="976313"/>
                  <a:pt x="398145" y="637223"/>
                  <a:pt x="398145" y="296228"/>
                </a:cubicBezTo>
                <a:cubicBezTo>
                  <a:pt x="384810" y="296228"/>
                  <a:pt x="374333" y="295275"/>
                  <a:pt x="363855" y="296228"/>
                </a:cubicBezTo>
                <a:cubicBezTo>
                  <a:pt x="344805" y="298133"/>
                  <a:pt x="340042" y="289560"/>
                  <a:pt x="340995" y="272415"/>
                </a:cubicBezTo>
                <a:cubicBezTo>
                  <a:pt x="341948" y="236220"/>
                  <a:pt x="340995" y="200978"/>
                  <a:pt x="340995" y="164783"/>
                </a:cubicBezTo>
                <a:cubicBezTo>
                  <a:pt x="340995" y="145733"/>
                  <a:pt x="340995" y="125730"/>
                  <a:pt x="340995" y="104775"/>
                </a:cubicBezTo>
                <a:cubicBezTo>
                  <a:pt x="304800" y="104775"/>
                  <a:pt x="271463" y="103823"/>
                  <a:pt x="239078" y="104775"/>
                </a:cubicBezTo>
                <a:cubicBezTo>
                  <a:pt x="220028" y="105728"/>
                  <a:pt x="215265" y="99060"/>
                  <a:pt x="216217" y="80963"/>
                </a:cubicBezTo>
                <a:cubicBezTo>
                  <a:pt x="217170" y="54292"/>
                  <a:pt x="216217" y="27623"/>
                  <a:pt x="216217" y="0"/>
                </a:cubicBezTo>
                <a:cubicBezTo>
                  <a:pt x="203835" y="0"/>
                  <a:pt x="193358" y="0"/>
                  <a:pt x="180975" y="0"/>
                </a:cubicBezTo>
                <a:cubicBezTo>
                  <a:pt x="180975" y="27623"/>
                  <a:pt x="180023" y="54292"/>
                  <a:pt x="180975" y="80963"/>
                </a:cubicBezTo>
                <a:cubicBezTo>
                  <a:pt x="181928" y="98108"/>
                  <a:pt x="177165" y="105728"/>
                  <a:pt x="158115" y="104775"/>
                </a:cubicBezTo>
                <a:cubicBezTo>
                  <a:pt x="127635" y="102870"/>
                  <a:pt x="98108" y="104775"/>
                  <a:pt x="67628" y="104775"/>
                </a:cubicBezTo>
                <a:cubicBezTo>
                  <a:pt x="66675" y="112395"/>
                  <a:pt x="66675" y="116205"/>
                  <a:pt x="66675" y="120015"/>
                </a:cubicBezTo>
                <a:cubicBezTo>
                  <a:pt x="66675" y="171450"/>
                  <a:pt x="65723" y="223838"/>
                  <a:pt x="66675" y="275273"/>
                </a:cubicBezTo>
                <a:cubicBezTo>
                  <a:pt x="66675" y="291465"/>
                  <a:pt x="61913" y="297180"/>
                  <a:pt x="45720" y="296228"/>
                </a:cubicBezTo>
                <a:cubicBezTo>
                  <a:pt x="31433" y="295275"/>
                  <a:pt x="17145" y="296228"/>
                  <a:pt x="0" y="296228"/>
                </a:cubicBezTo>
                <a:cubicBezTo>
                  <a:pt x="0" y="637223"/>
                  <a:pt x="0" y="976313"/>
                  <a:pt x="0" y="1319213"/>
                </a:cubicBezTo>
                <a:lnTo>
                  <a:pt x="398145" y="1319213"/>
                </a:lnTo>
                <a:close/>
                <a:moveTo>
                  <a:pt x="294323" y="1219200"/>
                </a:moveTo>
                <a:cubicBezTo>
                  <a:pt x="286703" y="1220152"/>
                  <a:pt x="280035" y="1220152"/>
                  <a:pt x="273367" y="1220152"/>
                </a:cubicBezTo>
                <a:cubicBezTo>
                  <a:pt x="257175" y="1222058"/>
                  <a:pt x="251460" y="1214438"/>
                  <a:pt x="253365" y="1199198"/>
                </a:cubicBezTo>
                <a:cubicBezTo>
                  <a:pt x="254317" y="1190625"/>
                  <a:pt x="253365" y="1183005"/>
                  <a:pt x="253365" y="1174433"/>
                </a:cubicBezTo>
                <a:cubicBezTo>
                  <a:pt x="253365" y="1135380"/>
                  <a:pt x="253365" y="1135380"/>
                  <a:pt x="294323" y="1142048"/>
                </a:cubicBezTo>
                <a:cubicBezTo>
                  <a:pt x="294323" y="1168718"/>
                  <a:pt x="294323" y="1193483"/>
                  <a:pt x="294323" y="1219200"/>
                </a:cubicBezTo>
                <a:close/>
                <a:moveTo>
                  <a:pt x="253365" y="1052513"/>
                </a:moveTo>
                <a:cubicBezTo>
                  <a:pt x="253365" y="1049655"/>
                  <a:pt x="253365" y="1046798"/>
                  <a:pt x="253365" y="1042988"/>
                </a:cubicBezTo>
                <a:cubicBezTo>
                  <a:pt x="253365" y="1004888"/>
                  <a:pt x="253365" y="1004888"/>
                  <a:pt x="294323" y="1008698"/>
                </a:cubicBezTo>
                <a:cubicBezTo>
                  <a:pt x="294323" y="1033463"/>
                  <a:pt x="294323" y="1059180"/>
                  <a:pt x="294323" y="1084898"/>
                </a:cubicBezTo>
                <a:cubicBezTo>
                  <a:pt x="253365" y="1090613"/>
                  <a:pt x="253365" y="1090613"/>
                  <a:pt x="253365" y="1052513"/>
                </a:cubicBezTo>
                <a:close/>
                <a:moveTo>
                  <a:pt x="296228" y="914400"/>
                </a:moveTo>
                <a:cubicBezTo>
                  <a:pt x="296228" y="920115"/>
                  <a:pt x="295275" y="926783"/>
                  <a:pt x="296228" y="932498"/>
                </a:cubicBezTo>
                <a:cubicBezTo>
                  <a:pt x="298133" y="948690"/>
                  <a:pt x="293370" y="955358"/>
                  <a:pt x="275273" y="955358"/>
                </a:cubicBezTo>
                <a:cubicBezTo>
                  <a:pt x="258128" y="955358"/>
                  <a:pt x="252413" y="948690"/>
                  <a:pt x="253365" y="932498"/>
                </a:cubicBezTo>
                <a:cubicBezTo>
                  <a:pt x="254317" y="920115"/>
                  <a:pt x="254317" y="906780"/>
                  <a:pt x="253365" y="894398"/>
                </a:cubicBezTo>
                <a:cubicBezTo>
                  <a:pt x="252413" y="878205"/>
                  <a:pt x="258128" y="872490"/>
                  <a:pt x="275273" y="871538"/>
                </a:cubicBezTo>
                <a:cubicBezTo>
                  <a:pt x="293370" y="871538"/>
                  <a:pt x="298133" y="878205"/>
                  <a:pt x="296228" y="894398"/>
                </a:cubicBezTo>
                <a:cubicBezTo>
                  <a:pt x="295275" y="901065"/>
                  <a:pt x="296228" y="907733"/>
                  <a:pt x="296228" y="914400"/>
                </a:cubicBezTo>
                <a:close/>
                <a:moveTo>
                  <a:pt x="253365" y="374333"/>
                </a:moveTo>
                <a:cubicBezTo>
                  <a:pt x="253365" y="336233"/>
                  <a:pt x="254317" y="335280"/>
                  <a:pt x="294323" y="342900"/>
                </a:cubicBezTo>
                <a:cubicBezTo>
                  <a:pt x="294323" y="367665"/>
                  <a:pt x="294323" y="393383"/>
                  <a:pt x="294323" y="419100"/>
                </a:cubicBezTo>
                <a:cubicBezTo>
                  <a:pt x="285750" y="419100"/>
                  <a:pt x="278130" y="419100"/>
                  <a:pt x="270510" y="420053"/>
                </a:cubicBezTo>
                <a:cubicBezTo>
                  <a:pt x="258128" y="421005"/>
                  <a:pt x="252413" y="416242"/>
                  <a:pt x="253365" y="402908"/>
                </a:cubicBezTo>
                <a:cubicBezTo>
                  <a:pt x="254317" y="394335"/>
                  <a:pt x="253365" y="383858"/>
                  <a:pt x="253365" y="374333"/>
                </a:cubicBezTo>
                <a:close/>
                <a:moveTo>
                  <a:pt x="294323" y="475298"/>
                </a:moveTo>
                <a:cubicBezTo>
                  <a:pt x="294323" y="501015"/>
                  <a:pt x="294323" y="525780"/>
                  <a:pt x="294323" y="552450"/>
                </a:cubicBezTo>
                <a:cubicBezTo>
                  <a:pt x="281940" y="552450"/>
                  <a:pt x="269558" y="552450"/>
                  <a:pt x="256223" y="552450"/>
                </a:cubicBezTo>
                <a:cubicBezTo>
                  <a:pt x="256223" y="526733"/>
                  <a:pt x="256223" y="501967"/>
                  <a:pt x="256223" y="475298"/>
                </a:cubicBezTo>
                <a:cubicBezTo>
                  <a:pt x="268605" y="475298"/>
                  <a:pt x="280035" y="475298"/>
                  <a:pt x="294323" y="475298"/>
                </a:cubicBezTo>
                <a:close/>
                <a:moveTo>
                  <a:pt x="254317" y="618173"/>
                </a:moveTo>
                <a:cubicBezTo>
                  <a:pt x="254317" y="614363"/>
                  <a:pt x="261938" y="607695"/>
                  <a:pt x="266700" y="606743"/>
                </a:cubicBezTo>
                <a:cubicBezTo>
                  <a:pt x="275273" y="604838"/>
                  <a:pt x="283845" y="605790"/>
                  <a:pt x="294323" y="605790"/>
                </a:cubicBezTo>
                <a:cubicBezTo>
                  <a:pt x="294323" y="633413"/>
                  <a:pt x="294323" y="657225"/>
                  <a:pt x="294323" y="683895"/>
                </a:cubicBezTo>
                <a:cubicBezTo>
                  <a:pt x="280988" y="683895"/>
                  <a:pt x="268605" y="683895"/>
                  <a:pt x="253365" y="683895"/>
                </a:cubicBezTo>
                <a:cubicBezTo>
                  <a:pt x="253365" y="661988"/>
                  <a:pt x="253365" y="640080"/>
                  <a:pt x="254317" y="618173"/>
                </a:cubicBezTo>
                <a:close/>
                <a:moveTo>
                  <a:pt x="253365" y="231458"/>
                </a:moveTo>
                <a:cubicBezTo>
                  <a:pt x="254317" y="222885"/>
                  <a:pt x="253365" y="213360"/>
                  <a:pt x="253365" y="203835"/>
                </a:cubicBezTo>
                <a:cubicBezTo>
                  <a:pt x="253365" y="165735"/>
                  <a:pt x="253365" y="165735"/>
                  <a:pt x="294323" y="168592"/>
                </a:cubicBezTo>
                <a:cubicBezTo>
                  <a:pt x="294323" y="194310"/>
                  <a:pt x="294323" y="219075"/>
                  <a:pt x="294323" y="246698"/>
                </a:cubicBezTo>
                <a:cubicBezTo>
                  <a:pt x="286703" y="246698"/>
                  <a:pt x="278130" y="247650"/>
                  <a:pt x="270510" y="247650"/>
                </a:cubicBezTo>
                <a:cubicBezTo>
                  <a:pt x="258128" y="249555"/>
                  <a:pt x="252413" y="243840"/>
                  <a:pt x="253365" y="231458"/>
                </a:cubicBezTo>
                <a:close/>
                <a:moveTo>
                  <a:pt x="253365" y="774383"/>
                </a:moveTo>
                <a:cubicBezTo>
                  <a:pt x="253365" y="735330"/>
                  <a:pt x="253365" y="735330"/>
                  <a:pt x="294323" y="741998"/>
                </a:cubicBezTo>
                <a:cubicBezTo>
                  <a:pt x="294323" y="766763"/>
                  <a:pt x="294323" y="792480"/>
                  <a:pt x="294323" y="820102"/>
                </a:cubicBezTo>
                <a:cubicBezTo>
                  <a:pt x="284798" y="820102"/>
                  <a:pt x="275273" y="822008"/>
                  <a:pt x="266700" y="819150"/>
                </a:cubicBezTo>
                <a:cubicBezTo>
                  <a:pt x="260985" y="817245"/>
                  <a:pt x="255270" y="811530"/>
                  <a:pt x="254317" y="805815"/>
                </a:cubicBezTo>
                <a:cubicBezTo>
                  <a:pt x="252413" y="795338"/>
                  <a:pt x="253365" y="784860"/>
                  <a:pt x="253365" y="774383"/>
                </a:cubicBezTo>
                <a:close/>
                <a:moveTo>
                  <a:pt x="218123" y="1220152"/>
                </a:moveTo>
                <a:cubicBezTo>
                  <a:pt x="204788" y="1220152"/>
                  <a:pt x="193358" y="1220152"/>
                  <a:pt x="180975" y="1220152"/>
                </a:cubicBezTo>
                <a:cubicBezTo>
                  <a:pt x="180975" y="1193483"/>
                  <a:pt x="180975" y="1168718"/>
                  <a:pt x="180975" y="1142048"/>
                </a:cubicBezTo>
                <a:cubicBezTo>
                  <a:pt x="193358" y="1142048"/>
                  <a:pt x="205740" y="1142048"/>
                  <a:pt x="218123" y="1142048"/>
                </a:cubicBezTo>
                <a:cubicBezTo>
                  <a:pt x="218123" y="1167765"/>
                  <a:pt x="218123" y="1192530"/>
                  <a:pt x="218123" y="1220152"/>
                </a:cubicBezTo>
                <a:close/>
                <a:moveTo>
                  <a:pt x="218123" y="1075373"/>
                </a:moveTo>
                <a:cubicBezTo>
                  <a:pt x="218123" y="1080135"/>
                  <a:pt x="205740" y="1085850"/>
                  <a:pt x="199073" y="1085850"/>
                </a:cubicBezTo>
                <a:cubicBezTo>
                  <a:pt x="192405" y="1085850"/>
                  <a:pt x="180023" y="1079183"/>
                  <a:pt x="180023" y="1075373"/>
                </a:cubicBezTo>
                <a:cubicBezTo>
                  <a:pt x="178117" y="1053465"/>
                  <a:pt x="179070" y="1031558"/>
                  <a:pt x="179070" y="1008698"/>
                </a:cubicBezTo>
                <a:cubicBezTo>
                  <a:pt x="193358" y="1008698"/>
                  <a:pt x="204788" y="1008698"/>
                  <a:pt x="219075" y="1008698"/>
                </a:cubicBezTo>
                <a:cubicBezTo>
                  <a:pt x="219075" y="1032510"/>
                  <a:pt x="220028" y="1054418"/>
                  <a:pt x="218123" y="1075373"/>
                </a:cubicBezTo>
                <a:close/>
                <a:moveTo>
                  <a:pt x="180023" y="168592"/>
                </a:moveTo>
                <a:cubicBezTo>
                  <a:pt x="192405" y="168592"/>
                  <a:pt x="202883" y="168592"/>
                  <a:pt x="217170" y="168592"/>
                </a:cubicBezTo>
                <a:cubicBezTo>
                  <a:pt x="217170" y="194310"/>
                  <a:pt x="217170" y="219075"/>
                  <a:pt x="217170" y="245745"/>
                </a:cubicBezTo>
                <a:cubicBezTo>
                  <a:pt x="204788" y="245745"/>
                  <a:pt x="193358" y="245745"/>
                  <a:pt x="180023" y="245745"/>
                </a:cubicBezTo>
                <a:cubicBezTo>
                  <a:pt x="180023" y="220980"/>
                  <a:pt x="180023" y="195263"/>
                  <a:pt x="180023" y="168592"/>
                </a:cubicBezTo>
                <a:close/>
                <a:moveTo>
                  <a:pt x="218123" y="741045"/>
                </a:moveTo>
                <a:cubicBezTo>
                  <a:pt x="218123" y="766763"/>
                  <a:pt x="218123" y="791527"/>
                  <a:pt x="218123" y="818198"/>
                </a:cubicBezTo>
                <a:cubicBezTo>
                  <a:pt x="205740" y="818198"/>
                  <a:pt x="193358" y="818198"/>
                  <a:pt x="180023" y="818198"/>
                </a:cubicBezTo>
                <a:cubicBezTo>
                  <a:pt x="180023" y="792480"/>
                  <a:pt x="180023" y="767715"/>
                  <a:pt x="180023" y="741045"/>
                </a:cubicBezTo>
                <a:cubicBezTo>
                  <a:pt x="191453" y="741045"/>
                  <a:pt x="202883" y="741045"/>
                  <a:pt x="218123" y="741045"/>
                </a:cubicBezTo>
                <a:close/>
                <a:moveTo>
                  <a:pt x="217170" y="341948"/>
                </a:moveTo>
                <a:cubicBezTo>
                  <a:pt x="217170" y="366713"/>
                  <a:pt x="217170" y="392430"/>
                  <a:pt x="217170" y="419100"/>
                </a:cubicBezTo>
                <a:cubicBezTo>
                  <a:pt x="205740" y="419100"/>
                  <a:pt x="194310" y="419100"/>
                  <a:pt x="180023" y="419100"/>
                </a:cubicBezTo>
                <a:cubicBezTo>
                  <a:pt x="180023" y="394335"/>
                  <a:pt x="180023" y="369570"/>
                  <a:pt x="180023" y="341948"/>
                </a:cubicBezTo>
                <a:cubicBezTo>
                  <a:pt x="192405" y="341948"/>
                  <a:pt x="203835" y="341948"/>
                  <a:pt x="217170" y="341948"/>
                </a:cubicBezTo>
                <a:close/>
                <a:moveTo>
                  <a:pt x="180023" y="475298"/>
                </a:moveTo>
                <a:cubicBezTo>
                  <a:pt x="192405" y="475298"/>
                  <a:pt x="203835" y="475298"/>
                  <a:pt x="217170" y="475298"/>
                </a:cubicBezTo>
                <a:cubicBezTo>
                  <a:pt x="217170" y="501015"/>
                  <a:pt x="217170" y="525780"/>
                  <a:pt x="217170" y="552450"/>
                </a:cubicBezTo>
                <a:cubicBezTo>
                  <a:pt x="205740" y="552450"/>
                  <a:pt x="193358" y="552450"/>
                  <a:pt x="180023" y="552450"/>
                </a:cubicBezTo>
                <a:cubicBezTo>
                  <a:pt x="180023" y="526733"/>
                  <a:pt x="180023" y="501967"/>
                  <a:pt x="180023" y="475298"/>
                </a:cubicBezTo>
                <a:close/>
                <a:moveTo>
                  <a:pt x="180023" y="607695"/>
                </a:moveTo>
                <a:cubicBezTo>
                  <a:pt x="192405" y="607695"/>
                  <a:pt x="203835" y="607695"/>
                  <a:pt x="217170" y="607695"/>
                </a:cubicBezTo>
                <a:cubicBezTo>
                  <a:pt x="217170" y="632460"/>
                  <a:pt x="217170" y="657225"/>
                  <a:pt x="217170" y="683895"/>
                </a:cubicBezTo>
                <a:cubicBezTo>
                  <a:pt x="203835" y="683895"/>
                  <a:pt x="192405" y="683895"/>
                  <a:pt x="180023" y="683895"/>
                </a:cubicBezTo>
                <a:cubicBezTo>
                  <a:pt x="180023" y="659130"/>
                  <a:pt x="180023" y="634365"/>
                  <a:pt x="180023" y="607695"/>
                </a:cubicBezTo>
                <a:close/>
                <a:moveTo>
                  <a:pt x="178117" y="897255"/>
                </a:moveTo>
                <a:cubicBezTo>
                  <a:pt x="178117" y="882968"/>
                  <a:pt x="177165" y="871538"/>
                  <a:pt x="198120" y="871538"/>
                </a:cubicBezTo>
                <a:cubicBezTo>
                  <a:pt x="220028" y="871538"/>
                  <a:pt x="219075" y="882968"/>
                  <a:pt x="218123" y="897255"/>
                </a:cubicBezTo>
                <a:cubicBezTo>
                  <a:pt x="218123" y="902970"/>
                  <a:pt x="218123" y="907733"/>
                  <a:pt x="218123" y="913448"/>
                </a:cubicBezTo>
                <a:cubicBezTo>
                  <a:pt x="218123" y="919163"/>
                  <a:pt x="217170" y="925830"/>
                  <a:pt x="218123" y="931545"/>
                </a:cubicBezTo>
                <a:cubicBezTo>
                  <a:pt x="220028" y="946785"/>
                  <a:pt x="216217" y="955358"/>
                  <a:pt x="197167" y="955358"/>
                </a:cubicBezTo>
                <a:cubicBezTo>
                  <a:pt x="178117" y="955358"/>
                  <a:pt x="175260" y="946785"/>
                  <a:pt x="177165" y="931545"/>
                </a:cubicBezTo>
                <a:cubicBezTo>
                  <a:pt x="179070" y="920115"/>
                  <a:pt x="179070" y="908685"/>
                  <a:pt x="178117" y="897255"/>
                </a:cubicBezTo>
                <a:close/>
                <a:moveTo>
                  <a:pt x="142875" y="1220152"/>
                </a:moveTo>
                <a:cubicBezTo>
                  <a:pt x="128588" y="1220152"/>
                  <a:pt x="117158" y="1220152"/>
                  <a:pt x="102870" y="1220152"/>
                </a:cubicBezTo>
                <a:cubicBezTo>
                  <a:pt x="102870" y="1194435"/>
                  <a:pt x="102870" y="1168718"/>
                  <a:pt x="102870" y="1142048"/>
                </a:cubicBezTo>
                <a:cubicBezTo>
                  <a:pt x="116205" y="1142048"/>
                  <a:pt x="128588" y="1142048"/>
                  <a:pt x="142875" y="1142048"/>
                </a:cubicBezTo>
                <a:cubicBezTo>
                  <a:pt x="142875" y="1167765"/>
                  <a:pt x="142875" y="1192530"/>
                  <a:pt x="142875" y="1220152"/>
                </a:cubicBezTo>
                <a:close/>
                <a:moveTo>
                  <a:pt x="102870" y="818198"/>
                </a:moveTo>
                <a:cubicBezTo>
                  <a:pt x="102870" y="792480"/>
                  <a:pt x="102870" y="767715"/>
                  <a:pt x="102870" y="741045"/>
                </a:cubicBezTo>
                <a:cubicBezTo>
                  <a:pt x="115253" y="741045"/>
                  <a:pt x="128588" y="741045"/>
                  <a:pt x="142875" y="741045"/>
                </a:cubicBezTo>
                <a:cubicBezTo>
                  <a:pt x="142875" y="767715"/>
                  <a:pt x="142875" y="792480"/>
                  <a:pt x="142875" y="818198"/>
                </a:cubicBezTo>
                <a:cubicBezTo>
                  <a:pt x="129540" y="818198"/>
                  <a:pt x="117158" y="818198"/>
                  <a:pt x="102870" y="818198"/>
                </a:cubicBezTo>
                <a:close/>
                <a:moveTo>
                  <a:pt x="143828" y="1075373"/>
                </a:moveTo>
                <a:cubicBezTo>
                  <a:pt x="143828" y="1080135"/>
                  <a:pt x="135255" y="1085850"/>
                  <a:pt x="129540" y="1086802"/>
                </a:cubicBezTo>
                <a:cubicBezTo>
                  <a:pt x="121920" y="1088708"/>
                  <a:pt x="113348" y="1087755"/>
                  <a:pt x="103823" y="1087755"/>
                </a:cubicBezTo>
                <a:cubicBezTo>
                  <a:pt x="103823" y="1060133"/>
                  <a:pt x="103823" y="1035368"/>
                  <a:pt x="103823" y="1009650"/>
                </a:cubicBezTo>
                <a:cubicBezTo>
                  <a:pt x="117158" y="1009650"/>
                  <a:pt x="129540" y="1009650"/>
                  <a:pt x="144780" y="1009650"/>
                </a:cubicBezTo>
                <a:cubicBezTo>
                  <a:pt x="144780" y="1031558"/>
                  <a:pt x="145733" y="1053465"/>
                  <a:pt x="143828" y="1075373"/>
                </a:cubicBezTo>
                <a:close/>
                <a:moveTo>
                  <a:pt x="144780" y="889635"/>
                </a:moveTo>
                <a:cubicBezTo>
                  <a:pt x="143828" y="900113"/>
                  <a:pt x="144780" y="910590"/>
                  <a:pt x="144780" y="922020"/>
                </a:cubicBezTo>
                <a:cubicBezTo>
                  <a:pt x="144780" y="959168"/>
                  <a:pt x="144780" y="959168"/>
                  <a:pt x="103823" y="952500"/>
                </a:cubicBezTo>
                <a:cubicBezTo>
                  <a:pt x="103823" y="927735"/>
                  <a:pt x="103823" y="902018"/>
                  <a:pt x="103823" y="872490"/>
                </a:cubicBezTo>
                <a:cubicBezTo>
                  <a:pt x="113348" y="872490"/>
                  <a:pt x="120967" y="872490"/>
                  <a:pt x="127635" y="872490"/>
                </a:cubicBezTo>
                <a:cubicBezTo>
                  <a:pt x="140970" y="871538"/>
                  <a:pt x="145733" y="877252"/>
                  <a:pt x="144780" y="889635"/>
                </a:cubicBezTo>
                <a:close/>
                <a:moveTo>
                  <a:pt x="143828" y="678180"/>
                </a:moveTo>
                <a:cubicBezTo>
                  <a:pt x="143828" y="679133"/>
                  <a:pt x="142875" y="681038"/>
                  <a:pt x="141923" y="683895"/>
                </a:cubicBezTo>
                <a:cubicBezTo>
                  <a:pt x="130492" y="683895"/>
                  <a:pt x="118110" y="683895"/>
                  <a:pt x="102870" y="683895"/>
                </a:cubicBezTo>
                <a:cubicBezTo>
                  <a:pt x="102870" y="658178"/>
                  <a:pt x="102870" y="633413"/>
                  <a:pt x="102870" y="607695"/>
                </a:cubicBezTo>
                <a:cubicBezTo>
                  <a:pt x="107633" y="606743"/>
                  <a:pt x="110490" y="605790"/>
                  <a:pt x="114300" y="605790"/>
                </a:cubicBezTo>
                <a:cubicBezTo>
                  <a:pt x="144780" y="604838"/>
                  <a:pt x="144780" y="604838"/>
                  <a:pt x="144780" y="634365"/>
                </a:cubicBezTo>
                <a:cubicBezTo>
                  <a:pt x="144780" y="649605"/>
                  <a:pt x="144780" y="663893"/>
                  <a:pt x="143828" y="678180"/>
                </a:cubicBezTo>
                <a:close/>
                <a:moveTo>
                  <a:pt x="142875" y="419100"/>
                </a:moveTo>
                <a:cubicBezTo>
                  <a:pt x="130492" y="419100"/>
                  <a:pt x="118110" y="419100"/>
                  <a:pt x="103823" y="419100"/>
                </a:cubicBezTo>
                <a:cubicBezTo>
                  <a:pt x="103823" y="394335"/>
                  <a:pt x="103823" y="368617"/>
                  <a:pt x="103823" y="341948"/>
                </a:cubicBezTo>
                <a:cubicBezTo>
                  <a:pt x="118110" y="341948"/>
                  <a:pt x="129540" y="341948"/>
                  <a:pt x="142875" y="341948"/>
                </a:cubicBezTo>
                <a:cubicBezTo>
                  <a:pt x="142875" y="366713"/>
                  <a:pt x="142875" y="391478"/>
                  <a:pt x="142875" y="419100"/>
                </a:cubicBezTo>
                <a:close/>
                <a:moveTo>
                  <a:pt x="103823" y="168592"/>
                </a:moveTo>
                <a:cubicBezTo>
                  <a:pt x="118110" y="168592"/>
                  <a:pt x="129540" y="168592"/>
                  <a:pt x="142875" y="168592"/>
                </a:cubicBezTo>
                <a:cubicBezTo>
                  <a:pt x="142875" y="194310"/>
                  <a:pt x="142875" y="219075"/>
                  <a:pt x="142875" y="245745"/>
                </a:cubicBezTo>
                <a:cubicBezTo>
                  <a:pt x="130492" y="245745"/>
                  <a:pt x="118110" y="245745"/>
                  <a:pt x="103823" y="245745"/>
                </a:cubicBezTo>
                <a:cubicBezTo>
                  <a:pt x="103823" y="221933"/>
                  <a:pt x="103823" y="196215"/>
                  <a:pt x="103823" y="168592"/>
                </a:cubicBezTo>
                <a:close/>
                <a:moveTo>
                  <a:pt x="102870" y="475298"/>
                </a:moveTo>
                <a:cubicBezTo>
                  <a:pt x="116205" y="475298"/>
                  <a:pt x="128588" y="475298"/>
                  <a:pt x="142875" y="475298"/>
                </a:cubicBezTo>
                <a:cubicBezTo>
                  <a:pt x="142875" y="500063"/>
                  <a:pt x="142875" y="524828"/>
                  <a:pt x="142875" y="551498"/>
                </a:cubicBezTo>
                <a:cubicBezTo>
                  <a:pt x="130492" y="551498"/>
                  <a:pt x="118110" y="551498"/>
                  <a:pt x="102870" y="551498"/>
                </a:cubicBezTo>
                <a:cubicBezTo>
                  <a:pt x="102870" y="525780"/>
                  <a:pt x="102870" y="501015"/>
                  <a:pt x="102870" y="475298"/>
                </a:cubicBezTo>
                <a:close/>
              </a:path>
            </a:pathLst>
          </a:custGeom>
          <a:solidFill>
            <a:schemeClr val="accent1"/>
          </a:solidFill>
          <a:ln w="9525" cap="flat">
            <a:noFill/>
            <a:prstDash val="solid"/>
            <a:miter/>
          </a:ln>
        </p:spPr>
        <p:txBody>
          <a:bodyPr rtlCol="0" anchor="ctr"/>
          <a:lstStyle/>
          <a:p>
            <a:endParaRPr lang="en-US"/>
          </a:p>
        </p:txBody>
      </p:sp>
      <p:sp>
        <p:nvSpPr>
          <p:cNvPr id="130" name="Freeform: Shape 129">
            <a:extLst>
              <a:ext uri="{FF2B5EF4-FFF2-40B4-BE49-F238E27FC236}">
                <a16:creationId xmlns:a16="http://schemas.microsoft.com/office/drawing/2014/main" id="{ADD657B0-1740-4E7C-BA58-C47D09AC129B}"/>
              </a:ext>
            </a:extLst>
          </p:cNvPr>
          <p:cNvSpPr/>
          <p:nvPr/>
        </p:nvSpPr>
        <p:spPr>
          <a:xfrm>
            <a:off x="7162641" y="5866279"/>
            <a:ext cx="228440" cy="480511"/>
          </a:xfrm>
          <a:custGeom>
            <a:avLst/>
            <a:gdLst>
              <a:gd name="connsiteX0" fmla="*/ 238 w 276225"/>
              <a:gd name="connsiteY0" fmla="*/ 583883 h 581025"/>
              <a:gd name="connsiteX1" fmla="*/ 284083 w 276225"/>
              <a:gd name="connsiteY1" fmla="*/ 583883 h 581025"/>
              <a:gd name="connsiteX2" fmla="*/ 283131 w 276225"/>
              <a:gd name="connsiteY2" fmla="*/ 571500 h 581025"/>
              <a:gd name="connsiteX3" fmla="*/ 283131 w 276225"/>
              <a:gd name="connsiteY3" fmla="*/ 27622 h 581025"/>
              <a:gd name="connsiteX4" fmla="*/ 283131 w 276225"/>
              <a:gd name="connsiteY4" fmla="*/ 0 h 581025"/>
              <a:gd name="connsiteX5" fmla="*/ 238 w 276225"/>
              <a:gd name="connsiteY5" fmla="*/ 0 h 581025"/>
              <a:gd name="connsiteX6" fmla="*/ 238 w 276225"/>
              <a:gd name="connsiteY6" fmla="*/ 30480 h 581025"/>
              <a:gd name="connsiteX7" fmla="*/ 1191 w 276225"/>
              <a:gd name="connsiteY7" fmla="*/ 572453 h 581025"/>
              <a:gd name="connsiteX8" fmla="*/ 238 w 276225"/>
              <a:gd name="connsiteY8" fmla="*/ 583883 h 581025"/>
              <a:gd name="connsiteX9" fmla="*/ 190738 w 276225"/>
              <a:gd name="connsiteY9" fmla="*/ 435293 h 581025"/>
              <a:gd name="connsiteX10" fmla="*/ 150733 w 276225"/>
              <a:gd name="connsiteY10" fmla="*/ 435293 h 581025"/>
              <a:gd name="connsiteX11" fmla="*/ 151685 w 276225"/>
              <a:gd name="connsiteY11" fmla="*/ 375285 h 581025"/>
              <a:gd name="connsiteX12" fmla="*/ 175498 w 276225"/>
              <a:gd name="connsiteY12" fmla="*/ 366713 h 581025"/>
              <a:gd name="connsiteX13" fmla="*/ 190738 w 276225"/>
              <a:gd name="connsiteY13" fmla="*/ 380047 h 581025"/>
              <a:gd name="connsiteX14" fmla="*/ 190738 w 276225"/>
              <a:gd name="connsiteY14" fmla="*/ 435293 h 581025"/>
              <a:gd name="connsiteX15" fmla="*/ 257413 w 276225"/>
              <a:gd name="connsiteY15" fmla="*/ 437197 h 581025"/>
              <a:gd name="connsiteX16" fmla="*/ 220266 w 276225"/>
              <a:gd name="connsiteY16" fmla="*/ 433388 h 581025"/>
              <a:gd name="connsiteX17" fmla="*/ 218360 w 276225"/>
              <a:gd name="connsiteY17" fmla="*/ 373380 h 581025"/>
              <a:gd name="connsiteX18" fmla="*/ 257413 w 276225"/>
              <a:gd name="connsiteY18" fmla="*/ 363855 h 581025"/>
              <a:gd name="connsiteX19" fmla="*/ 257413 w 276225"/>
              <a:gd name="connsiteY19" fmla="*/ 437197 h 581025"/>
              <a:gd name="connsiteX20" fmla="*/ 215503 w 276225"/>
              <a:gd name="connsiteY20" fmla="*/ 73343 h 581025"/>
              <a:gd name="connsiteX21" fmla="*/ 256460 w 276225"/>
              <a:gd name="connsiteY21" fmla="*/ 73343 h 581025"/>
              <a:gd name="connsiteX22" fmla="*/ 256460 w 276225"/>
              <a:gd name="connsiteY22" fmla="*/ 140970 h 581025"/>
              <a:gd name="connsiteX23" fmla="*/ 232648 w 276225"/>
              <a:gd name="connsiteY23" fmla="*/ 141922 h 581025"/>
              <a:gd name="connsiteX24" fmla="*/ 215503 w 276225"/>
              <a:gd name="connsiteY24" fmla="*/ 124778 h 581025"/>
              <a:gd name="connsiteX25" fmla="*/ 215503 w 276225"/>
              <a:gd name="connsiteY25" fmla="*/ 73343 h 581025"/>
              <a:gd name="connsiteX26" fmla="*/ 215503 w 276225"/>
              <a:gd name="connsiteY26" fmla="*/ 211455 h 581025"/>
              <a:gd name="connsiteX27" fmla="*/ 215503 w 276225"/>
              <a:gd name="connsiteY27" fmla="*/ 168593 h 581025"/>
              <a:gd name="connsiteX28" fmla="*/ 258366 w 276225"/>
              <a:gd name="connsiteY28" fmla="*/ 168593 h 581025"/>
              <a:gd name="connsiteX29" fmla="*/ 258366 w 276225"/>
              <a:gd name="connsiteY29" fmla="*/ 212408 h 581025"/>
              <a:gd name="connsiteX30" fmla="*/ 237410 w 276225"/>
              <a:gd name="connsiteY30" fmla="*/ 238125 h 581025"/>
              <a:gd name="connsiteX31" fmla="*/ 215503 w 276225"/>
              <a:gd name="connsiteY31" fmla="*/ 211455 h 581025"/>
              <a:gd name="connsiteX32" fmla="*/ 215503 w 276225"/>
              <a:gd name="connsiteY32" fmla="*/ 293370 h 581025"/>
              <a:gd name="connsiteX33" fmla="*/ 256460 w 276225"/>
              <a:gd name="connsiteY33" fmla="*/ 264795 h 581025"/>
              <a:gd name="connsiteX34" fmla="*/ 256460 w 276225"/>
              <a:gd name="connsiteY34" fmla="*/ 342900 h 581025"/>
              <a:gd name="connsiteX35" fmla="*/ 229791 w 276225"/>
              <a:gd name="connsiteY35" fmla="*/ 341947 h 581025"/>
              <a:gd name="connsiteX36" fmla="*/ 215503 w 276225"/>
              <a:gd name="connsiteY36" fmla="*/ 327660 h 581025"/>
              <a:gd name="connsiteX37" fmla="*/ 215503 w 276225"/>
              <a:gd name="connsiteY37" fmla="*/ 293370 h 581025"/>
              <a:gd name="connsiteX38" fmla="*/ 149781 w 276225"/>
              <a:gd name="connsiteY38" fmla="*/ 214313 h 581025"/>
              <a:gd name="connsiteX39" fmla="*/ 149781 w 276225"/>
              <a:gd name="connsiteY39" fmla="*/ 168593 h 581025"/>
              <a:gd name="connsiteX40" fmla="*/ 190738 w 276225"/>
              <a:gd name="connsiteY40" fmla="*/ 168593 h 581025"/>
              <a:gd name="connsiteX41" fmla="*/ 190738 w 276225"/>
              <a:gd name="connsiteY41" fmla="*/ 214313 h 581025"/>
              <a:gd name="connsiteX42" fmla="*/ 170735 w 276225"/>
              <a:gd name="connsiteY42" fmla="*/ 238125 h 581025"/>
              <a:gd name="connsiteX43" fmla="*/ 149781 w 276225"/>
              <a:gd name="connsiteY43" fmla="*/ 214313 h 581025"/>
              <a:gd name="connsiteX44" fmla="*/ 92631 w 276225"/>
              <a:gd name="connsiteY44" fmla="*/ 73343 h 581025"/>
              <a:gd name="connsiteX45" fmla="*/ 134541 w 276225"/>
              <a:gd name="connsiteY45" fmla="*/ 73343 h 581025"/>
              <a:gd name="connsiteX46" fmla="*/ 134541 w 276225"/>
              <a:gd name="connsiteY46" fmla="*/ 128588 h 581025"/>
              <a:gd name="connsiteX47" fmla="*/ 113585 w 276225"/>
              <a:gd name="connsiteY47" fmla="*/ 141922 h 581025"/>
              <a:gd name="connsiteX48" fmla="*/ 92631 w 276225"/>
              <a:gd name="connsiteY48" fmla="*/ 129540 h 581025"/>
              <a:gd name="connsiteX49" fmla="*/ 92631 w 276225"/>
              <a:gd name="connsiteY49" fmla="*/ 73343 h 581025"/>
              <a:gd name="connsiteX50" fmla="*/ 134541 w 276225"/>
              <a:gd name="connsiteY50" fmla="*/ 170497 h 581025"/>
              <a:gd name="connsiteX51" fmla="*/ 134541 w 276225"/>
              <a:gd name="connsiteY51" fmla="*/ 223838 h 581025"/>
              <a:gd name="connsiteX52" fmla="*/ 113585 w 276225"/>
              <a:gd name="connsiteY52" fmla="*/ 237172 h 581025"/>
              <a:gd name="connsiteX53" fmla="*/ 92631 w 276225"/>
              <a:gd name="connsiteY53" fmla="*/ 223838 h 581025"/>
              <a:gd name="connsiteX54" fmla="*/ 92631 w 276225"/>
              <a:gd name="connsiteY54" fmla="*/ 199072 h 581025"/>
              <a:gd name="connsiteX55" fmla="*/ 134541 w 276225"/>
              <a:gd name="connsiteY55" fmla="*/ 170497 h 581025"/>
              <a:gd name="connsiteX56" fmla="*/ 91678 w 276225"/>
              <a:gd name="connsiteY56" fmla="*/ 281940 h 581025"/>
              <a:gd name="connsiteX57" fmla="*/ 112633 w 276225"/>
              <a:gd name="connsiteY57" fmla="*/ 260033 h 581025"/>
              <a:gd name="connsiteX58" fmla="*/ 134541 w 276225"/>
              <a:gd name="connsiteY58" fmla="*/ 281940 h 581025"/>
              <a:gd name="connsiteX59" fmla="*/ 134541 w 276225"/>
              <a:gd name="connsiteY59" fmla="*/ 302895 h 581025"/>
              <a:gd name="connsiteX60" fmla="*/ 134541 w 276225"/>
              <a:gd name="connsiteY60" fmla="*/ 319088 h 581025"/>
              <a:gd name="connsiteX61" fmla="*/ 114538 w 276225"/>
              <a:gd name="connsiteY61" fmla="*/ 342900 h 581025"/>
              <a:gd name="connsiteX62" fmla="*/ 92631 w 276225"/>
              <a:gd name="connsiteY62" fmla="*/ 318135 h 581025"/>
              <a:gd name="connsiteX63" fmla="*/ 91678 w 276225"/>
              <a:gd name="connsiteY63" fmla="*/ 281940 h 581025"/>
              <a:gd name="connsiteX64" fmla="*/ 38338 w 276225"/>
              <a:gd name="connsiteY64" fmla="*/ 73343 h 581025"/>
              <a:gd name="connsiteX65" fmla="*/ 65960 w 276225"/>
              <a:gd name="connsiteY65" fmla="*/ 73343 h 581025"/>
              <a:gd name="connsiteX66" fmla="*/ 65960 w 276225"/>
              <a:gd name="connsiteY66" fmla="*/ 140970 h 581025"/>
              <a:gd name="connsiteX67" fmla="*/ 38338 w 276225"/>
              <a:gd name="connsiteY67" fmla="*/ 140970 h 581025"/>
              <a:gd name="connsiteX68" fmla="*/ 38338 w 276225"/>
              <a:gd name="connsiteY68" fmla="*/ 73343 h 581025"/>
              <a:gd name="connsiteX69" fmla="*/ 35481 w 276225"/>
              <a:gd name="connsiteY69" fmla="*/ 277178 h 581025"/>
              <a:gd name="connsiteX70" fmla="*/ 51673 w 276225"/>
              <a:gd name="connsiteY70" fmla="*/ 260985 h 581025"/>
              <a:gd name="connsiteX71" fmla="*/ 67866 w 276225"/>
              <a:gd name="connsiteY71" fmla="*/ 277178 h 581025"/>
              <a:gd name="connsiteX72" fmla="*/ 67866 w 276225"/>
              <a:gd name="connsiteY72" fmla="*/ 301943 h 581025"/>
              <a:gd name="connsiteX73" fmla="*/ 67866 w 276225"/>
              <a:gd name="connsiteY73" fmla="*/ 326708 h 581025"/>
              <a:gd name="connsiteX74" fmla="*/ 50721 w 276225"/>
              <a:gd name="connsiteY74" fmla="*/ 340995 h 581025"/>
              <a:gd name="connsiteX75" fmla="*/ 36433 w 276225"/>
              <a:gd name="connsiteY75" fmla="*/ 326708 h 581025"/>
              <a:gd name="connsiteX76" fmla="*/ 35481 w 276225"/>
              <a:gd name="connsiteY76" fmla="*/ 277178 h 581025"/>
              <a:gd name="connsiteX77" fmla="*/ 36433 w 276225"/>
              <a:gd name="connsiteY77" fmla="*/ 379095 h 581025"/>
              <a:gd name="connsiteX78" fmla="*/ 52626 w 276225"/>
              <a:gd name="connsiteY78" fmla="*/ 367665 h 581025"/>
              <a:gd name="connsiteX79" fmla="*/ 65960 w 276225"/>
              <a:gd name="connsiteY79" fmla="*/ 379095 h 581025"/>
              <a:gd name="connsiteX80" fmla="*/ 66913 w 276225"/>
              <a:gd name="connsiteY80" fmla="*/ 435293 h 581025"/>
              <a:gd name="connsiteX81" fmla="*/ 35481 w 276225"/>
              <a:gd name="connsiteY81" fmla="*/ 435293 h 581025"/>
              <a:gd name="connsiteX82" fmla="*/ 36433 w 276225"/>
              <a:gd name="connsiteY82" fmla="*/ 379095 h 581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276225" h="581025">
                <a:moveTo>
                  <a:pt x="238" y="583883"/>
                </a:moveTo>
                <a:lnTo>
                  <a:pt x="284083" y="583883"/>
                </a:lnTo>
                <a:cubicBezTo>
                  <a:pt x="283131" y="580072"/>
                  <a:pt x="283131" y="576263"/>
                  <a:pt x="283131" y="571500"/>
                </a:cubicBezTo>
                <a:cubicBezTo>
                  <a:pt x="284083" y="390525"/>
                  <a:pt x="284083" y="208597"/>
                  <a:pt x="283131" y="27622"/>
                </a:cubicBezTo>
                <a:cubicBezTo>
                  <a:pt x="283131" y="19050"/>
                  <a:pt x="283131" y="9525"/>
                  <a:pt x="283131" y="0"/>
                </a:cubicBezTo>
                <a:cubicBezTo>
                  <a:pt x="187881" y="0"/>
                  <a:pt x="95488" y="0"/>
                  <a:pt x="238" y="0"/>
                </a:cubicBezTo>
                <a:cubicBezTo>
                  <a:pt x="238" y="11430"/>
                  <a:pt x="238" y="20955"/>
                  <a:pt x="238" y="30480"/>
                </a:cubicBezTo>
                <a:cubicBezTo>
                  <a:pt x="238" y="211455"/>
                  <a:pt x="-715" y="391478"/>
                  <a:pt x="1191" y="572453"/>
                </a:cubicBezTo>
                <a:cubicBezTo>
                  <a:pt x="2143" y="576263"/>
                  <a:pt x="1191" y="580072"/>
                  <a:pt x="238" y="583883"/>
                </a:cubicBezTo>
                <a:close/>
                <a:moveTo>
                  <a:pt x="190738" y="435293"/>
                </a:moveTo>
                <a:cubicBezTo>
                  <a:pt x="176451" y="435293"/>
                  <a:pt x="165973" y="435293"/>
                  <a:pt x="150733" y="435293"/>
                </a:cubicBezTo>
                <a:cubicBezTo>
                  <a:pt x="150733" y="415290"/>
                  <a:pt x="149781" y="395288"/>
                  <a:pt x="151685" y="375285"/>
                </a:cubicBezTo>
                <a:cubicBezTo>
                  <a:pt x="152638" y="371475"/>
                  <a:pt x="166926" y="366713"/>
                  <a:pt x="175498" y="366713"/>
                </a:cubicBezTo>
                <a:cubicBezTo>
                  <a:pt x="181213" y="366713"/>
                  <a:pt x="189785" y="374333"/>
                  <a:pt x="190738" y="380047"/>
                </a:cubicBezTo>
                <a:cubicBezTo>
                  <a:pt x="191691" y="397193"/>
                  <a:pt x="190738" y="415290"/>
                  <a:pt x="190738" y="435293"/>
                </a:cubicBezTo>
                <a:close/>
                <a:moveTo>
                  <a:pt x="257413" y="437197"/>
                </a:moveTo>
                <a:cubicBezTo>
                  <a:pt x="244078" y="436245"/>
                  <a:pt x="221218" y="437197"/>
                  <a:pt x="220266" y="433388"/>
                </a:cubicBezTo>
                <a:cubicBezTo>
                  <a:pt x="216456" y="414338"/>
                  <a:pt x="215503" y="393383"/>
                  <a:pt x="218360" y="373380"/>
                </a:cubicBezTo>
                <a:cubicBezTo>
                  <a:pt x="219313" y="368618"/>
                  <a:pt x="241221" y="367665"/>
                  <a:pt x="257413" y="363855"/>
                </a:cubicBezTo>
                <a:cubicBezTo>
                  <a:pt x="257413" y="390525"/>
                  <a:pt x="257413" y="411480"/>
                  <a:pt x="257413" y="437197"/>
                </a:cubicBezTo>
                <a:close/>
                <a:moveTo>
                  <a:pt x="215503" y="73343"/>
                </a:moveTo>
                <a:cubicBezTo>
                  <a:pt x="230743" y="73343"/>
                  <a:pt x="243126" y="73343"/>
                  <a:pt x="256460" y="73343"/>
                </a:cubicBezTo>
                <a:cubicBezTo>
                  <a:pt x="256460" y="95250"/>
                  <a:pt x="256460" y="117158"/>
                  <a:pt x="256460" y="140970"/>
                </a:cubicBezTo>
                <a:cubicBezTo>
                  <a:pt x="248841" y="140970"/>
                  <a:pt x="240268" y="141922"/>
                  <a:pt x="232648" y="141922"/>
                </a:cubicBezTo>
                <a:cubicBezTo>
                  <a:pt x="220266" y="142875"/>
                  <a:pt x="214551" y="138113"/>
                  <a:pt x="215503" y="124778"/>
                </a:cubicBezTo>
                <a:cubicBezTo>
                  <a:pt x="216456" y="108585"/>
                  <a:pt x="215503" y="92393"/>
                  <a:pt x="215503" y="73343"/>
                </a:cubicBezTo>
                <a:close/>
                <a:moveTo>
                  <a:pt x="215503" y="211455"/>
                </a:moveTo>
                <a:cubicBezTo>
                  <a:pt x="216456" y="198120"/>
                  <a:pt x="215503" y="184785"/>
                  <a:pt x="215503" y="168593"/>
                </a:cubicBezTo>
                <a:cubicBezTo>
                  <a:pt x="229791" y="168593"/>
                  <a:pt x="242173" y="168593"/>
                  <a:pt x="258366" y="168593"/>
                </a:cubicBezTo>
                <a:cubicBezTo>
                  <a:pt x="258366" y="183833"/>
                  <a:pt x="257413" y="198120"/>
                  <a:pt x="258366" y="212408"/>
                </a:cubicBezTo>
                <a:cubicBezTo>
                  <a:pt x="259318" y="227647"/>
                  <a:pt x="258366" y="238125"/>
                  <a:pt x="237410" y="238125"/>
                </a:cubicBezTo>
                <a:cubicBezTo>
                  <a:pt x="216456" y="238125"/>
                  <a:pt x="214551" y="228600"/>
                  <a:pt x="215503" y="211455"/>
                </a:cubicBezTo>
                <a:close/>
                <a:moveTo>
                  <a:pt x="215503" y="293370"/>
                </a:moveTo>
                <a:cubicBezTo>
                  <a:pt x="215503" y="258128"/>
                  <a:pt x="218360" y="256222"/>
                  <a:pt x="256460" y="264795"/>
                </a:cubicBezTo>
                <a:cubicBezTo>
                  <a:pt x="256460" y="289560"/>
                  <a:pt x="256460" y="314325"/>
                  <a:pt x="256460" y="342900"/>
                </a:cubicBezTo>
                <a:cubicBezTo>
                  <a:pt x="245983" y="342900"/>
                  <a:pt x="237410" y="344805"/>
                  <a:pt x="229791" y="341947"/>
                </a:cubicBezTo>
                <a:cubicBezTo>
                  <a:pt x="224076" y="340043"/>
                  <a:pt x="216456" y="333375"/>
                  <a:pt x="215503" y="327660"/>
                </a:cubicBezTo>
                <a:cubicBezTo>
                  <a:pt x="214551" y="316230"/>
                  <a:pt x="215503" y="304800"/>
                  <a:pt x="215503" y="293370"/>
                </a:cubicBezTo>
                <a:close/>
                <a:moveTo>
                  <a:pt x="149781" y="214313"/>
                </a:moveTo>
                <a:cubicBezTo>
                  <a:pt x="150733" y="199072"/>
                  <a:pt x="149781" y="184785"/>
                  <a:pt x="149781" y="168593"/>
                </a:cubicBezTo>
                <a:cubicBezTo>
                  <a:pt x="164068" y="168593"/>
                  <a:pt x="175498" y="168593"/>
                  <a:pt x="190738" y="168593"/>
                </a:cubicBezTo>
                <a:cubicBezTo>
                  <a:pt x="190738" y="184785"/>
                  <a:pt x="189785" y="199072"/>
                  <a:pt x="190738" y="214313"/>
                </a:cubicBezTo>
                <a:cubicBezTo>
                  <a:pt x="191691" y="229553"/>
                  <a:pt x="188833" y="238125"/>
                  <a:pt x="170735" y="238125"/>
                </a:cubicBezTo>
                <a:cubicBezTo>
                  <a:pt x="152638" y="238125"/>
                  <a:pt x="148828" y="230505"/>
                  <a:pt x="149781" y="214313"/>
                </a:cubicBezTo>
                <a:close/>
                <a:moveTo>
                  <a:pt x="92631" y="73343"/>
                </a:moveTo>
                <a:cubicBezTo>
                  <a:pt x="108823" y="73343"/>
                  <a:pt x="120253" y="73343"/>
                  <a:pt x="134541" y="73343"/>
                </a:cubicBezTo>
                <a:cubicBezTo>
                  <a:pt x="134541" y="92393"/>
                  <a:pt x="134541" y="110490"/>
                  <a:pt x="134541" y="128588"/>
                </a:cubicBezTo>
                <a:cubicBezTo>
                  <a:pt x="134541" y="144780"/>
                  <a:pt x="123110" y="141922"/>
                  <a:pt x="113585" y="141922"/>
                </a:cubicBezTo>
                <a:cubicBezTo>
                  <a:pt x="104060" y="141922"/>
                  <a:pt x="92631" y="145733"/>
                  <a:pt x="92631" y="129540"/>
                </a:cubicBezTo>
                <a:cubicBezTo>
                  <a:pt x="92631" y="111443"/>
                  <a:pt x="92631" y="93345"/>
                  <a:pt x="92631" y="73343"/>
                </a:cubicBezTo>
                <a:close/>
                <a:moveTo>
                  <a:pt x="134541" y="170497"/>
                </a:moveTo>
                <a:cubicBezTo>
                  <a:pt x="134541" y="187643"/>
                  <a:pt x="134541" y="205740"/>
                  <a:pt x="134541" y="223838"/>
                </a:cubicBezTo>
                <a:cubicBezTo>
                  <a:pt x="134541" y="240030"/>
                  <a:pt x="123110" y="237172"/>
                  <a:pt x="113585" y="237172"/>
                </a:cubicBezTo>
                <a:cubicBezTo>
                  <a:pt x="104060" y="237172"/>
                  <a:pt x="92631" y="240030"/>
                  <a:pt x="92631" y="223838"/>
                </a:cubicBezTo>
                <a:cubicBezTo>
                  <a:pt x="92631" y="215265"/>
                  <a:pt x="92631" y="207645"/>
                  <a:pt x="92631" y="199072"/>
                </a:cubicBezTo>
                <a:cubicBezTo>
                  <a:pt x="92631" y="162878"/>
                  <a:pt x="93583" y="161925"/>
                  <a:pt x="134541" y="170497"/>
                </a:cubicBezTo>
                <a:close/>
                <a:moveTo>
                  <a:pt x="91678" y="281940"/>
                </a:moveTo>
                <a:cubicBezTo>
                  <a:pt x="90726" y="265747"/>
                  <a:pt x="96441" y="260985"/>
                  <a:pt x="112633" y="260033"/>
                </a:cubicBezTo>
                <a:cubicBezTo>
                  <a:pt x="129778" y="260033"/>
                  <a:pt x="136446" y="264795"/>
                  <a:pt x="134541" y="281940"/>
                </a:cubicBezTo>
                <a:cubicBezTo>
                  <a:pt x="133588" y="288608"/>
                  <a:pt x="134541" y="295275"/>
                  <a:pt x="134541" y="302895"/>
                </a:cubicBezTo>
                <a:cubicBezTo>
                  <a:pt x="134541" y="308610"/>
                  <a:pt x="134541" y="313372"/>
                  <a:pt x="134541" y="319088"/>
                </a:cubicBezTo>
                <a:cubicBezTo>
                  <a:pt x="136446" y="334328"/>
                  <a:pt x="132635" y="342900"/>
                  <a:pt x="114538" y="342900"/>
                </a:cubicBezTo>
                <a:cubicBezTo>
                  <a:pt x="95488" y="342900"/>
                  <a:pt x="90726" y="335280"/>
                  <a:pt x="92631" y="318135"/>
                </a:cubicBezTo>
                <a:cubicBezTo>
                  <a:pt x="92631" y="306705"/>
                  <a:pt x="92631" y="294322"/>
                  <a:pt x="91678" y="281940"/>
                </a:cubicBezTo>
                <a:close/>
                <a:moveTo>
                  <a:pt x="38338" y="73343"/>
                </a:moveTo>
                <a:cubicBezTo>
                  <a:pt x="47863" y="73343"/>
                  <a:pt x="55483" y="73343"/>
                  <a:pt x="65960" y="73343"/>
                </a:cubicBezTo>
                <a:cubicBezTo>
                  <a:pt x="65960" y="95250"/>
                  <a:pt x="65960" y="117158"/>
                  <a:pt x="65960" y="140970"/>
                </a:cubicBezTo>
                <a:cubicBezTo>
                  <a:pt x="56435" y="140970"/>
                  <a:pt x="48816" y="140970"/>
                  <a:pt x="38338" y="140970"/>
                </a:cubicBezTo>
                <a:cubicBezTo>
                  <a:pt x="38338" y="119063"/>
                  <a:pt x="38338" y="97155"/>
                  <a:pt x="38338" y="73343"/>
                </a:cubicBezTo>
                <a:close/>
                <a:moveTo>
                  <a:pt x="35481" y="277178"/>
                </a:moveTo>
                <a:cubicBezTo>
                  <a:pt x="35481" y="265747"/>
                  <a:pt x="39291" y="260985"/>
                  <a:pt x="51673" y="260985"/>
                </a:cubicBezTo>
                <a:cubicBezTo>
                  <a:pt x="64056" y="260985"/>
                  <a:pt x="67866" y="265747"/>
                  <a:pt x="67866" y="277178"/>
                </a:cubicBezTo>
                <a:cubicBezTo>
                  <a:pt x="67866" y="285750"/>
                  <a:pt x="67866" y="294322"/>
                  <a:pt x="67866" y="301943"/>
                </a:cubicBezTo>
                <a:cubicBezTo>
                  <a:pt x="67866" y="310515"/>
                  <a:pt x="67866" y="319088"/>
                  <a:pt x="67866" y="326708"/>
                </a:cubicBezTo>
                <a:cubicBezTo>
                  <a:pt x="68818" y="339090"/>
                  <a:pt x="61198" y="343853"/>
                  <a:pt x="50721" y="340995"/>
                </a:cubicBezTo>
                <a:cubicBezTo>
                  <a:pt x="45006" y="339090"/>
                  <a:pt x="37385" y="332422"/>
                  <a:pt x="36433" y="326708"/>
                </a:cubicBezTo>
                <a:cubicBezTo>
                  <a:pt x="34528" y="310515"/>
                  <a:pt x="36433" y="294322"/>
                  <a:pt x="35481" y="277178"/>
                </a:cubicBezTo>
                <a:close/>
                <a:moveTo>
                  <a:pt x="36433" y="379095"/>
                </a:moveTo>
                <a:cubicBezTo>
                  <a:pt x="37385" y="374333"/>
                  <a:pt x="46910" y="367665"/>
                  <a:pt x="52626" y="367665"/>
                </a:cubicBezTo>
                <a:cubicBezTo>
                  <a:pt x="57388" y="367665"/>
                  <a:pt x="65960" y="375285"/>
                  <a:pt x="65960" y="379095"/>
                </a:cubicBezTo>
                <a:cubicBezTo>
                  <a:pt x="67866" y="397193"/>
                  <a:pt x="66913" y="415290"/>
                  <a:pt x="66913" y="435293"/>
                </a:cubicBezTo>
                <a:cubicBezTo>
                  <a:pt x="55483" y="435293"/>
                  <a:pt x="46910" y="435293"/>
                  <a:pt x="35481" y="435293"/>
                </a:cubicBezTo>
                <a:cubicBezTo>
                  <a:pt x="36433" y="416243"/>
                  <a:pt x="34528" y="397193"/>
                  <a:pt x="36433" y="379095"/>
                </a:cubicBezTo>
                <a:close/>
              </a:path>
            </a:pathLst>
          </a:custGeom>
          <a:solidFill>
            <a:schemeClr val="accent1"/>
          </a:solidFill>
          <a:ln w="9525" cap="flat">
            <a:noFill/>
            <a:prstDash val="solid"/>
            <a:miter/>
          </a:ln>
        </p:spPr>
        <p:txBody>
          <a:bodyPr rtlCol="0" anchor="ctr"/>
          <a:lstStyle/>
          <a:p>
            <a:endParaRPr lang="en-US"/>
          </a:p>
        </p:txBody>
      </p:sp>
      <p:sp>
        <p:nvSpPr>
          <p:cNvPr id="131" name="Freeform: Shape 130">
            <a:extLst>
              <a:ext uri="{FF2B5EF4-FFF2-40B4-BE49-F238E27FC236}">
                <a16:creationId xmlns:a16="http://schemas.microsoft.com/office/drawing/2014/main" id="{70458726-25BD-42B5-BE2B-33FAA6F4BC57}"/>
              </a:ext>
            </a:extLst>
          </p:cNvPr>
          <p:cNvSpPr/>
          <p:nvPr/>
        </p:nvSpPr>
        <p:spPr>
          <a:xfrm>
            <a:off x="9262147" y="5629962"/>
            <a:ext cx="275703" cy="716828"/>
          </a:xfrm>
          <a:custGeom>
            <a:avLst/>
            <a:gdLst>
              <a:gd name="connsiteX0" fmla="*/ 341947 w 333375"/>
              <a:gd name="connsiteY0" fmla="*/ 873443 h 866775"/>
              <a:gd name="connsiteX1" fmla="*/ 341947 w 333375"/>
              <a:gd name="connsiteY1" fmla="*/ 143828 h 866775"/>
              <a:gd name="connsiteX2" fmla="*/ 332422 w 333375"/>
              <a:gd name="connsiteY2" fmla="*/ 141922 h 866775"/>
              <a:gd name="connsiteX3" fmla="*/ 242888 w 333375"/>
              <a:gd name="connsiteY3" fmla="*/ 141922 h 866775"/>
              <a:gd name="connsiteX4" fmla="*/ 189548 w 333375"/>
              <a:gd name="connsiteY4" fmla="*/ 89535 h 866775"/>
              <a:gd name="connsiteX5" fmla="*/ 189548 w 333375"/>
              <a:gd name="connsiteY5" fmla="*/ 0 h 866775"/>
              <a:gd name="connsiteX6" fmla="*/ 152400 w 333375"/>
              <a:gd name="connsiteY6" fmla="*/ 0 h 866775"/>
              <a:gd name="connsiteX7" fmla="*/ 152400 w 333375"/>
              <a:gd name="connsiteY7" fmla="*/ 141922 h 866775"/>
              <a:gd name="connsiteX8" fmla="*/ 0 w 333375"/>
              <a:gd name="connsiteY8" fmla="*/ 141922 h 866775"/>
              <a:gd name="connsiteX9" fmla="*/ 0 w 333375"/>
              <a:gd name="connsiteY9" fmla="*/ 874395 h 866775"/>
              <a:gd name="connsiteX10" fmla="*/ 341947 w 333375"/>
              <a:gd name="connsiteY10" fmla="*/ 874395 h 866775"/>
              <a:gd name="connsiteX11" fmla="*/ 286703 w 333375"/>
              <a:gd name="connsiteY11" fmla="*/ 693420 h 866775"/>
              <a:gd name="connsiteX12" fmla="*/ 246698 w 333375"/>
              <a:gd name="connsiteY12" fmla="*/ 693420 h 866775"/>
              <a:gd name="connsiteX13" fmla="*/ 247650 w 333375"/>
              <a:gd name="connsiteY13" fmla="*/ 584835 h 866775"/>
              <a:gd name="connsiteX14" fmla="*/ 270510 w 333375"/>
              <a:gd name="connsiteY14" fmla="*/ 576263 h 866775"/>
              <a:gd name="connsiteX15" fmla="*/ 285750 w 333375"/>
              <a:gd name="connsiteY15" fmla="*/ 588645 h 866775"/>
              <a:gd name="connsiteX16" fmla="*/ 286703 w 333375"/>
              <a:gd name="connsiteY16" fmla="*/ 693420 h 866775"/>
              <a:gd name="connsiteX17" fmla="*/ 247650 w 333375"/>
              <a:gd name="connsiteY17" fmla="*/ 529590 h 866775"/>
              <a:gd name="connsiteX18" fmla="*/ 247650 w 333375"/>
              <a:gd name="connsiteY18" fmla="*/ 415290 h 866775"/>
              <a:gd name="connsiteX19" fmla="*/ 285750 w 333375"/>
              <a:gd name="connsiteY19" fmla="*/ 415290 h 866775"/>
              <a:gd name="connsiteX20" fmla="*/ 285750 w 333375"/>
              <a:gd name="connsiteY20" fmla="*/ 529590 h 866775"/>
              <a:gd name="connsiteX21" fmla="*/ 247650 w 333375"/>
              <a:gd name="connsiteY21" fmla="*/ 529590 h 866775"/>
              <a:gd name="connsiteX22" fmla="*/ 247650 w 333375"/>
              <a:gd name="connsiteY22" fmla="*/ 261938 h 866775"/>
              <a:gd name="connsiteX23" fmla="*/ 269558 w 333375"/>
              <a:gd name="connsiteY23" fmla="*/ 251460 h 866775"/>
              <a:gd name="connsiteX24" fmla="*/ 286703 w 333375"/>
              <a:gd name="connsiteY24" fmla="*/ 264795 h 866775"/>
              <a:gd name="connsiteX25" fmla="*/ 287655 w 333375"/>
              <a:gd name="connsiteY25" fmla="*/ 369570 h 866775"/>
              <a:gd name="connsiteX26" fmla="*/ 247650 w 333375"/>
              <a:gd name="connsiteY26" fmla="*/ 369570 h 866775"/>
              <a:gd name="connsiteX27" fmla="*/ 247650 w 333375"/>
              <a:gd name="connsiteY27" fmla="*/ 261938 h 866775"/>
              <a:gd name="connsiteX28" fmla="*/ 221933 w 333375"/>
              <a:gd name="connsiteY28" fmla="*/ 693420 h 866775"/>
              <a:gd name="connsiteX29" fmla="*/ 180023 w 333375"/>
              <a:gd name="connsiteY29" fmla="*/ 693420 h 866775"/>
              <a:gd name="connsiteX30" fmla="*/ 180975 w 333375"/>
              <a:gd name="connsiteY30" fmla="*/ 584835 h 866775"/>
              <a:gd name="connsiteX31" fmla="*/ 206692 w 333375"/>
              <a:gd name="connsiteY31" fmla="*/ 576263 h 866775"/>
              <a:gd name="connsiteX32" fmla="*/ 221933 w 333375"/>
              <a:gd name="connsiteY32" fmla="*/ 589597 h 866775"/>
              <a:gd name="connsiteX33" fmla="*/ 221933 w 333375"/>
              <a:gd name="connsiteY33" fmla="*/ 693420 h 866775"/>
              <a:gd name="connsiteX34" fmla="*/ 180023 w 333375"/>
              <a:gd name="connsiteY34" fmla="*/ 260032 h 866775"/>
              <a:gd name="connsiteX35" fmla="*/ 204788 w 333375"/>
              <a:gd name="connsiteY35" fmla="*/ 250507 h 866775"/>
              <a:gd name="connsiteX36" fmla="*/ 220027 w 333375"/>
              <a:gd name="connsiteY36" fmla="*/ 262890 h 866775"/>
              <a:gd name="connsiteX37" fmla="*/ 220980 w 333375"/>
              <a:gd name="connsiteY37" fmla="*/ 367665 h 866775"/>
              <a:gd name="connsiteX38" fmla="*/ 179070 w 333375"/>
              <a:gd name="connsiteY38" fmla="*/ 367665 h 866775"/>
              <a:gd name="connsiteX39" fmla="*/ 180023 w 333375"/>
              <a:gd name="connsiteY39" fmla="*/ 260032 h 866775"/>
              <a:gd name="connsiteX40" fmla="*/ 111442 w 333375"/>
              <a:gd name="connsiteY40" fmla="*/ 416243 h 866775"/>
              <a:gd name="connsiteX41" fmla="*/ 153352 w 333375"/>
              <a:gd name="connsiteY41" fmla="*/ 416243 h 866775"/>
              <a:gd name="connsiteX42" fmla="*/ 153352 w 333375"/>
              <a:gd name="connsiteY42" fmla="*/ 529590 h 866775"/>
              <a:gd name="connsiteX43" fmla="*/ 133350 w 333375"/>
              <a:gd name="connsiteY43" fmla="*/ 531495 h 866775"/>
              <a:gd name="connsiteX44" fmla="*/ 110490 w 333375"/>
              <a:gd name="connsiteY44" fmla="*/ 510540 h 866775"/>
              <a:gd name="connsiteX45" fmla="*/ 111442 w 333375"/>
              <a:gd name="connsiteY45" fmla="*/ 416243 h 866775"/>
              <a:gd name="connsiteX46" fmla="*/ 47625 w 333375"/>
              <a:gd name="connsiteY46" fmla="*/ 252413 h 866775"/>
              <a:gd name="connsiteX47" fmla="*/ 88583 w 333375"/>
              <a:gd name="connsiteY47" fmla="*/ 284797 h 866775"/>
              <a:gd name="connsiteX48" fmla="*/ 88583 w 333375"/>
              <a:gd name="connsiteY48" fmla="*/ 334328 h 866775"/>
              <a:gd name="connsiteX49" fmla="*/ 47625 w 333375"/>
              <a:gd name="connsiteY49" fmla="*/ 367665 h 866775"/>
              <a:gd name="connsiteX50" fmla="*/ 47625 w 333375"/>
              <a:gd name="connsiteY50" fmla="*/ 252413 h 866775"/>
              <a:gd name="connsiteX51" fmla="*/ 47625 w 333375"/>
              <a:gd name="connsiteY51" fmla="*/ 415290 h 866775"/>
              <a:gd name="connsiteX52" fmla="*/ 88583 w 333375"/>
              <a:gd name="connsiteY52" fmla="*/ 415290 h 866775"/>
              <a:gd name="connsiteX53" fmla="*/ 87630 w 333375"/>
              <a:gd name="connsiteY53" fmla="*/ 519113 h 866775"/>
              <a:gd name="connsiteX54" fmla="*/ 74295 w 333375"/>
              <a:gd name="connsiteY54" fmla="*/ 529590 h 866775"/>
              <a:gd name="connsiteX55" fmla="*/ 46673 w 333375"/>
              <a:gd name="connsiteY55" fmla="*/ 530543 h 866775"/>
              <a:gd name="connsiteX56" fmla="*/ 47625 w 333375"/>
              <a:gd name="connsiteY56" fmla="*/ 415290 h 866775"/>
              <a:gd name="connsiteX57" fmla="*/ 46673 w 333375"/>
              <a:gd name="connsiteY57" fmla="*/ 579120 h 866775"/>
              <a:gd name="connsiteX58" fmla="*/ 88583 w 333375"/>
              <a:gd name="connsiteY58" fmla="*/ 606743 h 866775"/>
              <a:gd name="connsiteX59" fmla="*/ 88583 w 333375"/>
              <a:gd name="connsiteY59" fmla="*/ 661988 h 866775"/>
              <a:gd name="connsiteX60" fmla="*/ 46673 w 333375"/>
              <a:gd name="connsiteY60" fmla="*/ 692468 h 866775"/>
              <a:gd name="connsiteX61" fmla="*/ 46673 w 333375"/>
              <a:gd name="connsiteY61" fmla="*/ 579120 h 86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333375" h="866775">
                <a:moveTo>
                  <a:pt x="341947" y="873443"/>
                </a:moveTo>
                <a:cubicBezTo>
                  <a:pt x="341947" y="628650"/>
                  <a:pt x="341947" y="385763"/>
                  <a:pt x="341947" y="143828"/>
                </a:cubicBezTo>
                <a:cubicBezTo>
                  <a:pt x="337185" y="142875"/>
                  <a:pt x="334328" y="141922"/>
                  <a:pt x="332422" y="141922"/>
                </a:cubicBezTo>
                <a:cubicBezTo>
                  <a:pt x="302895" y="141922"/>
                  <a:pt x="273367" y="141922"/>
                  <a:pt x="242888" y="141922"/>
                </a:cubicBezTo>
                <a:cubicBezTo>
                  <a:pt x="189548" y="141922"/>
                  <a:pt x="189548" y="141922"/>
                  <a:pt x="189548" y="89535"/>
                </a:cubicBezTo>
                <a:cubicBezTo>
                  <a:pt x="189548" y="60007"/>
                  <a:pt x="189548" y="30480"/>
                  <a:pt x="189548" y="0"/>
                </a:cubicBezTo>
                <a:cubicBezTo>
                  <a:pt x="176213" y="0"/>
                  <a:pt x="165735" y="0"/>
                  <a:pt x="152400" y="0"/>
                </a:cubicBezTo>
                <a:cubicBezTo>
                  <a:pt x="152400" y="47625"/>
                  <a:pt x="152400" y="93345"/>
                  <a:pt x="152400" y="141922"/>
                </a:cubicBezTo>
                <a:cubicBezTo>
                  <a:pt x="101917" y="141922"/>
                  <a:pt x="52388" y="141922"/>
                  <a:pt x="0" y="141922"/>
                </a:cubicBezTo>
                <a:cubicBezTo>
                  <a:pt x="0" y="387668"/>
                  <a:pt x="0" y="630555"/>
                  <a:pt x="0" y="874395"/>
                </a:cubicBezTo>
                <a:lnTo>
                  <a:pt x="341947" y="874395"/>
                </a:lnTo>
                <a:close/>
                <a:moveTo>
                  <a:pt x="286703" y="693420"/>
                </a:moveTo>
                <a:cubicBezTo>
                  <a:pt x="272415" y="693420"/>
                  <a:pt x="260985" y="693420"/>
                  <a:pt x="246698" y="693420"/>
                </a:cubicBezTo>
                <a:cubicBezTo>
                  <a:pt x="246698" y="656272"/>
                  <a:pt x="245745" y="620078"/>
                  <a:pt x="247650" y="584835"/>
                </a:cubicBezTo>
                <a:cubicBezTo>
                  <a:pt x="247650" y="581025"/>
                  <a:pt x="262890" y="576263"/>
                  <a:pt x="270510" y="576263"/>
                </a:cubicBezTo>
                <a:cubicBezTo>
                  <a:pt x="276225" y="576263"/>
                  <a:pt x="285750" y="583882"/>
                  <a:pt x="285750" y="588645"/>
                </a:cubicBezTo>
                <a:cubicBezTo>
                  <a:pt x="287655" y="622935"/>
                  <a:pt x="286703" y="657225"/>
                  <a:pt x="286703" y="693420"/>
                </a:cubicBezTo>
                <a:close/>
                <a:moveTo>
                  <a:pt x="247650" y="529590"/>
                </a:moveTo>
                <a:cubicBezTo>
                  <a:pt x="247650" y="490538"/>
                  <a:pt x="247650" y="453390"/>
                  <a:pt x="247650" y="415290"/>
                </a:cubicBezTo>
                <a:cubicBezTo>
                  <a:pt x="260985" y="415290"/>
                  <a:pt x="272415" y="415290"/>
                  <a:pt x="285750" y="415290"/>
                </a:cubicBezTo>
                <a:cubicBezTo>
                  <a:pt x="285750" y="453390"/>
                  <a:pt x="285750" y="491490"/>
                  <a:pt x="285750" y="529590"/>
                </a:cubicBezTo>
                <a:cubicBezTo>
                  <a:pt x="272415" y="529590"/>
                  <a:pt x="260985" y="529590"/>
                  <a:pt x="247650" y="529590"/>
                </a:cubicBezTo>
                <a:close/>
                <a:moveTo>
                  <a:pt x="247650" y="261938"/>
                </a:moveTo>
                <a:cubicBezTo>
                  <a:pt x="247650" y="258128"/>
                  <a:pt x="261938" y="251460"/>
                  <a:pt x="269558" y="251460"/>
                </a:cubicBezTo>
                <a:cubicBezTo>
                  <a:pt x="275273" y="251460"/>
                  <a:pt x="286703" y="260032"/>
                  <a:pt x="286703" y="264795"/>
                </a:cubicBezTo>
                <a:cubicBezTo>
                  <a:pt x="288608" y="299085"/>
                  <a:pt x="287655" y="333375"/>
                  <a:pt x="287655" y="369570"/>
                </a:cubicBezTo>
                <a:cubicBezTo>
                  <a:pt x="273367" y="369570"/>
                  <a:pt x="261938" y="369570"/>
                  <a:pt x="247650" y="369570"/>
                </a:cubicBezTo>
                <a:cubicBezTo>
                  <a:pt x="246698" y="332422"/>
                  <a:pt x="245745" y="297180"/>
                  <a:pt x="247650" y="261938"/>
                </a:cubicBezTo>
                <a:close/>
                <a:moveTo>
                  <a:pt x="221933" y="693420"/>
                </a:moveTo>
                <a:cubicBezTo>
                  <a:pt x="206692" y="693420"/>
                  <a:pt x="195263" y="693420"/>
                  <a:pt x="180023" y="693420"/>
                </a:cubicBezTo>
                <a:cubicBezTo>
                  <a:pt x="180023" y="656272"/>
                  <a:pt x="179070" y="620078"/>
                  <a:pt x="180975" y="584835"/>
                </a:cubicBezTo>
                <a:cubicBezTo>
                  <a:pt x="180975" y="581025"/>
                  <a:pt x="197167" y="576263"/>
                  <a:pt x="206692" y="576263"/>
                </a:cubicBezTo>
                <a:cubicBezTo>
                  <a:pt x="211455" y="576263"/>
                  <a:pt x="221933" y="584835"/>
                  <a:pt x="221933" y="589597"/>
                </a:cubicBezTo>
                <a:cubicBezTo>
                  <a:pt x="221933" y="622935"/>
                  <a:pt x="221933" y="657225"/>
                  <a:pt x="221933" y="693420"/>
                </a:cubicBezTo>
                <a:close/>
                <a:moveTo>
                  <a:pt x="180023" y="260032"/>
                </a:moveTo>
                <a:cubicBezTo>
                  <a:pt x="180023" y="256222"/>
                  <a:pt x="196215" y="251460"/>
                  <a:pt x="204788" y="250507"/>
                </a:cubicBezTo>
                <a:cubicBezTo>
                  <a:pt x="210502" y="250507"/>
                  <a:pt x="220027" y="258128"/>
                  <a:pt x="220027" y="262890"/>
                </a:cubicBezTo>
                <a:cubicBezTo>
                  <a:pt x="220980" y="297180"/>
                  <a:pt x="220980" y="330518"/>
                  <a:pt x="220980" y="367665"/>
                </a:cubicBezTo>
                <a:cubicBezTo>
                  <a:pt x="205740" y="367665"/>
                  <a:pt x="194310" y="367665"/>
                  <a:pt x="179070" y="367665"/>
                </a:cubicBezTo>
                <a:cubicBezTo>
                  <a:pt x="179070" y="332422"/>
                  <a:pt x="178117" y="296228"/>
                  <a:pt x="180023" y="260032"/>
                </a:cubicBezTo>
                <a:close/>
                <a:moveTo>
                  <a:pt x="111442" y="416243"/>
                </a:moveTo>
                <a:cubicBezTo>
                  <a:pt x="125730" y="416243"/>
                  <a:pt x="138113" y="416243"/>
                  <a:pt x="153352" y="416243"/>
                </a:cubicBezTo>
                <a:cubicBezTo>
                  <a:pt x="153352" y="454343"/>
                  <a:pt x="153352" y="491490"/>
                  <a:pt x="153352" y="529590"/>
                </a:cubicBezTo>
                <a:cubicBezTo>
                  <a:pt x="146685" y="530543"/>
                  <a:pt x="140017" y="530543"/>
                  <a:pt x="133350" y="531495"/>
                </a:cubicBezTo>
                <a:cubicBezTo>
                  <a:pt x="117158" y="533400"/>
                  <a:pt x="109538" y="528638"/>
                  <a:pt x="110490" y="510540"/>
                </a:cubicBezTo>
                <a:cubicBezTo>
                  <a:pt x="111442" y="479107"/>
                  <a:pt x="111442" y="448628"/>
                  <a:pt x="111442" y="416243"/>
                </a:cubicBezTo>
                <a:close/>
                <a:moveTo>
                  <a:pt x="47625" y="252413"/>
                </a:moveTo>
                <a:cubicBezTo>
                  <a:pt x="88583" y="246697"/>
                  <a:pt x="88583" y="246697"/>
                  <a:pt x="88583" y="284797"/>
                </a:cubicBezTo>
                <a:cubicBezTo>
                  <a:pt x="88583" y="300990"/>
                  <a:pt x="88583" y="318135"/>
                  <a:pt x="88583" y="334328"/>
                </a:cubicBezTo>
                <a:cubicBezTo>
                  <a:pt x="88583" y="373380"/>
                  <a:pt x="88583" y="373380"/>
                  <a:pt x="47625" y="367665"/>
                </a:cubicBezTo>
                <a:cubicBezTo>
                  <a:pt x="47625" y="329565"/>
                  <a:pt x="47625" y="291465"/>
                  <a:pt x="47625" y="252413"/>
                </a:cubicBezTo>
                <a:close/>
                <a:moveTo>
                  <a:pt x="47625" y="415290"/>
                </a:moveTo>
                <a:cubicBezTo>
                  <a:pt x="60960" y="415290"/>
                  <a:pt x="73342" y="415290"/>
                  <a:pt x="88583" y="415290"/>
                </a:cubicBezTo>
                <a:cubicBezTo>
                  <a:pt x="88583" y="450532"/>
                  <a:pt x="88583" y="484822"/>
                  <a:pt x="87630" y="519113"/>
                </a:cubicBezTo>
                <a:cubicBezTo>
                  <a:pt x="87630" y="522922"/>
                  <a:pt x="80010" y="528638"/>
                  <a:pt x="74295" y="529590"/>
                </a:cubicBezTo>
                <a:cubicBezTo>
                  <a:pt x="66675" y="531495"/>
                  <a:pt x="58102" y="530543"/>
                  <a:pt x="46673" y="530543"/>
                </a:cubicBezTo>
                <a:cubicBezTo>
                  <a:pt x="47625" y="491490"/>
                  <a:pt x="47625" y="454343"/>
                  <a:pt x="47625" y="415290"/>
                </a:cubicBezTo>
                <a:close/>
                <a:moveTo>
                  <a:pt x="46673" y="579120"/>
                </a:moveTo>
                <a:cubicBezTo>
                  <a:pt x="82867" y="567690"/>
                  <a:pt x="88583" y="571500"/>
                  <a:pt x="88583" y="606743"/>
                </a:cubicBezTo>
                <a:cubicBezTo>
                  <a:pt x="88583" y="624840"/>
                  <a:pt x="88583" y="642938"/>
                  <a:pt x="88583" y="661988"/>
                </a:cubicBezTo>
                <a:cubicBezTo>
                  <a:pt x="88583" y="699135"/>
                  <a:pt x="88583" y="699135"/>
                  <a:pt x="46673" y="692468"/>
                </a:cubicBezTo>
                <a:cubicBezTo>
                  <a:pt x="46673" y="653415"/>
                  <a:pt x="46673" y="616268"/>
                  <a:pt x="46673" y="579120"/>
                </a:cubicBezTo>
                <a:close/>
              </a:path>
            </a:pathLst>
          </a:custGeom>
          <a:solidFill>
            <a:schemeClr val="accent1"/>
          </a:solidFill>
          <a:ln w="9525" cap="flat">
            <a:noFill/>
            <a:prstDash val="solid"/>
            <a:miter/>
          </a:ln>
        </p:spPr>
        <p:txBody>
          <a:bodyPr rtlCol="0" anchor="ctr"/>
          <a:lstStyle/>
          <a:p>
            <a:endParaRPr lang="en-US"/>
          </a:p>
        </p:txBody>
      </p:sp>
      <p:sp>
        <p:nvSpPr>
          <p:cNvPr id="132" name="Freeform: Shape 131">
            <a:extLst>
              <a:ext uri="{FF2B5EF4-FFF2-40B4-BE49-F238E27FC236}">
                <a16:creationId xmlns:a16="http://schemas.microsoft.com/office/drawing/2014/main" id="{6A5FB0D5-EF1F-4E0D-A13B-0CAC2CE0E4BF}"/>
              </a:ext>
            </a:extLst>
          </p:cNvPr>
          <p:cNvSpPr/>
          <p:nvPr/>
        </p:nvSpPr>
        <p:spPr>
          <a:xfrm>
            <a:off x="6015453" y="5180309"/>
            <a:ext cx="1121561" cy="1166481"/>
          </a:xfrm>
          <a:custGeom>
            <a:avLst/>
            <a:gdLst>
              <a:gd name="connsiteX0" fmla="*/ 91855 w 1303698"/>
              <a:gd name="connsiteY0" fmla="*/ 1312553 h 1355913"/>
              <a:gd name="connsiteX1" fmla="*/ 91855 w 1303698"/>
              <a:gd name="connsiteY1" fmla="*/ 1330841 h 1355913"/>
              <a:gd name="connsiteX2" fmla="*/ 274735 w 1303698"/>
              <a:gd name="connsiteY2" fmla="*/ 1330841 h 1355913"/>
              <a:gd name="connsiteX3" fmla="*/ 274735 w 1303698"/>
              <a:gd name="connsiteY3" fmla="*/ 1312553 h 1355913"/>
              <a:gd name="connsiteX4" fmla="*/ 928130 w 1303698"/>
              <a:gd name="connsiteY4" fmla="*/ 1308135 h 1355913"/>
              <a:gd name="connsiteX5" fmla="*/ 928130 w 1303698"/>
              <a:gd name="connsiteY5" fmla="*/ 1326423 h 1355913"/>
              <a:gd name="connsiteX6" fmla="*/ 1111010 w 1303698"/>
              <a:gd name="connsiteY6" fmla="*/ 1326423 h 1355913"/>
              <a:gd name="connsiteX7" fmla="*/ 1111010 w 1303698"/>
              <a:gd name="connsiteY7" fmla="*/ 1308135 h 1355913"/>
              <a:gd name="connsiteX8" fmla="*/ 713802 w 1303698"/>
              <a:gd name="connsiteY8" fmla="*/ 1307881 h 1355913"/>
              <a:gd name="connsiteX9" fmla="*/ 713802 w 1303698"/>
              <a:gd name="connsiteY9" fmla="*/ 1326169 h 1355913"/>
              <a:gd name="connsiteX10" fmla="*/ 896682 w 1303698"/>
              <a:gd name="connsiteY10" fmla="*/ 1326169 h 1355913"/>
              <a:gd name="connsiteX11" fmla="*/ 896682 w 1303698"/>
              <a:gd name="connsiteY11" fmla="*/ 1307881 h 1355913"/>
              <a:gd name="connsiteX12" fmla="*/ 91855 w 1303698"/>
              <a:gd name="connsiteY12" fmla="*/ 1284733 h 1355913"/>
              <a:gd name="connsiteX13" fmla="*/ 91855 w 1303698"/>
              <a:gd name="connsiteY13" fmla="*/ 1303021 h 1355913"/>
              <a:gd name="connsiteX14" fmla="*/ 274735 w 1303698"/>
              <a:gd name="connsiteY14" fmla="*/ 1303021 h 1355913"/>
              <a:gd name="connsiteX15" fmla="*/ 274735 w 1303698"/>
              <a:gd name="connsiteY15" fmla="*/ 1284733 h 1355913"/>
              <a:gd name="connsiteX16" fmla="*/ 928130 w 1303698"/>
              <a:gd name="connsiteY16" fmla="*/ 1280315 h 1355913"/>
              <a:gd name="connsiteX17" fmla="*/ 928130 w 1303698"/>
              <a:gd name="connsiteY17" fmla="*/ 1298603 h 1355913"/>
              <a:gd name="connsiteX18" fmla="*/ 1111010 w 1303698"/>
              <a:gd name="connsiteY18" fmla="*/ 1298603 h 1355913"/>
              <a:gd name="connsiteX19" fmla="*/ 1111010 w 1303698"/>
              <a:gd name="connsiteY19" fmla="*/ 1280315 h 1355913"/>
              <a:gd name="connsiteX20" fmla="*/ 713802 w 1303698"/>
              <a:gd name="connsiteY20" fmla="*/ 1280061 h 1355913"/>
              <a:gd name="connsiteX21" fmla="*/ 713802 w 1303698"/>
              <a:gd name="connsiteY21" fmla="*/ 1298349 h 1355913"/>
              <a:gd name="connsiteX22" fmla="*/ 896682 w 1303698"/>
              <a:gd name="connsiteY22" fmla="*/ 1298349 h 1355913"/>
              <a:gd name="connsiteX23" fmla="*/ 896682 w 1303698"/>
              <a:gd name="connsiteY23" fmla="*/ 1280061 h 1355913"/>
              <a:gd name="connsiteX24" fmla="*/ 91855 w 1303698"/>
              <a:gd name="connsiteY24" fmla="*/ 1256914 h 1355913"/>
              <a:gd name="connsiteX25" fmla="*/ 91855 w 1303698"/>
              <a:gd name="connsiteY25" fmla="*/ 1275202 h 1355913"/>
              <a:gd name="connsiteX26" fmla="*/ 274735 w 1303698"/>
              <a:gd name="connsiteY26" fmla="*/ 1275202 h 1355913"/>
              <a:gd name="connsiteX27" fmla="*/ 274735 w 1303698"/>
              <a:gd name="connsiteY27" fmla="*/ 1256914 h 1355913"/>
              <a:gd name="connsiteX28" fmla="*/ 928130 w 1303698"/>
              <a:gd name="connsiteY28" fmla="*/ 1252496 h 1355913"/>
              <a:gd name="connsiteX29" fmla="*/ 928130 w 1303698"/>
              <a:gd name="connsiteY29" fmla="*/ 1270784 h 1355913"/>
              <a:gd name="connsiteX30" fmla="*/ 1111010 w 1303698"/>
              <a:gd name="connsiteY30" fmla="*/ 1270784 h 1355913"/>
              <a:gd name="connsiteX31" fmla="*/ 1111010 w 1303698"/>
              <a:gd name="connsiteY31" fmla="*/ 1252496 h 1355913"/>
              <a:gd name="connsiteX32" fmla="*/ 713802 w 1303698"/>
              <a:gd name="connsiteY32" fmla="*/ 1252242 h 1355913"/>
              <a:gd name="connsiteX33" fmla="*/ 713802 w 1303698"/>
              <a:gd name="connsiteY33" fmla="*/ 1270530 h 1355913"/>
              <a:gd name="connsiteX34" fmla="*/ 896682 w 1303698"/>
              <a:gd name="connsiteY34" fmla="*/ 1270530 h 1355913"/>
              <a:gd name="connsiteX35" fmla="*/ 896682 w 1303698"/>
              <a:gd name="connsiteY35" fmla="*/ 1252242 h 1355913"/>
              <a:gd name="connsiteX36" fmla="*/ 91855 w 1303698"/>
              <a:gd name="connsiteY36" fmla="*/ 1229095 h 1355913"/>
              <a:gd name="connsiteX37" fmla="*/ 91855 w 1303698"/>
              <a:gd name="connsiteY37" fmla="*/ 1247383 h 1355913"/>
              <a:gd name="connsiteX38" fmla="*/ 274735 w 1303698"/>
              <a:gd name="connsiteY38" fmla="*/ 1247383 h 1355913"/>
              <a:gd name="connsiteX39" fmla="*/ 274735 w 1303698"/>
              <a:gd name="connsiteY39" fmla="*/ 1229095 h 1355913"/>
              <a:gd name="connsiteX40" fmla="*/ 928130 w 1303698"/>
              <a:gd name="connsiteY40" fmla="*/ 1224677 h 1355913"/>
              <a:gd name="connsiteX41" fmla="*/ 928130 w 1303698"/>
              <a:gd name="connsiteY41" fmla="*/ 1242965 h 1355913"/>
              <a:gd name="connsiteX42" fmla="*/ 1111010 w 1303698"/>
              <a:gd name="connsiteY42" fmla="*/ 1242965 h 1355913"/>
              <a:gd name="connsiteX43" fmla="*/ 1111010 w 1303698"/>
              <a:gd name="connsiteY43" fmla="*/ 1224677 h 1355913"/>
              <a:gd name="connsiteX44" fmla="*/ 713802 w 1303698"/>
              <a:gd name="connsiteY44" fmla="*/ 1224423 h 1355913"/>
              <a:gd name="connsiteX45" fmla="*/ 713802 w 1303698"/>
              <a:gd name="connsiteY45" fmla="*/ 1242711 h 1355913"/>
              <a:gd name="connsiteX46" fmla="*/ 896682 w 1303698"/>
              <a:gd name="connsiteY46" fmla="*/ 1242711 h 1355913"/>
              <a:gd name="connsiteX47" fmla="*/ 896682 w 1303698"/>
              <a:gd name="connsiteY47" fmla="*/ 1224423 h 1355913"/>
              <a:gd name="connsiteX48" fmla="*/ 1172454 w 1303698"/>
              <a:gd name="connsiteY48" fmla="*/ 1139433 h 1355913"/>
              <a:gd name="connsiteX49" fmla="*/ 1172454 w 1303698"/>
              <a:gd name="connsiteY49" fmla="*/ 1176009 h 1355913"/>
              <a:gd name="connsiteX50" fmla="*/ 1218416 w 1303698"/>
              <a:gd name="connsiteY50" fmla="*/ 1176009 h 1355913"/>
              <a:gd name="connsiteX51" fmla="*/ 1218416 w 1303698"/>
              <a:gd name="connsiteY51" fmla="*/ 1139433 h 1355913"/>
              <a:gd name="connsiteX52" fmla="*/ 1096012 w 1303698"/>
              <a:gd name="connsiteY52" fmla="*/ 1139433 h 1355913"/>
              <a:gd name="connsiteX53" fmla="*/ 1096012 w 1303698"/>
              <a:gd name="connsiteY53" fmla="*/ 1176009 h 1355913"/>
              <a:gd name="connsiteX54" fmla="*/ 1141974 w 1303698"/>
              <a:gd name="connsiteY54" fmla="*/ 1176009 h 1355913"/>
              <a:gd name="connsiteX55" fmla="*/ 1141974 w 1303698"/>
              <a:gd name="connsiteY55" fmla="*/ 1139433 h 1355913"/>
              <a:gd name="connsiteX56" fmla="*/ 1019570 w 1303698"/>
              <a:gd name="connsiteY56" fmla="*/ 1139433 h 1355913"/>
              <a:gd name="connsiteX57" fmla="*/ 1019570 w 1303698"/>
              <a:gd name="connsiteY57" fmla="*/ 1176009 h 1355913"/>
              <a:gd name="connsiteX58" fmla="*/ 1065532 w 1303698"/>
              <a:gd name="connsiteY58" fmla="*/ 1176009 h 1355913"/>
              <a:gd name="connsiteX59" fmla="*/ 1065532 w 1303698"/>
              <a:gd name="connsiteY59" fmla="*/ 1139433 h 1355913"/>
              <a:gd name="connsiteX60" fmla="*/ 943128 w 1303698"/>
              <a:gd name="connsiteY60" fmla="*/ 1139433 h 1355913"/>
              <a:gd name="connsiteX61" fmla="*/ 943128 w 1303698"/>
              <a:gd name="connsiteY61" fmla="*/ 1176009 h 1355913"/>
              <a:gd name="connsiteX62" fmla="*/ 989090 w 1303698"/>
              <a:gd name="connsiteY62" fmla="*/ 1176009 h 1355913"/>
              <a:gd name="connsiteX63" fmla="*/ 989090 w 1303698"/>
              <a:gd name="connsiteY63" fmla="*/ 1139433 h 1355913"/>
              <a:gd name="connsiteX64" fmla="*/ 866686 w 1303698"/>
              <a:gd name="connsiteY64" fmla="*/ 1139433 h 1355913"/>
              <a:gd name="connsiteX65" fmla="*/ 866686 w 1303698"/>
              <a:gd name="connsiteY65" fmla="*/ 1176009 h 1355913"/>
              <a:gd name="connsiteX66" fmla="*/ 912648 w 1303698"/>
              <a:gd name="connsiteY66" fmla="*/ 1176009 h 1355913"/>
              <a:gd name="connsiteX67" fmla="*/ 912648 w 1303698"/>
              <a:gd name="connsiteY67" fmla="*/ 1139433 h 1355913"/>
              <a:gd name="connsiteX68" fmla="*/ 790244 w 1303698"/>
              <a:gd name="connsiteY68" fmla="*/ 1139433 h 1355913"/>
              <a:gd name="connsiteX69" fmla="*/ 790244 w 1303698"/>
              <a:gd name="connsiteY69" fmla="*/ 1176009 h 1355913"/>
              <a:gd name="connsiteX70" fmla="*/ 836206 w 1303698"/>
              <a:gd name="connsiteY70" fmla="*/ 1176009 h 1355913"/>
              <a:gd name="connsiteX71" fmla="*/ 836206 w 1303698"/>
              <a:gd name="connsiteY71" fmla="*/ 1139433 h 1355913"/>
              <a:gd name="connsiteX72" fmla="*/ 713802 w 1303698"/>
              <a:gd name="connsiteY72" fmla="*/ 1139433 h 1355913"/>
              <a:gd name="connsiteX73" fmla="*/ 713802 w 1303698"/>
              <a:gd name="connsiteY73" fmla="*/ 1176009 h 1355913"/>
              <a:gd name="connsiteX74" fmla="*/ 759764 w 1303698"/>
              <a:gd name="connsiteY74" fmla="*/ 1176009 h 1355913"/>
              <a:gd name="connsiteX75" fmla="*/ 759764 w 1303698"/>
              <a:gd name="connsiteY75" fmla="*/ 1139433 h 1355913"/>
              <a:gd name="connsiteX76" fmla="*/ 550507 w 1303698"/>
              <a:gd name="connsiteY76" fmla="*/ 1139433 h 1355913"/>
              <a:gd name="connsiteX77" fmla="*/ 550507 w 1303698"/>
              <a:gd name="connsiteY77" fmla="*/ 1176009 h 1355913"/>
              <a:gd name="connsiteX78" fmla="*/ 596469 w 1303698"/>
              <a:gd name="connsiteY78" fmla="*/ 1176009 h 1355913"/>
              <a:gd name="connsiteX79" fmla="*/ 596469 w 1303698"/>
              <a:gd name="connsiteY79" fmla="*/ 1139433 h 1355913"/>
              <a:gd name="connsiteX80" fmla="*/ 474065 w 1303698"/>
              <a:gd name="connsiteY80" fmla="*/ 1139433 h 1355913"/>
              <a:gd name="connsiteX81" fmla="*/ 474065 w 1303698"/>
              <a:gd name="connsiteY81" fmla="*/ 1176009 h 1355913"/>
              <a:gd name="connsiteX82" fmla="*/ 520027 w 1303698"/>
              <a:gd name="connsiteY82" fmla="*/ 1176009 h 1355913"/>
              <a:gd name="connsiteX83" fmla="*/ 520027 w 1303698"/>
              <a:gd name="connsiteY83" fmla="*/ 1139433 h 1355913"/>
              <a:gd name="connsiteX84" fmla="*/ 397623 w 1303698"/>
              <a:gd name="connsiteY84" fmla="*/ 1139433 h 1355913"/>
              <a:gd name="connsiteX85" fmla="*/ 397623 w 1303698"/>
              <a:gd name="connsiteY85" fmla="*/ 1176009 h 1355913"/>
              <a:gd name="connsiteX86" fmla="*/ 443585 w 1303698"/>
              <a:gd name="connsiteY86" fmla="*/ 1176009 h 1355913"/>
              <a:gd name="connsiteX87" fmla="*/ 443585 w 1303698"/>
              <a:gd name="connsiteY87" fmla="*/ 1139433 h 1355913"/>
              <a:gd name="connsiteX88" fmla="*/ 321181 w 1303698"/>
              <a:gd name="connsiteY88" fmla="*/ 1139433 h 1355913"/>
              <a:gd name="connsiteX89" fmla="*/ 321181 w 1303698"/>
              <a:gd name="connsiteY89" fmla="*/ 1176009 h 1355913"/>
              <a:gd name="connsiteX90" fmla="*/ 367143 w 1303698"/>
              <a:gd name="connsiteY90" fmla="*/ 1176009 h 1355913"/>
              <a:gd name="connsiteX91" fmla="*/ 367143 w 1303698"/>
              <a:gd name="connsiteY91" fmla="*/ 1139433 h 1355913"/>
              <a:gd name="connsiteX92" fmla="*/ 244739 w 1303698"/>
              <a:gd name="connsiteY92" fmla="*/ 1139433 h 1355913"/>
              <a:gd name="connsiteX93" fmla="*/ 244739 w 1303698"/>
              <a:gd name="connsiteY93" fmla="*/ 1176009 h 1355913"/>
              <a:gd name="connsiteX94" fmla="*/ 290701 w 1303698"/>
              <a:gd name="connsiteY94" fmla="*/ 1176009 h 1355913"/>
              <a:gd name="connsiteX95" fmla="*/ 290701 w 1303698"/>
              <a:gd name="connsiteY95" fmla="*/ 1139433 h 1355913"/>
              <a:gd name="connsiteX96" fmla="*/ 168297 w 1303698"/>
              <a:gd name="connsiteY96" fmla="*/ 1139433 h 1355913"/>
              <a:gd name="connsiteX97" fmla="*/ 168297 w 1303698"/>
              <a:gd name="connsiteY97" fmla="*/ 1176009 h 1355913"/>
              <a:gd name="connsiteX98" fmla="*/ 214259 w 1303698"/>
              <a:gd name="connsiteY98" fmla="*/ 1176009 h 1355913"/>
              <a:gd name="connsiteX99" fmla="*/ 214259 w 1303698"/>
              <a:gd name="connsiteY99" fmla="*/ 1139433 h 1355913"/>
              <a:gd name="connsiteX100" fmla="*/ 91855 w 1303698"/>
              <a:gd name="connsiteY100" fmla="*/ 1139433 h 1355913"/>
              <a:gd name="connsiteX101" fmla="*/ 91855 w 1303698"/>
              <a:gd name="connsiteY101" fmla="*/ 1176009 h 1355913"/>
              <a:gd name="connsiteX102" fmla="*/ 137817 w 1303698"/>
              <a:gd name="connsiteY102" fmla="*/ 1176009 h 1355913"/>
              <a:gd name="connsiteX103" fmla="*/ 137817 w 1303698"/>
              <a:gd name="connsiteY103" fmla="*/ 1139433 h 1355913"/>
              <a:gd name="connsiteX104" fmla="*/ 1172454 w 1303698"/>
              <a:gd name="connsiteY104" fmla="*/ 1066462 h 1355913"/>
              <a:gd name="connsiteX105" fmla="*/ 1172454 w 1303698"/>
              <a:gd name="connsiteY105" fmla="*/ 1103038 h 1355913"/>
              <a:gd name="connsiteX106" fmla="*/ 1218416 w 1303698"/>
              <a:gd name="connsiteY106" fmla="*/ 1103038 h 1355913"/>
              <a:gd name="connsiteX107" fmla="*/ 1218416 w 1303698"/>
              <a:gd name="connsiteY107" fmla="*/ 1066462 h 1355913"/>
              <a:gd name="connsiteX108" fmla="*/ 1096012 w 1303698"/>
              <a:gd name="connsiteY108" fmla="*/ 1066462 h 1355913"/>
              <a:gd name="connsiteX109" fmla="*/ 1096012 w 1303698"/>
              <a:gd name="connsiteY109" fmla="*/ 1103038 h 1355913"/>
              <a:gd name="connsiteX110" fmla="*/ 1141974 w 1303698"/>
              <a:gd name="connsiteY110" fmla="*/ 1103038 h 1355913"/>
              <a:gd name="connsiteX111" fmla="*/ 1141974 w 1303698"/>
              <a:gd name="connsiteY111" fmla="*/ 1066462 h 1355913"/>
              <a:gd name="connsiteX112" fmla="*/ 1019570 w 1303698"/>
              <a:gd name="connsiteY112" fmla="*/ 1066462 h 1355913"/>
              <a:gd name="connsiteX113" fmla="*/ 1019570 w 1303698"/>
              <a:gd name="connsiteY113" fmla="*/ 1103038 h 1355913"/>
              <a:gd name="connsiteX114" fmla="*/ 1065532 w 1303698"/>
              <a:gd name="connsiteY114" fmla="*/ 1103038 h 1355913"/>
              <a:gd name="connsiteX115" fmla="*/ 1065532 w 1303698"/>
              <a:gd name="connsiteY115" fmla="*/ 1066462 h 1355913"/>
              <a:gd name="connsiteX116" fmla="*/ 943128 w 1303698"/>
              <a:gd name="connsiteY116" fmla="*/ 1066462 h 1355913"/>
              <a:gd name="connsiteX117" fmla="*/ 943128 w 1303698"/>
              <a:gd name="connsiteY117" fmla="*/ 1103038 h 1355913"/>
              <a:gd name="connsiteX118" fmla="*/ 989090 w 1303698"/>
              <a:gd name="connsiteY118" fmla="*/ 1103038 h 1355913"/>
              <a:gd name="connsiteX119" fmla="*/ 989090 w 1303698"/>
              <a:gd name="connsiteY119" fmla="*/ 1066462 h 1355913"/>
              <a:gd name="connsiteX120" fmla="*/ 866686 w 1303698"/>
              <a:gd name="connsiteY120" fmla="*/ 1066462 h 1355913"/>
              <a:gd name="connsiteX121" fmla="*/ 866686 w 1303698"/>
              <a:gd name="connsiteY121" fmla="*/ 1103038 h 1355913"/>
              <a:gd name="connsiteX122" fmla="*/ 912648 w 1303698"/>
              <a:gd name="connsiteY122" fmla="*/ 1103038 h 1355913"/>
              <a:gd name="connsiteX123" fmla="*/ 912648 w 1303698"/>
              <a:gd name="connsiteY123" fmla="*/ 1066462 h 1355913"/>
              <a:gd name="connsiteX124" fmla="*/ 790244 w 1303698"/>
              <a:gd name="connsiteY124" fmla="*/ 1066462 h 1355913"/>
              <a:gd name="connsiteX125" fmla="*/ 790244 w 1303698"/>
              <a:gd name="connsiteY125" fmla="*/ 1103038 h 1355913"/>
              <a:gd name="connsiteX126" fmla="*/ 836206 w 1303698"/>
              <a:gd name="connsiteY126" fmla="*/ 1103038 h 1355913"/>
              <a:gd name="connsiteX127" fmla="*/ 836206 w 1303698"/>
              <a:gd name="connsiteY127" fmla="*/ 1066462 h 1355913"/>
              <a:gd name="connsiteX128" fmla="*/ 713802 w 1303698"/>
              <a:gd name="connsiteY128" fmla="*/ 1066462 h 1355913"/>
              <a:gd name="connsiteX129" fmla="*/ 713802 w 1303698"/>
              <a:gd name="connsiteY129" fmla="*/ 1103038 h 1355913"/>
              <a:gd name="connsiteX130" fmla="*/ 759764 w 1303698"/>
              <a:gd name="connsiteY130" fmla="*/ 1103038 h 1355913"/>
              <a:gd name="connsiteX131" fmla="*/ 759764 w 1303698"/>
              <a:gd name="connsiteY131" fmla="*/ 1066462 h 1355913"/>
              <a:gd name="connsiteX132" fmla="*/ 550507 w 1303698"/>
              <a:gd name="connsiteY132" fmla="*/ 1066462 h 1355913"/>
              <a:gd name="connsiteX133" fmla="*/ 550507 w 1303698"/>
              <a:gd name="connsiteY133" fmla="*/ 1103038 h 1355913"/>
              <a:gd name="connsiteX134" fmla="*/ 596469 w 1303698"/>
              <a:gd name="connsiteY134" fmla="*/ 1103038 h 1355913"/>
              <a:gd name="connsiteX135" fmla="*/ 596469 w 1303698"/>
              <a:gd name="connsiteY135" fmla="*/ 1066462 h 1355913"/>
              <a:gd name="connsiteX136" fmla="*/ 474065 w 1303698"/>
              <a:gd name="connsiteY136" fmla="*/ 1066462 h 1355913"/>
              <a:gd name="connsiteX137" fmla="*/ 474065 w 1303698"/>
              <a:gd name="connsiteY137" fmla="*/ 1103038 h 1355913"/>
              <a:gd name="connsiteX138" fmla="*/ 520027 w 1303698"/>
              <a:gd name="connsiteY138" fmla="*/ 1103038 h 1355913"/>
              <a:gd name="connsiteX139" fmla="*/ 520027 w 1303698"/>
              <a:gd name="connsiteY139" fmla="*/ 1066462 h 1355913"/>
              <a:gd name="connsiteX140" fmla="*/ 397623 w 1303698"/>
              <a:gd name="connsiteY140" fmla="*/ 1066462 h 1355913"/>
              <a:gd name="connsiteX141" fmla="*/ 397623 w 1303698"/>
              <a:gd name="connsiteY141" fmla="*/ 1103038 h 1355913"/>
              <a:gd name="connsiteX142" fmla="*/ 443585 w 1303698"/>
              <a:gd name="connsiteY142" fmla="*/ 1103038 h 1355913"/>
              <a:gd name="connsiteX143" fmla="*/ 443585 w 1303698"/>
              <a:gd name="connsiteY143" fmla="*/ 1066462 h 1355913"/>
              <a:gd name="connsiteX144" fmla="*/ 321181 w 1303698"/>
              <a:gd name="connsiteY144" fmla="*/ 1066462 h 1355913"/>
              <a:gd name="connsiteX145" fmla="*/ 321181 w 1303698"/>
              <a:gd name="connsiteY145" fmla="*/ 1103038 h 1355913"/>
              <a:gd name="connsiteX146" fmla="*/ 367143 w 1303698"/>
              <a:gd name="connsiteY146" fmla="*/ 1103038 h 1355913"/>
              <a:gd name="connsiteX147" fmla="*/ 367143 w 1303698"/>
              <a:gd name="connsiteY147" fmla="*/ 1066462 h 1355913"/>
              <a:gd name="connsiteX148" fmla="*/ 244739 w 1303698"/>
              <a:gd name="connsiteY148" fmla="*/ 1066462 h 1355913"/>
              <a:gd name="connsiteX149" fmla="*/ 244739 w 1303698"/>
              <a:gd name="connsiteY149" fmla="*/ 1103038 h 1355913"/>
              <a:gd name="connsiteX150" fmla="*/ 290701 w 1303698"/>
              <a:gd name="connsiteY150" fmla="*/ 1103038 h 1355913"/>
              <a:gd name="connsiteX151" fmla="*/ 290701 w 1303698"/>
              <a:gd name="connsiteY151" fmla="*/ 1066462 h 1355913"/>
              <a:gd name="connsiteX152" fmla="*/ 168297 w 1303698"/>
              <a:gd name="connsiteY152" fmla="*/ 1066462 h 1355913"/>
              <a:gd name="connsiteX153" fmla="*/ 168297 w 1303698"/>
              <a:gd name="connsiteY153" fmla="*/ 1103038 h 1355913"/>
              <a:gd name="connsiteX154" fmla="*/ 214259 w 1303698"/>
              <a:gd name="connsiteY154" fmla="*/ 1103038 h 1355913"/>
              <a:gd name="connsiteX155" fmla="*/ 214259 w 1303698"/>
              <a:gd name="connsiteY155" fmla="*/ 1066462 h 1355913"/>
              <a:gd name="connsiteX156" fmla="*/ 91855 w 1303698"/>
              <a:gd name="connsiteY156" fmla="*/ 1066462 h 1355913"/>
              <a:gd name="connsiteX157" fmla="*/ 91855 w 1303698"/>
              <a:gd name="connsiteY157" fmla="*/ 1103038 h 1355913"/>
              <a:gd name="connsiteX158" fmla="*/ 137817 w 1303698"/>
              <a:gd name="connsiteY158" fmla="*/ 1103038 h 1355913"/>
              <a:gd name="connsiteX159" fmla="*/ 137817 w 1303698"/>
              <a:gd name="connsiteY159" fmla="*/ 1066462 h 1355913"/>
              <a:gd name="connsiteX160" fmla="*/ 1172454 w 1303698"/>
              <a:gd name="connsiteY160" fmla="*/ 987699 h 1355913"/>
              <a:gd name="connsiteX161" fmla="*/ 1172454 w 1303698"/>
              <a:gd name="connsiteY161" fmla="*/ 1024275 h 1355913"/>
              <a:gd name="connsiteX162" fmla="*/ 1218416 w 1303698"/>
              <a:gd name="connsiteY162" fmla="*/ 1024275 h 1355913"/>
              <a:gd name="connsiteX163" fmla="*/ 1218416 w 1303698"/>
              <a:gd name="connsiteY163" fmla="*/ 987699 h 1355913"/>
              <a:gd name="connsiteX164" fmla="*/ 1096012 w 1303698"/>
              <a:gd name="connsiteY164" fmla="*/ 987699 h 1355913"/>
              <a:gd name="connsiteX165" fmla="*/ 1096012 w 1303698"/>
              <a:gd name="connsiteY165" fmla="*/ 1024275 h 1355913"/>
              <a:gd name="connsiteX166" fmla="*/ 1141974 w 1303698"/>
              <a:gd name="connsiteY166" fmla="*/ 1024275 h 1355913"/>
              <a:gd name="connsiteX167" fmla="*/ 1141974 w 1303698"/>
              <a:gd name="connsiteY167" fmla="*/ 987699 h 1355913"/>
              <a:gd name="connsiteX168" fmla="*/ 1019570 w 1303698"/>
              <a:gd name="connsiteY168" fmla="*/ 987699 h 1355913"/>
              <a:gd name="connsiteX169" fmla="*/ 1019570 w 1303698"/>
              <a:gd name="connsiteY169" fmla="*/ 1024275 h 1355913"/>
              <a:gd name="connsiteX170" fmla="*/ 1065532 w 1303698"/>
              <a:gd name="connsiteY170" fmla="*/ 1024275 h 1355913"/>
              <a:gd name="connsiteX171" fmla="*/ 1065532 w 1303698"/>
              <a:gd name="connsiteY171" fmla="*/ 987699 h 1355913"/>
              <a:gd name="connsiteX172" fmla="*/ 943128 w 1303698"/>
              <a:gd name="connsiteY172" fmla="*/ 987699 h 1355913"/>
              <a:gd name="connsiteX173" fmla="*/ 943128 w 1303698"/>
              <a:gd name="connsiteY173" fmla="*/ 1024275 h 1355913"/>
              <a:gd name="connsiteX174" fmla="*/ 989090 w 1303698"/>
              <a:gd name="connsiteY174" fmla="*/ 1024275 h 1355913"/>
              <a:gd name="connsiteX175" fmla="*/ 989090 w 1303698"/>
              <a:gd name="connsiteY175" fmla="*/ 987699 h 1355913"/>
              <a:gd name="connsiteX176" fmla="*/ 866686 w 1303698"/>
              <a:gd name="connsiteY176" fmla="*/ 987699 h 1355913"/>
              <a:gd name="connsiteX177" fmla="*/ 866686 w 1303698"/>
              <a:gd name="connsiteY177" fmla="*/ 1024275 h 1355913"/>
              <a:gd name="connsiteX178" fmla="*/ 912648 w 1303698"/>
              <a:gd name="connsiteY178" fmla="*/ 1024275 h 1355913"/>
              <a:gd name="connsiteX179" fmla="*/ 912648 w 1303698"/>
              <a:gd name="connsiteY179" fmla="*/ 987699 h 1355913"/>
              <a:gd name="connsiteX180" fmla="*/ 790244 w 1303698"/>
              <a:gd name="connsiteY180" fmla="*/ 987699 h 1355913"/>
              <a:gd name="connsiteX181" fmla="*/ 790244 w 1303698"/>
              <a:gd name="connsiteY181" fmla="*/ 1024275 h 1355913"/>
              <a:gd name="connsiteX182" fmla="*/ 836206 w 1303698"/>
              <a:gd name="connsiteY182" fmla="*/ 1024275 h 1355913"/>
              <a:gd name="connsiteX183" fmla="*/ 836206 w 1303698"/>
              <a:gd name="connsiteY183" fmla="*/ 987699 h 1355913"/>
              <a:gd name="connsiteX184" fmla="*/ 713802 w 1303698"/>
              <a:gd name="connsiteY184" fmla="*/ 987699 h 1355913"/>
              <a:gd name="connsiteX185" fmla="*/ 713802 w 1303698"/>
              <a:gd name="connsiteY185" fmla="*/ 1024275 h 1355913"/>
              <a:gd name="connsiteX186" fmla="*/ 759764 w 1303698"/>
              <a:gd name="connsiteY186" fmla="*/ 1024275 h 1355913"/>
              <a:gd name="connsiteX187" fmla="*/ 759764 w 1303698"/>
              <a:gd name="connsiteY187" fmla="*/ 987699 h 1355913"/>
              <a:gd name="connsiteX188" fmla="*/ 1172454 w 1303698"/>
              <a:gd name="connsiteY188" fmla="*/ 914728 h 1355913"/>
              <a:gd name="connsiteX189" fmla="*/ 1172454 w 1303698"/>
              <a:gd name="connsiteY189" fmla="*/ 951304 h 1355913"/>
              <a:gd name="connsiteX190" fmla="*/ 1218416 w 1303698"/>
              <a:gd name="connsiteY190" fmla="*/ 951304 h 1355913"/>
              <a:gd name="connsiteX191" fmla="*/ 1218416 w 1303698"/>
              <a:gd name="connsiteY191" fmla="*/ 914728 h 1355913"/>
              <a:gd name="connsiteX192" fmla="*/ 1096012 w 1303698"/>
              <a:gd name="connsiteY192" fmla="*/ 914728 h 1355913"/>
              <a:gd name="connsiteX193" fmla="*/ 1096012 w 1303698"/>
              <a:gd name="connsiteY193" fmla="*/ 951304 h 1355913"/>
              <a:gd name="connsiteX194" fmla="*/ 1141974 w 1303698"/>
              <a:gd name="connsiteY194" fmla="*/ 951304 h 1355913"/>
              <a:gd name="connsiteX195" fmla="*/ 1141974 w 1303698"/>
              <a:gd name="connsiteY195" fmla="*/ 914728 h 1355913"/>
              <a:gd name="connsiteX196" fmla="*/ 1019570 w 1303698"/>
              <a:gd name="connsiteY196" fmla="*/ 914728 h 1355913"/>
              <a:gd name="connsiteX197" fmla="*/ 1019570 w 1303698"/>
              <a:gd name="connsiteY197" fmla="*/ 951304 h 1355913"/>
              <a:gd name="connsiteX198" fmla="*/ 1065532 w 1303698"/>
              <a:gd name="connsiteY198" fmla="*/ 951304 h 1355913"/>
              <a:gd name="connsiteX199" fmla="*/ 1065532 w 1303698"/>
              <a:gd name="connsiteY199" fmla="*/ 914728 h 1355913"/>
              <a:gd name="connsiteX200" fmla="*/ 943128 w 1303698"/>
              <a:gd name="connsiteY200" fmla="*/ 914728 h 1355913"/>
              <a:gd name="connsiteX201" fmla="*/ 943128 w 1303698"/>
              <a:gd name="connsiteY201" fmla="*/ 951304 h 1355913"/>
              <a:gd name="connsiteX202" fmla="*/ 989090 w 1303698"/>
              <a:gd name="connsiteY202" fmla="*/ 951304 h 1355913"/>
              <a:gd name="connsiteX203" fmla="*/ 989090 w 1303698"/>
              <a:gd name="connsiteY203" fmla="*/ 914728 h 1355913"/>
              <a:gd name="connsiteX204" fmla="*/ 866686 w 1303698"/>
              <a:gd name="connsiteY204" fmla="*/ 914728 h 1355913"/>
              <a:gd name="connsiteX205" fmla="*/ 866686 w 1303698"/>
              <a:gd name="connsiteY205" fmla="*/ 951304 h 1355913"/>
              <a:gd name="connsiteX206" fmla="*/ 912648 w 1303698"/>
              <a:gd name="connsiteY206" fmla="*/ 951304 h 1355913"/>
              <a:gd name="connsiteX207" fmla="*/ 912648 w 1303698"/>
              <a:gd name="connsiteY207" fmla="*/ 914728 h 1355913"/>
              <a:gd name="connsiteX208" fmla="*/ 790244 w 1303698"/>
              <a:gd name="connsiteY208" fmla="*/ 914728 h 1355913"/>
              <a:gd name="connsiteX209" fmla="*/ 790244 w 1303698"/>
              <a:gd name="connsiteY209" fmla="*/ 951304 h 1355913"/>
              <a:gd name="connsiteX210" fmla="*/ 836206 w 1303698"/>
              <a:gd name="connsiteY210" fmla="*/ 951304 h 1355913"/>
              <a:gd name="connsiteX211" fmla="*/ 836206 w 1303698"/>
              <a:gd name="connsiteY211" fmla="*/ 914728 h 1355913"/>
              <a:gd name="connsiteX212" fmla="*/ 713802 w 1303698"/>
              <a:gd name="connsiteY212" fmla="*/ 914728 h 1355913"/>
              <a:gd name="connsiteX213" fmla="*/ 713802 w 1303698"/>
              <a:gd name="connsiteY213" fmla="*/ 951304 h 1355913"/>
              <a:gd name="connsiteX214" fmla="*/ 759764 w 1303698"/>
              <a:gd name="connsiteY214" fmla="*/ 951304 h 1355913"/>
              <a:gd name="connsiteX215" fmla="*/ 759764 w 1303698"/>
              <a:gd name="connsiteY215" fmla="*/ 914728 h 1355913"/>
              <a:gd name="connsiteX216" fmla="*/ 406719 w 1303698"/>
              <a:gd name="connsiteY216" fmla="*/ 768369 h 1355913"/>
              <a:gd name="connsiteX217" fmla="*/ 392429 w 1303698"/>
              <a:gd name="connsiteY217" fmla="*/ 781560 h 1355913"/>
              <a:gd name="connsiteX218" fmla="*/ 391879 w 1303698"/>
              <a:gd name="connsiteY218" fmla="*/ 942049 h 1355913"/>
              <a:gd name="connsiteX219" fmla="*/ 405620 w 1303698"/>
              <a:gd name="connsiteY219" fmla="*/ 956339 h 1355913"/>
              <a:gd name="connsiteX220" fmla="*/ 419360 w 1303698"/>
              <a:gd name="connsiteY220" fmla="*/ 942049 h 1355913"/>
              <a:gd name="connsiteX221" fmla="*/ 419360 w 1303698"/>
              <a:gd name="connsiteY221" fmla="*/ 863453 h 1355913"/>
              <a:gd name="connsiteX222" fmla="*/ 419360 w 1303698"/>
              <a:gd name="connsiteY222" fmla="*/ 782110 h 1355913"/>
              <a:gd name="connsiteX223" fmla="*/ 406719 w 1303698"/>
              <a:gd name="connsiteY223" fmla="*/ 768369 h 1355913"/>
              <a:gd name="connsiteX224" fmla="*/ 555116 w 1303698"/>
              <a:gd name="connsiteY224" fmla="*/ 723300 h 1355913"/>
              <a:gd name="connsiteX225" fmla="*/ 544674 w 1303698"/>
              <a:gd name="connsiteY225" fmla="*/ 734842 h 1355913"/>
              <a:gd name="connsiteX226" fmla="*/ 545223 w 1303698"/>
              <a:gd name="connsiteY226" fmla="*/ 944797 h 1355913"/>
              <a:gd name="connsiteX227" fmla="*/ 556765 w 1303698"/>
              <a:gd name="connsiteY227" fmla="*/ 956339 h 1355913"/>
              <a:gd name="connsiteX228" fmla="*/ 600185 w 1303698"/>
              <a:gd name="connsiteY228" fmla="*/ 956339 h 1355913"/>
              <a:gd name="connsiteX229" fmla="*/ 615025 w 1303698"/>
              <a:gd name="connsiteY229" fmla="*/ 941499 h 1355913"/>
              <a:gd name="connsiteX230" fmla="*/ 615025 w 1303698"/>
              <a:gd name="connsiteY230" fmla="*/ 866751 h 1355913"/>
              <a:gd name="connsiteX231" fmla="*/ 621071 w 1303698"/>
              <a:gd name="connsiteY231" fmla="*/ 853010 h 1355913"/>
              <a:gd name="connsiteX232" fmla="*/ 637559 w 1303698"/>
              <a:gd name="connsiteY232" fmla="*/ 827728 h 1355913"/>
              <a:gd name="connsiteX233" fmla="*/ 625468 w 1303698"/>
              <a:gd name="connsiteY233" fmla="*/ 816735 h 1355913"/>
              <a:gd name="connsiteX234" fmla="*/ 585895 w 1303698"/>
              <a:gd name="connsiteY234" fmla="*/ 816735 h 1355913"/>
              <a:gd name="connsiteX235" fmla="*/ 567208 w 1303698"/>
              <a:gd name="connsiteY235" fmla="*/ 798598 h 1355913"/>
              <a:gd name="connsiteX236" fmla="*/ 567208 w 1303698"/>
              <a:gd name="connsiteY236" fmla="*/ 767819 h 1355913"/>
              <a:gd name="connsiteX237" fmla="*/ 566659 w 1303698"/>
              <a:gd name="connsiteY237" fmla="*/ 767819 h 1355913"/>
              <a:gd name="connsiteX238" fmla="*/ 566659 w 1303698"/>
              <a:gd name="connsiteY238" fmla="*/ 735392 h 1355913"/>
              <a:gd name="connsiteX239" fmla="*/ 555116 w 1303698"/>
              <a:gd name="connsiteY239" fmla="*/ 723300 h 1355913"/>
              <a:gd name="connsiteX240" fmla="*/ 509498 w 1303698"/>
              <a:gd name="connsiteY240" fmla="*/ 565559 h 1355913"/>
              <a:gd name="connsiteX241" fmla="*/ 495208 w 1303698"/>
              <a:gd name="connsiteY241" fmla="*/ 572704 h 1355913"/>
              <a:gd name="connsiteX242" fmla="*/ 502353 w 1303698"/>
              <a:gd name="connsiteY242" fmla="*/ 601284 h 1355913"/>
              <a:gd name="connsiteX243" fmla="*/ 545223 w 1303698"/>
              <a:gd name="connsiteY243" fmla="*/ 674384 h 1355913"/>
              <a:gd name="connsiteX244" fmla="*/ 571605 w 1303698"/>
              <a:gd name="connsiteY244" fmla="*/ 702964 h 1355913"/>
              <a:gd name="connsiteX245" fmla="*/ 578750 w 1303698"/>
              <a:gd name="connsiteY245" fmla="*/ 703514 h 1355913"/>
              <a:gd name="connsiteX246" fmla="*/ 588643 w 1303698"/>
              <a:gd name="connsiteY246" fmla="*/ 715056 h 1355913"/>
              <a:gd name="connsiteX247" fmla="*/ 588093 w 1303698"/>
              <a:gd name="connsiteY247" fmla="*/ 767270 h 1355913"/>
              <a:gd name="connsiteX248" fmla="*/ 613376 w 1303698"/>
              <a:gd name="connsiteY248" fmla="*/ 794751 h 1355913"/>
              <a:gd name="connsiteX249" fmla="*/ 617773 w 1303698"/>
              <a:gd name="connsiteY249" fmla="*/ 795300 h 1355913"/>
              <a:gd name="connsiteX250" fmla="*/ 637559 w 1303698"/>
              <a:gd name="connsiteY250" fmla="*/ 783758 h 1355913"/>
              <a:gd name="connsiteX251" fmla="*/ 620521 w 1303698"/>
              <a:gd name="connsiteY251" fmla="*/ 754629 h 1355913"/>
              <a:gd name="connsiteX252" fmla="*/ 597987 w 1303698"/>
              <a:gd name="connsiteY252" fmla="*/ 731545 h 1355913"/>
              <a:gd name="connsiteX253" fmla="*/ 597987 w 1303698"/>
              <a:gd name="connsiteY253" fmla="*/ 656796 h 1355913"/>
              <a:gd name="connsiteX254" fmla="*/ 597437 w 1303698"/>
              <a:gd name="connsiteY254" fmla="*/ 656796 h 1355913"/>
              <a:gd name="connsiteX255" fmla="*/ 597437 w 1303698"/>
              <a:gd name="connsiteY255" fmla="*/ 580949 h 1355913"/>
              <a:gd name="connsiteX256" fmla="*/ 582597 w 1303698"/>
              <a:gd name="connsiteY256" fmla="*/ 565559 h 1355913"/>
              <a:gd name="connsiteX257" fmla="*/ 509498 w 1303698"/>
              <a:gd name="connsiteY257" fmla="*/ 565559 h 1355913"/>
              <a:gd name="connsiteX258" fmla="*/ 1099240 w 1303698"/>
              <a:gd name="connsiteY258" fmla="*/ 0 h 1355913"/>
              <a:gd name="connsiteX259" fmla="*/ 1179484 w 1303698"/>
              <a:gd name="connsiteY259" fmla="*/ 0 h 1355913"/>
              <a:gd name="connsiteX260" fmla="*/ 1216309 w 1303698"/>
              <a:gd name="connsiteY260" fmla="*/ 756827 h 1355913"/>
              <a:gd name="connsiteX261" fmla="*/ 1303698 w 1303698"/>
              <a:gd name="connsiteY261" fmla="*/ 758476 h 1355913"/>
              <a:gd name="connsiteX262" fmla="*/ 1301500 w 1303698"/>
              <a:gd name="connsiteY262" fmla="*/ 1355913 h 1355913"/>
              <a:gd name="connsiteX263" fmla="*/ 0 w 1303698"/>
              <a:gd name="connsiteY263" fmla="*/ 1355913 h 1355913"/>
              <a:gd name="connsiteX264" fmla="*/ 2199 w 1303698"/>
              <a:gd name="connsiteY264" fmla="*/ 951942 h 1355913"/>
              <a:gd name="connsiteX265" fmla="*/ 149497 w 1303698"/>
              <a:gd name="connsiteY265" fmla="*/ 867850 h 1355913"/>
              <a:gd name="connsiteX266" fmla="*/ 190719 w 1303698"/>
              <a:gd name="connsiteY266" fmla="*/ 943698 h 1355913"/>
              <a:gd name="connsiteX267" fmla="*/ 325925 w 1303698"/>
              <a:gd name="connsiteY267" fmla="*/ 867300 h 1355913"/>
              <a:gd name="connsiteX268" fmla="*/ 364398 w 1303698"/>
              <a:gd name="connsiteY268" fmla="*/ 938751 h 1355913"/>
              <a:gd name="connsiteX269" fmla="*/ 366047 w 1303698"/>
              <a:gd name="connsiteY269" fmla="*/ 767270 h 1355913"/>
              <a:gd name="connsiteX270" fmla="*/ 391879 w 1303698"/>
              <a:gd name="connsiteY270" fmla="*/ 741987 h 1355913"/>
              <a:gd name="connsiteX271" fmla="*/ 419910 w 1303698"/>
              <a:gd name="connsiteY271" fmla="*/ 714506 h 1355913"/>
              <a:gd name="connsiteX272" fmla="*/ 419910 w 1303698"/>
              <a:gd name="connsiteY272" fmla="*/ 661193 h 1355913"/>
              <a:gd name="connsiteX273" fmla="*/ 454536 w 1303698"/>
              <a:gd name="connsiteY273" fmla="*/ 606231 h 1355913"/>
              <a:gd name="connsiteX274" fmla="*/ 467727 w 1303698"/>
              <a:gd name="connsiteY274" fmla="*/ 584796 h 1355913"/>
              <a:gd name="connsiteX275" fmla="*/ 467177 w 1303698"/>
              <a:gd name="connsiteY275" fmla="*/ 555116 h 1355913"/>
              <a:gd name="connsiteX276" fmla="*/ 482017 w 1303698"/>
              <a:gd name="connsiteY276" fmla="*/ 539178 h 1355913"/>
              <a:gd name="connsiteX277" fmla="*/ 607330 w 1303698"/>
              <a:gd name="connsiteY277" fmla="*/ 539178 h 1355913"/>
              <a:gd name="connsiteX278" fmla="*/ 624368 w 1303698"/>
              <a:gd name="connsiteY278" fmla="*/ 558414 h 1355913"/>
              <a:gd name="connsiteX279" fmla="*/ 624368 w 1303698"/>
              <a:gd name="connsiteY279" fmla="*/ 673834 h 1355913"/>
              <a:gd name="connsiteX280" fmla="*/ 626017 w 1303698"/>
              <a:gd name="connsiteY280" fmla="*/ 717254 h 1355913"/>
              <a:gd name="connsiteX281" fmla="*/ 632063 w 1303698"/>
              <a:gd name="connsiteY281" fmla="*/ 726598 h 1355913"/>
              <a:gd name="connsiteX282" fmla="*/ 637010 w 1303698"/>
              <a:gd name="connsiteY282" fmla="*/ 717804 h 1355913"/>
              <a:gd name="connsiteX283" fmla="*/ 637010 w 1303698"/>
              <a:gd name="connsiteY283" fmla="*/ 690873 h 1355913"/>
              <a:gd name="connsiteX284" fmla="*/ 653498 w 1303698"/>
              <a:gd name="connsiteY284" fmla="*/ 674384 h 1355913"/>
              <a:gd name="connsiteX285" fmla="*/ 671086 w 1303698"/>
              <a:gd name="connsiteY285" fmla="*/ 658445 h 1355913"/>
              <a:gd name="connsiteX286" fmla="*/ 695819 w 1303698"/>
              <a:gd name="connsiteY286" fmla="*/ 611727 h 1355913"/>
              <a:gd name="connsiteX287" fmla="*/ 715056 w 1303698"/>
              <a:gd name="connsiteY287" fmla="*/ 594140 h 1355913"/>
              <a:gd name="connsiteX288" fmla="*/ 753529 w 1303698"/>
              <a:gd name="connsiteY288" fmla="*/ 597987 h 1355913"/>
              <a:gd name="connsiteX289" fmla="*/ 762323 w 1303698"/>
              <a:gd name="connsiteY289" fmla="*/ 606231 h 1355913"/>
              <a:gd name="connsiteX290" fmla="*/ 795850 w 1303698"/>
              <a:gd name="connsiteY290" fmla="*/ 665590 h 1355913"/>
              <a:gd name="connsiteX291" fmla="*/ 795850 w 1303698"/>
              <a:gd name="connsiteY291" fmla="*/ 765071 h 1355913"/>
              <a:gd name="connsiteX292" fmla="*/ 862903 w 1303698"/>
              <a:gd name="connsiteY292" fmla="*/ 761773 h 1355913"/>
              <a:gd name="connsiteX293" fmla="*/ 898079 w 1303698"/>
              <a:gd name="connsiteY293" fmla="*/ 155543 h 1355913"/>
              <a:gd name="connsiteX294" fmla="*/ 979973 w 1303698"/>
              <a:gd name="connsiteY294" fmla="*/ 155543 h 1355913"/>
              <a:gd name="connsiteX295" fmla="*/ 1016797 w 1303698"/>
              <a:gd name="connsiteY295" fmla="*/ 759026 h 1355913"/>
              <a:gd name="connsiteX296" fmla="*/ 1063515 w 1303698"/>
              <a:gd name="connsiteY296" fmla="*/ 757376 h 1355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Lst>
            <a:rect l="l" t="t" r="r" b="b"/>
            <a:pathLst>
              <a:path w="1303698" h="1355913">
                <a:moveTo>
                  <a:pt x="91855" y="1312553"/>
                </a:moveTo>
                <a:lnTo>
                  <a:pt x="91855" y="1330841"/>
                </a:lnTo>
                <a:lnTo>
                  <a:pt x="274735" y="1330841"/>
                </a:lnTo>
                <a:lnTo>
                  <a:pt x="274735" y="1312553"/>
                </a:lnTo>
                <a:close/>
                <a:moveTo>
                  <a:pt x="928130" y="1308135"/>
                </a:moveTo>
                <a:lnTo>
                  <a:pt x="928130" y="1326423"/>
                </a:lnTo>
                <a:lnTo>
                  <a:pt x="1111010" y="1326423"/>
                </a:lnTo>
                <a:lnTo>
                  <a:pt x="1111010" y="1308135"/>
                </a:lnTo>
                <a:close/>
                <a:moveTo>
                  <a:pt x="713802" y="1307881"/>
                </a:moveTo>
                <a:lnTo>
                  <a:pt x="713802" y="1326169"/>
                </a:lnTo>
                <a:lnTo>
                  <a:pt x="896682" y="1326169"/>
                </a:lnTo>
                <a:lnTo>
                  <a:pt x="896682" y="1307881"/>
                </a:lnTo>
                <a:close/>
                <a:moveTo>
                  <a:pt x="91855" y="1284733"/>
                </a:moveTo>
                <a:lnTo>
                  <a:pt x="91855" y="1303021"/>
                </a:lnTo>
                <a:lnTo>
                  <a:pt x="274735" y="1303021"/>
                </a:lnTo>
                <a:lnTo>
                  <a:pt x="274735" y="1284733"/>
                </a:lnTo>
                <a:close/>
                <a:moveTo>
                  <a:pt x="928130" y="1280315"/>
                </a:moveTo>
                <a:lnTo>
                  <a:pt x="928130" y="1298603"/>
                </a:lnTo>
                <a:lnTo>
                  <a:pt x="1111010" y="1298603"/>
                </a:lnTo>
                <a:lnTo>
                  <a:pt x="1111010" y="1280315"/>
                </a:lnTo>
                <a:close/>
                <a:moveTo>
                  <a:pt x="713802" y="1280061"/>
                </a:moveTo>
                <a:lnTo>
                  <a:pt x="713802" y="1298349"/>
                </a:lnTo>
                <a:lnTo>
                  <a:pt x="896682" y="1298349"/>
                </a:lnTo>
                <a:lnTo>
                  <a:pt x="896682" y="1280061"/>
                </a:lnTo>
                <a:close/>
                <a:moveTo>
                  <a:pt x="91855" y="1256914"/>
                </a:moveTo>
                <a:lnTo>
                  <a:pt x="91855" y="1275202"/>
                </a:lnTo>
                <a:lnTo>
                  <a:pt x="274735" y="1275202"/>
                </a:lnTo>
                <a:lnTo>
                  <a:pt x="274735" y="1256914"/>
                </a:lnTo>
                <a:close/>
                <a:moveTo>
                  <a:pt x="928130" y="1252496"/>
                </a:moveTo>
                <a:lnTo>
                  <a:pt x="928130" y="1270784"/>
                </a:lnTo>
                <a:lnTo>
                  <a:pt x="1111010" y="1270784"/>
                </a:lnTo>
                <a:lnTo>
                  <a:pt x="1111010" y="1252496"/>
                </a:lnTo>
                <a:close/>
                <a:moveTo>
                  <a:pt x="713802" y="1252242"/>
                </a:moveTo>
                <a:lnTo>
                  <a:pt x="713802" y="1270530"/>
                </a:lnTo>
                <a:lnTo>
                  <a:pt x="896682" y="1270530"/>
                </a:lnTo>
                <a:lnTo>
                  <a:pt x="896682" y="1252242"/>
                </a:lnTo>
                <a:close/>
                <a:moveTo>
                  <a:pt x="91855" y="1229095"/>
                </a:moveTo>
                <a:lnTo>
                  <a:pt x="91855" y="1247383"/>
                </a:lnTo>
                <a:lnTo>
                  <a:pt x="274735" y="1247383"/>
                </a:lnTo>
                <a:lnTo>
                  <a:pt x="274735" y="1229095"/>
                </a:lnTo>
                <a:close/>
                <a:moveTo>
                  <a:pt x="928130" y="1224677"/>
                </a:moveTo>
                <a:lnTo>
                  <a:pt x="928130" y="1242965"/>
                </a:lnTo>
                <a:lnTo>
                  <a:pt x="1111010" y="1242965"/>
                </a:lnTo>
                <a:lnTo>
                  <a:pt x="1111010" y="1224677"/>
                </a:lnTo>
                <a:close/>
                <a:moveTo>
                  <a:pt x="713802" y="1224423"/>
                </a:moveTo>
                <a:lnTo>
                  <a:pt x="713802" y="1242711"/>
                </a:lnTo>
                <a:lnTo>
                  <a:pt x="896682" y="1242711"/>
                </a:lnTo>
                <a:lnTo>
                  <a:pt x="896682" y="1224423"/>
                </a:lnTo>
                <a:close/>
                <a:moveTo>
                  <a:pt x="1172454" y="1139433"/>
                </a:moveTo>
                <a:lnTo>
                  <a:pt x="1172454" y="1176009"/>
                </a:lnTo>
                <a:lnTo>
                  <a:pt x="1218416" y="1176009"/>
                </a:lnTo>
                <a:lnTo>
                  <a:pt x="1218416" y="1139433"/>
                </a:lnTo>
                <a:close/>
                <a:moveTo>
                  <a:pt x="1096012" y="1139433"/>
                </a:moveTo>
                <a:lnTo>
                  <a:pt x="1096012" y="1176009"/>
                </a:lnTo>
                <a:lnTo>
                  <a:pt x="1141974" y="1176009"/>
                </a:lnTo>
                <a:lnTo>
                  <a:pt x="1141974" y="1139433"/>
                </a:lnTo>
                <a:close/>
                <a:moveTo>
                  <a:pt x="1019570" y="1139433"/>
                </a:moveTo>
                <a:lnTo>
                  <a:pt x="1019570" y="1176009"/>
                </a:lnTo>
                <a:lnTo>
                  <a:pt x="1065532" y="1176009"/>
                </a:lnTo>
                <a:lnTo>
                  <a:pt x="1065532" y="1139433"/>
                </a:lnTo>
                <a:close/>
                <a:moveTo>
                  <a:pt x="943128" y="1139433"/>
                </a:moveTo>
                <a:lnTo>
                  <a:pt x="943128" y="1176009"/>
                </a:lnTo>
                <a:lnTo>
                  <a:pt x="989090" y="1176009"/>
                </a:lnTo>
                <a:lnTo>
                  <a:pt x="989090" y="1139433"/>
                </a:lnTo>
                <a:close/>
                <a:moveTo>
                  <a:pt x="866686" y="1139433"/>
                </a:moveTo>
                <a:lnTo>
                  <a:pt x="866686" y="1176009"/>
                </a:lnTo>
                <a:lnTo>
                  <a:pt x="912648" y="1176009"/>
                </a:lnTo>
                <a:lnTo>
                  <a:pt x="912648" y="1139433"/>
                </a:lnTo>
                <a:close/>
                <a:moveTo>
                  <a:pt x="790244" y="1139433"/>
                </a:moveTo>
                <a:lnTo>
                  <a:pt x="790244" y="1176009"/>
                </a:lnTo>
                <a:lnTo>
                  <a:pt x="836206" y="1176009"/>
                </a:lnTo>
                <a:lnTo>
                  <a:pt x="836206" y="1139433"/>
                </a:lnTo>
                <a:close/>
                <a:moveTo>
                  <a:pt x="713802" y="1139433"/>
                </a:moveTo>
                <a:lnTo>
                  <a:pt x="713802" y="1176009"/>
                </a:lnTo>
                <a:lnTo>
                  <a:pt x="759764" y="1176009"/>
                </a:lnTo>
                <a:lnTo>
                  <a:pt x="759764" y="1139433"/>
                </a:lnTo>
                <a:close/>
                <a:moveTo>
                  <a:pt x="550507" y="1139433"/>
                </a:moveTo>
                <a:lnTo>
                  <a:pt x="550507" y="1176009"/>
                </a:lnTo>
                <a:lnTo>
                  <a:pt x="596469" y="1176009"/>
                </a:lnTo>
                <a:lnTo>
                  <a:pt x="596469" y="1139433"/>
                </a:lnTo>
                <a:close/>
                <a:moveTo>
                  <a:pt x="474065" y="1139433"/>
                </a:moveTo>
                <a:lnTo>
                  <a:pt x="474065" y="1176009"/>
                </a:lnTo>
                <a:lnTo>
                  <a:pt x="520027" y="1176009"/>
                </a:lnTo>
                <a:lnTo>
                  <a:pt x="520027" y="1139433"/>
                </a:lnTo>
                <a:close/>
                <a:moveTo>
                  <a:pt x="397623" y="1139433"/>
                </a:moveTo>
                <a:lnTo>
                  <a:pt x="397623" y="1176009"/>
                </a:lnTo>
                <a:lnTo>
                  <a:pt x="443585" y="1176009"/>
                </a:lnTo>
                <a:lnTo>
                  <a:pt x="443585" y="1139433"/>
                </a:lnTo>
                <a:close/>
                <a:moveTo>
                  <a:pt x="321181" y="1139433"/>
                </a:moveTo>
                <a:lnTo>
                  <a:pt x="321181" y="1176009"/>
                </a:lnTo>
                <a:lnTo>
                  <a:pt x="367143" y="1176009"/>
                </a:lnTo>
                <a:lnTo>
                  <a:pt x="367143" y="1139433"/>
                </a:lnTo>
                <a:close/>
                <a:moveTo>
                  <a:pt x="244739" y="1139433"/>
                </a:moveTo>
                <a:lnTo>
                  <a:pt x="244739" y="1176009"/>
                </a:lnTo>
                <a:lnTo>
                  <a:pt x="290701" y="1176009"/>
                </a:lnTo>
                <a:lnTo>
                  <a:pt x="290701" y="1139433"/>
                </a:lnTo>
                <a:close/>
                <a:moveTo>
                  <a:pt x="168297" y="1139433"/>
                </a:moveTo>
                <a:lnTo>
                  <a:pt x="168297" y="1176009"/>
                </a:lnTo>
                <a:lnTo>
                  <a:pt x="214259" y="1176009"/>
                </a:lnTo>
                <a:lnTo>
                  <a:pt x="214259" y="1139433"/>
                </a:lnTo>
                <a:close/>
                <a:moveTo>
                  <a:pt x="91855" y="1139433"/>
                </a:moveTo>
                <a:lnTo>
                  <a:pt x="91855" y="1176009"/>
                </a:lnTo>
                <a:lnTo>
                  <a:pt x="137817" y="1176009"/>
                </a:lnTo>
                <a:lnTo>
                  <a:pt x="137817" y="1139433"/>
                </a:lnTo>
                <a:close/>
                <a:moveTo>
                  <a:pt x="1172454" y="1066462"/>
                </a:moveTo>
                <a:lnTo>
                  <a:pt x="1172454" y="1103038"/>
                </a:lnTo>
                <a:lnTo>
                  <a:pt x="1218416" y="1103038"/>
                </a:lnTo>
                <a:lnTo>
                  <a:pt x="1218416" y="1066462"/>
                </a:lnTo>
                <a:close/>
                <a:moveTo>
                  <a:pt x="1096012" y="1066462"/>
                </a:moveTo>
                <a:lnTo>
                  <a:pt x="1096012" y="1103038"/>
                </a:lnTo>
                <a:lnTo>
                  <a:pt x="1141974" y="1103038"/>
                </a:lnTo>
                <a:lnTo>
                  <a:pt x="1141974" y="1066462"/>
                </a:lnTo>
                <a:close/>
                <a:moveTo>
                  <a:pt x="1019570" y="1066462"/>
                </a:moveTo>
                <a:lnTo>
                  <a:pt x="1019570" y="1103038"/>
                </a:lnTo>
                <a:lnTo>
                  <a:pt x="1065532" y="1103038"/>
                </a:lnTo>
                <a:lnTo>
                  <a:pt x="1065532" y="1066462"/>
                </a:lnTo>
                <a:close/>
                <a:moveTo>
                  <a:pt x="943128" y="1066462"/>
                </a:moveTo>
                <a:lnTo>
                  <a:pt x="943128" y="1103038"/>
                </a:lnTo>
                <a:lnTo>
                  <a:pt x="989090" y="1103038"/>
                </a:lnTo>
                <a:lnTo>
                  <a:pt x="989090" y="1066462"/>
                </a:lnTo>
                <a:close/>
                <a:moveTo>
                  <a:pt x="866686" y="1066462"/>
                </a:moveTo>
                <a:lnTo>
                  <a:pt x="866686" y="1103038"/>
                </a:lnTo>
                <a:lnTo>
                  <a:pt x="912648" y="1103038"/>
                </a:lnTo>
                <a:lnTo>
                  <a:pt x="912648" y="1066462"/>
                </a:lnTo>
                <a:close/>
                <a:moveTo>
                  <a:pt x="790244" y="1066462"/>
                </a:moveTo>
                <a:lnTo>
                  <a:pt x="790244" y="1103038"/>
                </a:lnTo>
                <a:lnTo>
                  <a:pt x="836206" y="1103038"/>
                </a:lnTo>
                <a:lnTo>
                  <a:pt x="836206" y="1066462"/>
                </a:lnTo>
                <a:close/>
                <a:moveTo>
                  <a:pt x="713802" y="1066462"/>
                </a:moveTo>
                <a:lnTo>
                  <a:pt x="713802" y="1103038"/>
                </a:lnTo>
                <a:lnTo>
                  <a:pt x="759764" y="1103038"/>
                </a:lnTo>
                <a:lnTo>
                  <a:pt x="759764" y="1066462"/>
                </a:lnTo>
                <a:close/>
                <a:moveTo>
                  <a:pt x="550507" y="1066462"/>
                </a:moveTo>
                <a:lnTo>
                  <a:pt x="550507" y="1103038"/>
                </a:lnTo>
                <a:lnTo>
                  <a:pt x="596469" y="1103038"/>
                </a:lnTo>
                <a:lnTo>
                  <a:pt x="596469" y="1066462"/>
                </a:lnTo>
                <a:close/>
                <a:moveTo>
                  <a:pt x="474065" y="1066462"/>
                </a:moveTo>
                <a:lnTo>
                  <a:pt x="474065" y="1103038"/>
                </a:lnTo>
                <a:lnTo>
                  <a:pt x="520027" y="1103038"/>
                </a:lnTo>
                <a:lnTo>
                  <a:pt x="520027" y="1066462"/>
                </a:lnTo>
                <a:close/>
                <a:moveTo>
                  <a:pt x="397623" y="1066462"/>
                </a:moveTo>
                <a:lnTo>
                  <a:pt x="397623" y="1103038"/>
                </a:lnTo>
                <a:lnTo>
                  <a:pt x="443585" y="1103038"/>
                </a:lnTo>
                <a:lnTo>
                  <a:pt x="443585" y="1066462"/>
                </a:lnTo>
                <a:close/>
                <a:moveTo>
                  <a:pt x="321181" y="1066462"/>
                </a:moveTo>
                <a:lnTo>
                  <a:pt x="321181" y="1103038"/>
                </a:lnTo>
                <a:lnTo>
                  <a:pt x="367143" y="1103038"/>
                </a:lnTo>
                <a:lnTo>
                  <a:pt x="367143" y="1066462"/>
                </a:lnTo>
                <a:close/>
                <a:moveTo>
                  <a:pt x="244739" y="1066462"/>
                </a:moveTo>
                <a:lnTo>
                  <a:pt x="244739" y="1103038"/>
                </a:lnTo>
                <a:lnTo>
                  <a:pt x="290701" y="1103038"/>
                </a:lnTo>
                <a:lnTo>
                  <a:pt x="290701" y="1066462"/>
                </a:lnTo>
                <a:close/>
                <a:moveTo>
                  <a:pt x="168297" y="1066462"/>
                </a:moveTo>
                <a:lnTo>
                  <a:pt x="168297" y="1103038"/>
                </a:lnTo>
                <a:lnTo>
                  <a:pt x="214259" y="1103038"/>
                </a:lnTo>
                <a:lnTo>
                  <a:pt x="214259" y="1066462"/>
                </a:lnTo>
                <a:close/>
                <a:moveTo>
                  <a:pt x="91855" y="1066462"/>
                </a:moveTo>
                <a:lnTo>
                  <a:pt x="91855" y="1103038"/>
                </a:lnTo>
                <a:lnTo>
                  <a:pt x="137817" y="1103038"/>
                </a:lnTo>
                <a:lnTo>
                  <a:pt x="137817" y="1066462"/>
                </a:lnTo>
                <a:close/>
                <a:moveTo>
                  <a:pt x="1172454" y="987699"/>
                </a:moveTo>
                <a:lnTo>
                  <a:pt x="1172454" y="1024275"/>
                </a:lnTo>
                <a:lnTo>
                  <a:pt x="1218416" y="1024275"/>
                </a:lnTo>
                <a:lnTo>
                  <a:pt x="1218416" y="987699"/>
                </a:lnTo>
                <a:close/>
                <a:moveTo>
                  <a:pt x="1096012" y="987699"/>
                </a:moveTo>
                <a:lnTo>
                  <a:pt x="1096012" y="1024275"/>
                </a:lnTo>
                <a:lnTo>
                  <a:pt x="1141974" y="1024275"/>
                </a:lnTo>
                <a:lnTo>
                  <a:pt x="1141974" y="987699"/>
                </a:lnTo>
                <a:close/>
                <a:moveTo>
                  <a:pt x="1019570" y="987699"/>
                </a:moveTo>
                <a:lnTo>
                  <a:pt x="1019570" y="1024275"/>
                </a:lnTo>
                <a:lnTo>
                  <a:pt x="1065532" y="1024275"/>
                </a:lnTo>
                <a:lnTo>
                  <a:pt x="1065532" y="987699"/>
                </a:lnTo>
                <a:close/>
                <a:moveTo>
                  <a:pt x="943128" y="987699"/>
                </a:moveTo>
                <a:lnTo>
                  <a:pt x="943128" y="1024275"/>
                </a:lnTo>
                <a:lnTo>
                  <a:pt x="989090" y="1024275"/>
                </a:lnTo>
                <a:lnTo>
                  <a:pt x="989090" y="987699"/>
                </a:lnTo>
                <a:close/>
                <a:moveTo>
                  <a:pt x="866686" y="987699"/>
                </a:moveTo>
                <a:lnTo>
                  <a:pt x="866686" y="1024275"/>
                </a:lnTo>
                <a:lnTo>
                  <a:pt x="912648" y="1024275"/>
                </a:lnTo>
                <a:lnTo>
                  <a:pt x="912648" y="987699"/>
                </a:lnTo>
                <a:close/>
                <a:moveTo>
                  <a:pt x="790244" y="987699"/>
                </a:moveTo>
                <a:lnTo>
                  <a:pt x="790244" y="1024275"/>
                </a:lnTo>
                <a:lnTo>
                  <a:pt x="836206" y="1024275"/>
                </a:lnTo>
                <a:lnTo>
                  <a:pt x="836206" y="987699"/>
                </a:lnTo>
                <a:close/>
                <a:moveTo>
                  <a:pt x="713802" y="987699"/>
                </a:moveTo>
                <a:lnTo>
                  <a:pt x="713802" y="1024275"/>
                </a:lnTo>
                <a:lnTo>
                  <a:pt x="759764" y="1024275"/>
                </a:lnTo>
                <a:lnTo>
                  <a:pt x="759764" y="987699"/>
                </a:lnTo>
                <a:close/>
                <a:moveTo>
                  <a:pt x="1172454" y="914728"/>
                </a:moveTo>
                <a:lnTo>
                  <a:pt x="1172454" y="951304"/>
                </a:lnTo>
                <a:lnTo>
                  <a:pt x="1218416" y="951304"/>
                </a:lnTo>
                <a:lnTo>
                  <a:pt x="1218416" y="914728"/>
                </a:lnTo>
                <a:close/>
                <a:moveTo>
                  <a:pt x="1096012" y="914728"/>
                </a:moveTo>
                <a:lnTo>
                  <a:pt x="1096012" y="951304"/>
                </a:lnTo>
                <a:lnTo>
                  <a:pt x="1141974" y="951304"/>
                </a:lnTo>
                <a:lnTo>
                  <a:pt x="1141974" y="914728"/>
                </a:lnTo>
                <a:close/>
                <a:moveTo>
                  <a:pt x="1019570" y="914728"/>
                </a:moveTo>
                <a:lnTo>
                  <a:pt x="1019570" y="951304"/>
                </a:lnTo>
                <a:lnTo>
                  <a:pt x="1065532" y="951304"/>
                </a:lnTo>
                <a:lnTo>
                  <a:pt x="1065532" y="914728"/>
                </a:lnTo>
                <a:close/>
                <a:moveTo>
                  <a:pt x="943128" y="914728"/>
                </a:moveTo>
                <a:lnTo>
                  <a:pt x="943128" y="951304"/>
                </a:lnTo>
                <a:lnTo>
                  <a:pt x="989090" y="951304"/>
                </a:lnTo>
                <a:lnTo>
                  <a:pt x="989090" y="914728"/>
                </a:lnTo>
                <a:close/>
                <a:moveTo>
                  <a:pt x="866686" y="914728"/>
                </a:moveTo>
                <a:lnTo>
                  <a:pt x="866686" y="951304"/>
                </a:lnTo>
                <a:lnTo>
                  <a:pt x="912648" y="951304"/>
                </a:lnTo>
                <a:lnTo>
                  <a:pt x="912648" y="914728"/>
                </a:lnTo>
                <a:close/>
                <a:moveTo>
                  <a:pt x="790244" y="914728"/>
                </a:moveTo>
                <a:lnTo>
                  <a:pt x="790244" y="951304"/>
                </a:lnTo>
                <a:lnTo>
                  <a:pt x="836206" y="951304"/>
                </a:lnTo>
                <a:lnTo>
                  <a:pt x="836206" y="914728"/>
                </a:lnTo>
                <a:close/>
                <a:moveTo>
                  <a:pt x="713802" y="914728"/>
                </a:moveTo>
                <a:lnTo>
                  <a:pt x="713802" y="951304"/>
                </a:lnTo>
                <a:lnTo>
                  <a:pt x="759764" y="951304"/>
                </a:lnTo>
                <a:lnTo>
                  <a:pt x="759764" y="914728"/>
                </a:lnTo>
                <a:close/>
                <a:moveTo>
                  <a:pt x="406719" y="768369"/>
                </a:moveTo>
                <a:cubicBezTo>
                  <a:pt x="397376" y="768369"/>
                  <a:pt x="392429" y="770567"/>
                  <a:pt x="392429" y="781560"/>
                </a:cubicBezTo>
                <a:cubicBezTo>
                  <a:pt x="392979" y="834873"/>
                  <a:pt x="392979" y="888736"/>
                  <a:pt x="391879" y="942049"/>
                </a:cubicBezTo>
                <a:cubicBezTo>
                  <a:pt x="391879" y="951942"/>
                  <a:pt x="395177" y="956339"/>
                  <a:pt x="405620" y="956339"/>
                </a:cubicBezTo>
                <a:cubicBezTo>
                  <a:pt x="416063" y="956339"/>
                  <a:pt x="419360" y="952492"/>
                  <a:pt x="419360" y="942049"/>
                </a:cubicBezTo>
                <a:cubicBezTo>
                  <a:pt x="418811" y="915667"/>
                  <a:pt x="419360" y="889835"/>
                  <a:pt x="419360" y="863453"/>
                </a:cubicBezTo>
                <a:cubicBezTo>
                  <a:pt x="419360" y="836522"/>
                  <a:pt x="418811" y="809041"/>
                  <a:pt x="419360" y="782110"/>
                </a:cubicBezTo>
                <a:cubicBezTo>
                  <a:pt x="419360" y="772766"/>
                  <a:pt x="417162" y="768369"/>
                  <a:pt x="406719" y="768369"/>
                </a:cubicBezTo>
                <a:close/>
                <a:moveTo>
                  <a:pt x="555116" y="723300"/>
                </a:moveTo>
                <a:cubicBezTo>
                  <a:pt x="546872" y="723300"/>
                  <a:pt x="544674" y="727697"/>
                  <a:pt x="544674" y="734842"/>
                </a:cubicBezTo>
                <a:cubicBezTo>
                  <a:pt x="544674" y="804644"/>
                  <a:pt x="544674" y="874446"/>
                  <a:pt x="545223" y="944797"/>
                </a:cubicBezTo>
                <a:cubicBezTo>
                  <a:pt x="544674" y="953041"/>
                  <a:pt x="548521" y="956339"/>
                  <a:pt x="556765" y="956339"/>
                </a:cubicBezTo>
                <a:cubicBezTo>
                  <a:pt x="571056" y="955789"/>
                  <a:pt x="585895" y="955789"/>
                  <a:pt x="600185" y="956339"/>
                </a:cubicBezTo>
                <a:cubicBezTo>
                  <a:pt x="611177" y="956889"/>
                  <a:pt x="615025" y="952492"/>
                  <a:pt x="615025" y="941499"/>
                </a:cubicBezTo>
                <a:cubicBezTo>
                  <a:pt x="614475" y="916217"/>
                  <a:pt x="615025" y="891484"/>
                  <a:pt x="615025" y="866751"/>
                </a:cubicBezTo>
                <a:cubicBezTo>
                  <a:pt x="615025" y="861255"/>
                  <a:pt x="613926" y="853010"/>
                  <a:pt x="621071" y="853010"/>
                </a:cubicBezTo>
                <a:cubicBezTo>
                  <a:pt x="640857" y="853010"/>
                  <a:pt x="637010" y="839270"/>
                  <a:pt x="637559" y="827728"/>
                </a:cubicBezTo>
                <a:cubicBezTo>
                  <a:pt x="637559" y="818934"/>
                  <a:pt x="633712" y="816735"/>
                  <a:pt x="625468" y="816735"/>
                </a:cubicBezTo>
                <a:cubicBezTo>
                  <a:pt x="612277" y="816735"/>
                  <a:pt x="599086" y="816186"/>
                  <a:pt x="585895" y="816735"/>
                </a:cubicBezTo>
                <a:cubicBezTo>
                  <a:pt x="572704" y="817285"/>
                  <a:pt x="567208" y="811239"/>
                  <a:pt x="567208" y="798598"/>
                </a:cubicBezTo>
                <a:cubicBezTo>
                  <a:pt x="567208" y="788705"/>
                  <a:pt x="567208" y="778262"/>
                  <a:pt x="567208" y="767819"/>
                </a:cubicBezTo>
                <a:cubicBezTo>
                  <a:pt x="566659" y="767819"/>
                  <a:pt x="566659" y="767819"/>
                  <a:pt x="566659" y="767819"/>
                </a:cubicBezTo>
                <a:cubicBezTo>
                  <a:pt x="566659" y="756827"/>
                  <a:pt x="566659" y="746384"/>
                  <a:pt x="566659" y="735392"/>
                </a:cubicBezTo>
                <a:cubicBezTo>
                  <a:pt x="566659" y="727148"/>
                  <a:pt x="563910" y="723300"/>
                  <a:pt x="555116" y="723300"/>
                </a:cubicBezTo>
                <a:close/>
                <a:moveTo>
                  <a:pt x="509498" y="565559"/>
                </a:moveTo>
                <a:cubicBezTo>
                  <a:pt x="503452" y="565559"/>
                  <a:pt x="495208" y="563910"/>
                  <a:pt x="495208" y="572704"/>
                </a:cubicBezTo>
                <a:cubicBezTo>
                  <a:pt x="495208" y="582597"/>
                  <a:pt x="488063" y="595239"/>
                  <a:pt x="502353" y="601284"/>
                </a:cubicBezTo>
                <a:cubicBezTo>
                  <a:pt x="534781" y="615025"/>
                  <a:pt x="546322" y="640857"/>
                  <a:pt x="545223" y="674384"/>
                </a:cubicBezTo>
                <a:cubicBezTo>
                  <a:pt x="544674" y="705712"/>
                  <a:pt x="543025" y="702964"/>
                  <a:pt x="571605" y="702964"/>
                </a:cubicBezTo>
                <a:cubicBezTo>
                  <a:pt x="574353" y="702964"/>
                  <a:pt x="576552" y="702964"/>
                  <a:pt x="578750" y="703514"/>
                </a:cubicBezTo>
                <a:cubicBezTo>
                  <a:pt x="584796" y="704613"/>
                  <a:pt x="589193" y="706262"/>
                  <a:pt x="588643" y="715056"/>
                </a:cubicBezTo>
                <a:cubicBezTo>
                  <a:pt x="586994" y="732644"/>
                  <a:pt x="588093" y="749682"/>
                  <a:pt x="588093" y="767270"/>
                </a:cubicBezTo>
                <a:cubicBezTo>
                  <a:pt x="588093" y="793651"/>
                  <a:pt x="588093" y="793651"/>
                  <a:pt x="613376" y="794751"/>
                </a:cubicBezTo>
                <a:cubicBezTo>
                  <a:pt x="615025" y="794751"/>
                  <a:pt x="616124" y="795300"/>
                  <a:pt x="617773" y="795300"/>
                </a:cubicBezTo>
                <a:cubicBezTo>
                  <a:pt x="627117" y="795850"/>
                  <a:pt x="637010" y="799148"/>
                  <a:pt x="637559" y="783758"/>
                </a:cubicBezTo>
                <a:cubicBezTo>
                  <a:pt x="638658" y="756827"/>
                  <a:pt x="638658" y="755178"/>
                  <a:pt x="620521" y="754629"/>
                </a:cubicBezTo>
                <a:cubicBezTo>
                  <a:pt x="602384" y="753529"/>
                  <a:pt x="597987" y="749682"/>
                  <a:pt x="597987" y="731545"/>
                </a:cubicBezTo>
                <a:cubicBezTo>
                  <a:pt x="597987" y="706262"/>
                  <a:pt x="597987" y="681529"/>
                  <a:pt x="597987" y="656796"/>
                </a:cubicBezTo>
                <a:cubicBezTo>
                  <a:pt x="597437" y="656796"/>
                  <a:pt x="597437" y="656796"/>
                  <a:pt x="597437" y="656796"/>
                </a:cubicBezTo>
                <a:cubicBezTo>
                  <a:pt x="597437" y="631514"/>
                  <a:pt x="596887" y="606231"/>
                  <a:pt x="597437" y="580949"/>
                </a:cubicBezTo>
                <a:cubicBezTo>
                  <a:pt x="597987" y="569956"/>
                  <a:pt x="594689" y="565009"/>
                  <a:pt x="582597" y="565559"/>
                </a:cubicBezTo>
                <a:cubicBezTo>
                  <a:pt x="558414" y="566109"/>
                  <a:pt x="533681" y="565559"/>
                  <a:pt x="509498" y="565559"/>
                </a:cubicBezTo>
                <a:close/>
                <a:moveTo>
                  <a:pt x="1099240" y="0"/>
                </a:moveTo>
                <a:lnTo>
                  <a:pt x="1179484" y="0"/>
                </a:lnTo>
                <a:lnTo>
                  <a:pt x="1216309" y="756827"/>
                </a:lnTo>
                <a:lnTo>
                  <a:pt x="1303698" y="758476"/>
                </a:lnTo>
                <a:lnTo>
                  <a:pt x="1301500" y="1355913"/>
                </a:lnTo>
                <a:lnTo>
                  <a:pt x="0" y="1355913"/>
                </a:lnTo>
                <a:lnTo>
                  <a:pt x="2199" y="951942"/>
                </a:lnTo>
                <a:lnTo>
                  <a:pt x="149497" y="867850"/>
                </a:lnTo>
                <a:lnTo>
                  <a:pt x="190719" y="943698"/>
                </a:lnTo>
                <a:lnTo>
                  <a:pt x="325925" y="867300"/>
                </a:lnTo>
                <a:lnTo>
                  <a:pt x="364398" y="938751"/>
                </a:lnTo>
                <a:cubicBezTo>
                  <a:pt x="364398" y="881591"/>
                  <a:pt x="365498" y="824430"/>
                  <a:pt x="366047" y="767270"/>
                </a:cubicBezTo>
                <a:cubicBezTo>
                  <a:pt x="366047" y="743636"/>
                  <a:pt x="367696" y="741987"/>
                  <a:pt x="391879" y="741987"/>
                </a:cubicBezTo>
                <a:cubicBezTo>
                  <a:pt x="423208" y="741987"/>
                  <a:pt x="419910" y="745835"/>
                  <a:pt x="419910" y="714506"/>
                </a:cubicBezTo>
                <a:cubicBezTo>
                  <a:pt x="419910" y="696918"/>
                  <a:pt x="419910" y="678781"/>
                  <a:pt x="419910" y="661193"/>
                </a:cubicBezTo>
                <a:cubicBezTo>
                  <a:pt x="420460" y="635911"/>
                  <a:pt x="431452" y="616674"/>
                  <a:pt x="454536" y="606231"/>
                </a:cubicBezTo>
                <a:cubicBezTo>
                  <a:pt x="464979" y="601834"/>
                  <a:pt x="468826" y="595788"/>
                  <a:pt x="467727" y="584796"/>
                </a:cubicBezTo>
                <a:cubicBezTo>
                  <a:pt x="466628" y="574903"/>
                  <a:pt x="467177" y="565009"/>
                  <a:pt x="467177" y="555116"/>
                </a:cubicBezTo>
                <a:cubicBezTo>
                  <a:pt x="466628" y="544674"/>
                  <a:pt x="471574" y="539178"/>
                  <a:pt x="482017" y="539178"/>
                </a:cubicBezTo>
                <a:cubicBezTo>
                  <a:pt x="523788" y="539178"/>
                  <a:pt x="565559" y="539178"/>
                  <a:pt x="607330" y="539178"/>
                </a:cubicBezTo>
                <a:cubicBezTo>
                  <a:pt x="620521" y="539178"/>
                  <a:pt x="624368" y="546872"/>
                  <a:pt x="624368" y="558414"/>
                </a:cubicBezTo>
                <a:cubicBezTo>
                  <a:pt x="623819" y="596887"/>
                  <a:pt x="623819" y="635361"/>
                  <a:pt x="624368" y="673834"/>
                </a:cubicBezTo>
                <a:cubicBezTo>
                  <a:pt x="624368" y="688124"/>
                  <a:pt x="625468" y="702964"/>
                  <a:pt x="626017" y="717254"/>
                </a:cubicBezTo>
                <a:cubicBezTo>
                  <a:pt x="626017" y="721651"/>
                  <a:pt x="626017" y="727148"/>
                  <a:pt x="632063" y="726598"/>
                </a:cubicBezTo>
                <a:cubicBezTo>
                  <a:pt x="637559" y="726048"/>
                  <a:pt x="637010" y="721651"/>
                  <a:pt x="637010" y="717804"/>
                </a:cubicBezTo>
                <a:cubicBezTo>
                  <a:pt x="637010" y="708461"/>
                  <a:pt x="637559" y="699667"/>
                  <a:pt x="637010" y="690873"/>
                </a:cubicBezTo>
                <a:cubicBezTo>
                  <a:pt x="636460" y="679330"/>
                  <a:pt x="641407" y="672735"/>
                  <a:pt x="653498" y="674384"/>
                </a:cubicBezTo>
                <a:cubicBezTo>
                  <a:pt x="665590" y="676033"/>
                  <a:pt x="671086" y="672186"/>
                  <a:pt x="671086" y="658445"/>
                </a:cubicBezTo>
                <a:cubicBezTo>
                  <a:pt x="671086" y="639208"/>
                  <a:pt x="680430" y="623819"/>
                  <a:pt x="695819" y="611727"/>
                </a:cubicBezTo>
                <a:cubicBezTo>
                  <a:pt x="702414" y="606231"/>
                  <a:pt x="710109" y="602933"/>
                  <a:pt x="715056" y="594140"/>
                </a:cubicBezTo>
                <a:cubicBezTo>
                  <a:pt x="720002" y="585346"/>
                  <a:pt x="748582" y="588643"/>
                  <a:pt x="753529" y="597987"/>
                </a:cubicBezTo>
                <a:cubicBezTo>
                  <a:pt x="755728" y="601834"/>
                  <a:pt x="758476" y="604033"/>
                  <a:pt x="762323" y="606231"/>
                </a:cubicBezTo>
                <a:cubicBezTo>
                  <a:pt x="785407" y="619422"/>
                  <a:pt x="795850" y="639758"/>
                  <a:pt x="795850" y="665590"/>
                </a:cubicBezTo>
                <a:cubicBezTo>
                  <a:pt x="795850" y="698567"/>
                  <a:pt x="795850" y="732094"/>
                  <a:pt x="795850" y="765071"/>
                </a:cubicBezTo>
                <a:lnTo>
                  <a:pt x="862903" y="761773"/>
                </a:lnTo>
                <a:lnTo>
                  <a:pt x="898079" y="155543"/>
                </a:lnTo>
                <a:lnTo>
                  <a:pt x="979973" y="155543"/>
                </a:lnTo>
                <a:lnTo>
                  <a:pt x="1016797" y="759026"/>
                </a:lnTo>
                <a:lnTo>
                  <a:pt x="1063515" y="757376"/>
                </a:lnTo>
                <a:close/>
              </a:path>
            </a:pathLst>
          </a:custGeom>
          <a:solidFill>
            <a:schemeClr val="accent1"/>
          </a:solidFill>
          <a:ln w="9525" cap="flat">
            <a:noFill/>
            <a:prstDash val="solid"/>
            <a:miter/>
          </a:ln>
        </p:spPr>
        <p:txBody>
          <a:bodyPr wrap="square" rtlCol="0" anchor="ctr">
            <a:noAutofit/>
          </a:bodyPr>
          <a:lstStyle/>
          <a:p>
            <a:endParaRPr lang="en-US"/>
          </a:p>
        </p:txBody>
      </p:sp>
      <p:sp>
        <p:nvSpPr>
          <p:cNvPr id="241" name="Freeform: Shape 240">
            <a:extLst>
              <a:ext uri="{FF2B5EF4-FFF2-40B4-BE49-F238E27FC236}">
                <a16:creationId xmlns:a16="http://schemas.microsoft.com/office/drawing/2014/main" id="{0A98399F-D986-4831-8DC3-DA60B3B7336B}"/>
              </a:ext>
            </a:extLst>
          </p:cNvPr>
          <p:cNvSpPr/>
          <p:nvPr/>
        </p:nvSpPr>
        <p:spPr>
          <a:xfrm rot="16200000">
            <a:off x="1521577" y="6050371"/>
            <a:ext cx="565444" cy="676134"/>
          </a:xfrm>
          <a:custGeom>
            <a:avLst/>
            <a:gdLst>
              <a:gd name="connsiteX0" fmla="*/ 182559 w 565444"/>
              <a:gd name="connsiteY0" fmla="*/ 37056 h 676134"/>
              <a:gd name="connsiteX1" fmla="*/ 182559 w 565444"/>
              <a:gd name="connsiteY1" fmla="*/ 175472 h 676134"/>
              <a:gd name="connsiteX2" fmla="*/ 108447 w 565444"/>
              <a:gd name="connsiteY2" fmla="*/ 175472 h 676134"/>
              <a:gd name="connsiteX3" fmla="*/ 108447 w 565444"/>
              <a:gd name="connsiteY3" fmla="*/ 37056 h 676134"/>
              <a:gd name="connsiteX4" fmla="*/ 145503 w 565444"/>
              <a:gd name="connsiteY4" fmla="*/ 0 h 676134"/>
              <a:gd name="connsiteX5" fmla="*/ 182559 w 565444"/>
              <a:gd name="connsiteY5" fmla="*/ 37056 h 676134"/>
              <a:gd name="connsiteX6" fmla="*/ 456997 w 565444"/>
              <a:gd name="connsiteY6" fmla="*/ 37056 h 676134"/>
              <a:gd name="connsiteX7" fmla="*/ 456997 w 565444"/>
              <a:gd name="connsiteY7" fmla="*/ 175472 h 676134"/>
              <a:gd name="connsiteX8" fmla="*/ 382885 w 565444"/>
              <a:gd name="connsiteY8" fmla="*/ 175472 h 676134"/>
              <a:gd name="connsiteX9" fmla="*/ 382885 w 565444"/>
              <a:gd name="connsiteY9" fmla="*/ 37056 h 676134"/>
              <a:gd name="connsiteX10" fmla="*/ 419941 w 565444"/>
              <a:gd name="connsiteY10" fmla="*/ 0 h 676134"/>
              <a:gd name="connsiteX11" fmla="*/ 456997 w 565444"/>
              <a:gd name="connsiteY11" fmla="*/ 37056 h 676134"/>
              <a:gd name="connsiteX12" fmla="*/ 486828 w 565444"/>
              <a:gd name="connsiteY12" fmla="*/ 382985 h 676134"/>
              <a:gd name="connsiteX13" fmla="*/ 486828 w 565444"/>
              <a:gd name="connsiteY13" fmla="*/ 382986 h 676134"/>
              <a:gd name="connsiteX14" fmla="*/ 483130 w 565444"/>
              <a:gd name="connsiteY14" fmla="*/ 374057 h 676134"/>
              <a:gd name="connsiteX15" fmla="*/ 474201 w 565444"/>
              <a:gd name="connsiteY15" fmla="*/ 370359 h 676134"/>
              <a:gd name="connsiteX16" fmla="*/ 91242 w 565444"/>
              <a:gd name="connsiteY16" fmla="*/ 370358 h 676134"/>
              <a:gd name="connsiteX17" fmla="*/ 78615 w 565444"/>
              <a:gd name="connsiteY17" fmla="*/ 382985 h 676134"/>
              <a:gd name="connsiteX18" fmla="*/ 78614 w 565444"/>
              <a:gd name="connsiteY18" fmla="*/ 382985 h 676134"/>
              <a:gd name="connsiteX19" fmla="*/ 91241 w 565444"/>
              <a:gd name="connsiteY19" fmla="*/ 395612 h 676134"/>
              <a:gd name="connsiteX20" fmla="*/ 474201 w 565444"/>
              <a:gd name="connsiteY20" fmla="*/ 395612 h 676134"/>
              <a:gd name="connsiteX21" fmla="*/ 483130 w 565444"/>
              <a:gd name="connsiteY21" fmla="*/ 391914 h 676134"/>
              <a:gd name="connsiteX22" fmla="*/ 486828 w 565444"/>
              <a:gd name="connsiteY22" fmla="*/ 382986 h 676134"/>
              <a:gd name="connsiteX23" fmla="*/ 486828 w 565444"/>
              <a:gd name="connsiteY23" fmla="*/ 382986 h 676134"/>
              <a:gd name="connsiteX24" fmla="*/ 486828 w 565444"/>
              <a:gd name="connsiteY24" fmla="*/ 329551 h 676134"/>
              <a:gd name="connsiteX25" fmla="*/ 483130 w 565444"/>
              <a:gd name="connsiteY25" fmla="*/ 320622 h 676134"/>
              <a:gd name="connsiteX26" fmla="*/ 474201 w 565444"/>
              <a:gd name="connsiteY26" fmla="*/ 316924 h 676134"/>
              <a:gd name="connsiteX27" fmla="*/ 91242 w 565444"/>
              <a:gd name="connsiteY27" fmla="*/ 316923 h 676134"/>
              <a:gd name="connsiteX28" fmla="*/ 78615 w 565444"/>
              <a:gd name="connsiteY28" fmla="*/ 329550 h 676134"/>
              <a:gd name="connsiteX29" fmla="*/ 78614 w 565444"/>
              <a:gd name="connsiteY29" fmla="*/ 329550 h 676134"/>
              <a:gd name="connsiteX30" fmla="*/ 91241 w 565444"/>
              <a:gd name="connsiteY30" fmla="*/ 342177 h 676134"/>
              <a:gd name="connsiteX31" fmla="*/ 474201 w 565444"/>
              <a:gd name="connsiteY31" fmla="*/ 342177 h 676134"/>
              <a:gd name="connsiteX32" fmla="*/ 483130 w 565444"/>
              <a:gd name="connsiteY32" fmla="*/ 338479 h 676134"/>
              <a:gd name="connsiteX33" fmla="*/ 486828 w 565444"/>
              <a:gd name="connsiteY33" fmla="*/ 276116 h 676134"/>
              <a:gd name="connsiteX34" fmla="*/ 483130 w 565444"/>
              <a:gd name="connsiteY34" fmla="*/ 267187 h 676134"/>
              <a:gd name="connsiteX35" fmla="*/ 474201 w 565444"/>
              <a:gd name="connsiteY35" fmla="*/ 263489 h 676134"/>
              <a:gd name="connsiteX36" fmla="*/ 91242 w 565444"/>
              <a:gd name="connsiteY36" fmla="*/ 263488 h 676134"/>
              <a:gd name="connsiteX37" fmla="*/ 78615 w 565444"/>
              <a:gd name="connsiteY37" fmla="*/ 276115 h 676134"/>
              <a:gd name="connsiteX38" fmla="*/ 78614 w 565444"/>
              <a:gd name="connsiteY38" fmla="*/ 276115 h 676134"/>
              <a:gd name="connsiteX39" fmla="*/ 91241 w 565444"/>
              <a:gd name="connsiteY39" fmla="*/ 288742 h 676134"/>
              <a:gd name="connsiteX40" fmla="*/ 474201 w 565444"/>
              <a:gd name="connsiteY40" fmla="*/ 288742 h 676134"/>
              <a:gd name="connsiteX41" fmla="*/ 483130 w 565444"/>
              <a:gd name="connsiteY41" fmla="*/ 285044 h 676134"/>
              <a:gd name="connsiteX42" fmla="*/ 565444 w 565444"/>
              <a:gd name="connsiteY42" fmla="*/ 194687 h 676134"/>
              <a:gd name="connsiteX43" fmla="*/ 546230 w 565444"/>
              <a:gd name="connsiteY43" fmla="*/ 213901 h 676134"/>
              <a:gd name="connsiteX44" fmla="*/ 525276 w 565444"/>
              <a:gd name="connsiteY44" fmla="*/ 213901 h 676134"/>
              <a:gd name="connsiteX45" fmla="*/ 508899 w 565444"/>
              <a:gd name="connsiteY45" fmla="*/ 524387 h 676134"/>
              <a:gd name="connsiteX46" fmla="*/ 378243 w 565444"/>
              <a:gd name="connsiteY46" fmla="*/ 676134 h 676134"/>
              <a:gd name="connsiteX47" fmla="*/ 184455 w 565444"/>
              <a:gd name="connsiteY47" fmla="*/ 676134 h 676134"/>
              <a:gd name="connsiteX48" fmla="*/ 53798 w 565444"/>
              <a:gd name="connsiteY48" fmla="*/ 524387 h 676134"/>
              <a:gd name="connsiteX49" fmla="*/ 37421 w 565444"/>
              <a:gd name="connsiteY49" fmla="*/ 213901 h 676134"/>
              <a:gd name="connsiteX50" fmla="*/ 19214 w 565444"/>
              <a:gd name="connsiteY50" fmla="*/ 213901 h 676134"/>
              <a:gd name="connsiteX51" fmla="*/ 0 w 565444"/>
              <a:gd name="connsiteY51" fmla="*/ 194687 h 676134"/>
              <a:gd name="connsiteX52" fmla="*/ 19214 w 565444"/>
              <a:gd name="connsiteY52" fmla="*/ 175473 h 676134"/>
              <a:gd name="connsiteX53" fmla="*/ 546230 w 565444"/>
              <a:gd name="connsiteY53" fmla="*/ 175473 h 676134"/>
              <a:gd name="connsiteX54" fmla="*/ 565444 w 565444"/>
              <a:gd name="connsiteY54" fmla="*/ 194687 h 676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65444" h="676134">
                <a:moveTo>
                  <a:pt x="182559" y="37056"/>
                </a:moveTo>
                <a:lnTo>
                  <a:pt x="182559" y="175472"/>
                </a:lnTo>
                <a:lnTo>
                  <a:pt x="108447" y="175472"/>
                </a:lnTo>
                <a:lnTo>
                  <a:pt x="108447" y="37056"/>
                </a:lnTo>
                <a:cubicBezTo>
                  <a:pt x="108447" y="16591"/>
                  <a:pt x="125038" y="0"/>
                  <a:pt x="145503" y="0"/>
                </a:cubicBezTo>
                <a:cubicBezTo>
                  <a:pt x="165968" y="0"/>
                  <a:pt x="182559" y="16591"/>
                  <a:pt x="182559" y="37056"/>
                </a:cubicBezTo>
                <a:close/>
                <a:moveTo>
                  <a:pt x="456997" y="37056"/>
                </a:moveTo>
                <a:lnTo>
                  <a:pt x="456997" y="175472"/>
                </a:lnTo>
                <a:lnTo>
                  <a:pt x="382885" y="175472"/>
                </a:lnTo>
                <a:lnTo>
                  <a:pt x="382885" y="37056"/>
                </a:lnTo>
                <a:cubicBezTo>
                  <a:pt x="382885" y="16591"/>
                  <a:pt x="399476" y="0"/>
                  <a:pt x="419941" y="0"/>
                </a:cubicBezTo>
                <a:cubicBezTo>
                  <a:pt x="440406" y="0"/>
                  <a:pt x="456997" y="16591"/>
                  <a:pt x="456997" y="37056"/>
                </a:cubicBezTo>
                <a:close/>
                <a:moveTo>
                  <a:pt x="486828" y="382985"/>
                </a:moveTo>
                <a:lnTo>
                  <a:pt x="486828" y="382986"/>
                </a:lnTo>
                <a:lnTo>
                  <a:pt x="483130" y="374057"/>
                </a:lnTo>
                <a:cubicBezTo>
                  <a:pt x="480845" y="371772"/>
                  <a:pt x="477688" y="370359"/>
                  <a:pt x="474201" y="370359"/>
                </a:cubicBezTo>
                <a:lnTo>
                  <a:pt x="91242" y="370358"/>
                </a:lnTo>
                <a:cubicBezTo>
                  <a:pt x="84268" y="370358"/>
                  <a:pt x="78615" y="376011"/>
                  <a:pt x="78615" y="382985"/>
                </a:cubicBezTo>
                <a:lnTo>
                  <a:pt x="78614" y="382985"/>
                </a:lnTo>
                <a:cubicBezTo>
                  <a:pt x="78614" y="389959"/>
                  <a:pt x="84267" y="395612"/>
                  <a:pt x="91241" y="395612"/>
                </a:cubicBezTo>
                <a:lnTo>
                  <a:pt x="474201" y="395612"/>
                </a:lnTo>
                <a:cubicBezTo>
                  <a:pt x="477688" y="395612"/>
                  <a:pt x="480845" y="394199"/>
                  <a:pt x="483130" y="391914"/>
                </a:cubicBezTo>
                <a:lnTo>
                  <a:pt x="486828" y="382986"/>
                </a:lnTo>
                <a:lnTo>
                  <a:pt x="486828" y="382986"/>
                </a:lnTo>
                <a:close/>
                <a:moveTo>
                  <a:pt x="486828" y="329551"/>
                </a:moveTo>
                <a:lnTo>
                  <a:pt x="483130" y="320622"/>
                </a:lnTo>
                <a:cubicBezTo>
                  <a:pt x="480845" y="318337"/>
                  <a:pt x="477688" y="316924"/>
                  <a:pt x="474201" y="316924"/>
                </a:cubicBezTo>
                <a:lnTo>
                  <a:pt x="91242" y="316923"/>
                </a:lnTo>
                <a:cubicBezTo>
                  <a:pt x="84268" y="316923"/>
                  <a:pt x="78615" y="322576"/>
                  <a:pt x="78615" y="329550"/>
                </a:cubicBezTo>
                <a:lnTo>
                  <a:pt x="78614" y="329550"/>
                </a:lnTo>
                <a:cubicBezTo>
                  <a:pt x="78614" y="336524"/>
                  <a:pt x="84267" y="342177"/>
                  <a:pt x="91241" y="342177"/>
                </a:cubicBezTo>
                <a:lnTo>
                  <a:pt x="474201" y="342177"/>
                </a:lnTo>
                <a:cubicBezTo>
                  <a:pt x="477688" y="342177"/>
                  <a:pt x="480845" y="340764"/>
                  <a:pt x="483130" y="338479"/>
                </a:cubicBezTo>
                <a:close/>
                <a:moveTo>
                  <a:pt x="486828" y="276116"/>
                </a:moveTo>
                <a:lnTo>
                  <a:pt x="483130" y="267187"/>
                </a:lnTo>
                <a:cubicBezTo>
                  <a:pt x="480845" y="264902"/>
                  <a:pt x="477688" y="263489"/>
                  <a:pt x="474201" y="263489"/>
                </a:cubicBezTo>
                <a:lnTo>
                  <a:pt x="91242" y="263488"/>
                </a:lnTo>
                <a:cubicBezTo>
                  <a:pt x="84268" y="263488"/>
                  <a:pt x="78615" y="269141"/>
                  <a:pt x="78615" y="276115"/>
                </a:cubicBezTo>
                <a:lnTo>
                  <a:pt x="78614" y="276115"/>
                </a:lnTo>
                <a:cubicBezTo>
                  <a:pt x="78614" y="283089"/>
                  <a:pt x="84267" y="288742"/>
                  <a:pt x="91241" y="288742"/>
                </a:cubicBezTo>
                <a:lnTo>
                  <a:pt x="474201" y="288742"/>
                </a:lnTo>
                <a:cubicBezTo>
                  <a:pt x="477688" y="288742"/>
                  <a:pt x="480845" y="287329"/>
                  <a:pt x="483130" y="285044"/>
                </a:cubicBezTo>
                <a:close/>
                <a:moveTo>
                  <a:pt x="565444" y="194687"/>
                </a:moveTo>
                <a:cubicBezTo>
                  <a:pt x="565444" y="205299"/>
                  <a:pt x="556842" y="213901"/>
                  <a:pt x="546230" y="213901"/>
                </a:cubicBezTo>
                <a:lnTo>
                  <a:pt x="525276" y="213901"/>
                </a:lnTo>
                <a:lnTo>
                  <a:pt x="508899" y="524387"/>
                </a:lnTo>
                <a:cubicBezTo>
                  <a:pt x="504507" y="609787"/>
                  <a:pt x="447139" y="676134"/>
                  <a:pt x="378243" y="676134"/>
                </a:cubicBezTo>
                <a:lnTo>
                  <a:pt x="184455" y="676134"/>
                </a:lnTo>
                <a:cubicBezTo>
                  <a:pt x="115558" y="676134"/>
                  <a:pt x="58190" y="609787"/>
                  <a:pt x="53798" y="524387"/>
                </a:cubicBezTo>
                <a:lnTo>
                  <a:pt x="37421" y="213901"/>
                </a:lnTo>
                <a:lnTo>
                  <a:pt x="19214" y="213901"/>
                </a:lnTo>
                <a:cubicBezTo>
                  <a:pt x="8602" y="213901"/>
                  <a:pt x="0" y="205299"/>
                  <a:pt x="0" y="194687"/>
                </a:cubicBezTo>
                <a:cubicBezTo>
                  <a:pt x="0" y="184075"/>
                  <a:pt x="8602" y="175473"/>
                  <a:pt x="19214" y="175473"/>
                </a:cubicBezTo>
                <a:lnTo>
                  <a:pt x="546230" y="175473"/>
                </a:lnTo>
                <a:cubicBezTo>
                  <a:pt x="556842" y="175473"/>
                  <a:pt x="565444" y="184075"/>
                  <a:pt x="565444" y="194687"/>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2" name="Arrow: Bent 101">
            <a:extLst>
              <a:ext uri="{FF2B5EF4-FFF2-40B4-BE49-F238E27FC236}">
                <a16:creationId xmlns:a16="http://schemas.microsoft.com/office/drawing/2014/main" id="{8EBA192E-8507-4805-BD95-BD7B50896422}"/>
              </a:ext>
            </a:extLst>
          </p:cNvPr>
          <p:cNvSpPr/>
          <p:nvPr/>
        </p:nvSpPr>
        <p:spPr>
          <a:xfrm flipH="1" flipV="1">
            <a:off x="2050645" y="5868271"/>
            <a:ext cx="8974693" cy="582611"/>
          </a:xfrm>
          <a:prstGeom prst="bentArrow">
            <a:avLst>
              <a:gd name="adj1" fmla="val 14113"/>
              <a:gd name="adj2" fmla="val 12152"/>
              <a:gd name="adj3" fmla="val 0"/>
              <a:gd name="adj4" fmla="val 5453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grpSp>
        <p:nvGrpSpPr>
          <p:cNvPr id="134" name="Group 133">
            <a:extLst>
              <a:ext uri="{FF2B5EF4-FFF2-40B4-BE49-F238E27FC236}">
                <a16:creationId xmlns:a16="http://schemas.microsoft.com/office/drawing/2014/main" id="{675CB1FB-8C3B-45CC-BE0E-D38541FA1A8D}"/>
              </a:ext>
            </a:extLst>
          </p:cNvPr>
          <p:cNvGrpSpPr/>
          <p:nvPr/>
        </p:nvGrpSpPr>
        <p:grpSpPr>
          <a:xfrm>
            <a:off x="4458502" y="5862021"/>
            <a:ext cx="1511367" cy="490966"/>
            <a:chOff x="2751274" y="4321303"/>
            <a:chExt cx="1511367" cy="490966"/>
          </a:xfrm>
        </p:grpSpPr>
        <p:sp>
          <p:nvSpPr>
            <p:cNvPr id="124" name="Freeform: Shape 123">
              <a:extLst>
                <a:ext uri="{FF2B5EF4-FFF2-40B4-BE49-F238E27FC236}">
                  <a16:creationId xmlns:a16="http://schemas.microsoft.com/office/drawing/2014/main" id="{7CAEE828-5ECA-4FF6-BD0F-5B1F50A8D329}"/>
                </a:ext>
              </a:extLst>
            </p:cNvPr>
            <p:cNvSpPr/>
            <p:nvPr/>
          </p:nvSpPr>
          <p:spPr>
            <a:xfrm>
              <a:off x="2751274" y="4567310"/>
              <a:ext cx="295404" cy="244959"/>
            </a:xfrm>
            <a:custGeom>
              <a:avLst/>
              <a:gdLst>
                <a:gd name="connsiteX0" fmla="*/ 652747 w 958519"/>
                <a:gd name="connsiteY0" fmla="*/ 294854 h 794837"/>
                <a:gd name="connsiteX1" fmla="*/ 846112 w 958519"/>
                <a:gd name="connsiteY1" fmla="*/ 294854 h 794837"/>
                <a:gd name="connsiteX2" fmla="*/ 866369 w 958519"/>
                <a:gd name="connsiteY2" fmla="*/ 313270 h 794837"/>
                <a:gd name="connsiteX3" fmla="*/ 892151 w 958519"/>
                <a:gd name="connsiteY3" fmla="*/ 514000 h 794837"/>
                <a:gd name="connsiteX4" fmla="*/ 864527 w 958519"/>
                <a:gd name="connsiteY4" fmla="*/ 544846 h 794837"/>
                <a:gd name="connsiteX5" fmla="*/ 764623 w 958519"/>
                <a:gd name="connsiteY5" fmla="*/ 545307 h 794837"/>
                <a:gd name="connsiteX6" fmla="*/ 664256 w 958519"/>
                <a:gd name="connsiteY6" fmla="*/ 545307 h 794837"/>
                <a:gd name="connsiteX7" fmla="*/ 644920 w 958519"/>
                <a:gd name="connsiteY7" fmla="*/ 526431 h 794837"/>
                <a:gd name="connsiteX8" fmla="*/ 641880 w 958519"/>
                <a:gd name="connsiteY8" fmla="*/ 465357 h 794837"/>
                <a:gd name="connsiteX9" fmla="*/ 629441 w 958519"/>
                <a:gd name="connsiteY9" fmla="*/ 467387 h 794837"/>
                <a:gd name="connsiteX10" fmla="*/ 616525 w 958519"/>
                <a:gd name="connsiteY10" fmla="*/ 466971 h 794837"/>
                <a:gd name="connsiteX11" fmla="*/ 619140 w 958519"/>
                <a:gd name="connsiteY11" fmla="*/ 519985 h 794837"/>
                <a:gd name="connsiteX12" fmla="*/ 594278 w 958519"/>
                <a:gd name="connsiteY12" fmla="*/ 545767 h 794837"/>
                <a:gd name="connsiteX13" fmla="*/ 481942 w 958519"/>
                <a:gd name="connsiteY13" fmla="*/ 545306 h 794837"/>
                <a:gd name="connsiteX14" fmla="*/ 369607 w 958519"/>
                <a:gd name="connsiteY14" fmla="*/ 545306 h 794837"/>
                <a:gd name="connsiteX15" fmla="*/ 345666 w 958519"/>
                <a:gd name="connsiteY15" fmla="*/ 521826 h 794837"/>
                <a:gd name="connsiteX16" fmla="*/ 355795 w 958519"/>
                <a:gd name="connsiteY16" fmla="*/ 313269 h 794837"/>
                <a:gd name="connsiteX17" fmla="*/ 374211 w 958519"/>
                <a:gd name="connsiteY17" fmla="*/ 295775 h 794837"/>
                <a:gd name="connsiteX18" fmla="*/ 590135 w 958519"/>
                <a:gd name="connsiteY18" fmla="*/ 295775 h 794837"/>
                <a:gd name="connsiteX19" fmla="*/ 609011 w 958519"/>
                <a:gd name="connsiteY19" fmla="*/ 314651 h 794837"/>
                <a:gd name="connsiteX20" fmla="*/ 616342 w 958519"/>
                <a:gd name="connsiteY20" fmla="*/ 463262 h 794837"/>
                <a:gd name="connsiteX21" fmla="*/ 641779 w 958519"/>
                <a:gd name="connsiteY21" fmla="*/ 463326 h 794837"/>
                <a:gd name="connsiteX22" fmla="*/ 634331 w 958519"/>
                <a:gd name="connsiteY22" fmla="*/ 313730 h 794837"/>
                <a:gd name="connsiteX23" fmla="*/ 652747 w 958519"/>
                <a:gd name="connsiteY23" fmla="*/ 294854 h 794837"/>
                <a:gd name="connsiteX24" fmla="*/ 115471 w 958519"/>
                <a:gd name="connsiteY24" fmla="*/ 294854 h 794837"/>
                <a:gd name="connsiteX25" fmla="*/ 310677 w 958519"/>
                <a:gd name="connsiteY25" fmla="*/ 294854 h 794837"/>
                <a:gd name="connsiteX26" fmla="*/ 330474 w 958519"/>
                <a:gd name="connsiteY26" fmla="*/ 316032 h 794837"/>
                <a:gd name="connsiteX27" fmla="*/ 320346 w 958519"/>
                <a:gd name="connsiteY27" fmla="*/ 519985 h 794837"/>
                <a:gd name="connsiteX28" fmla="*/ 295024 w 958519"/>
                <a:gd name="connsiteY28" fmla="*/ 545307 h 794837"/>
                <a:gd name="connsiteX29" fmla="*/ 196499 w 958519"/>
                <a:gd name="connsiteY29" fmla="*/ 545307 h 794837"/>
                <a:gd name="connsiteX30" fmla="*/ 96134 w 958519"/>
                <a:gd name="connsiteY30" fmla="*/ 545307 h 794837"/>
                <a:gd name="connsiteX31" fmla="*/ 68050 w 958519"/>
                <a:gd name="connsiteY31" fmla="*/ 514460 h 794837"/>
                <a:gd name="connsiteX32" fmla="*/ 93832 w 958519"/>
                <a:gd name="connsiteY32" fmla="*/ 315572 h 794837"/>
                <a:gd name="connsiteX33" fmla="*/ 115471 w 958519"/>
                <a:gd name="connsiteY33" fmla="*/ 294854 h 794837"/>
                <a:gd name="connsiteX34" fmla="*/ 644460 w 958519"/>
                <a:gd name="connsiteY34" fmla="*/ 61896 h 794837"/>
                <a:gd name="connsiteX35" fmla="*/ 804215 w 958519"/>
                <a:gd name="connsiteY35" fmla="*/ 62357 h 794837"/>
                <a:gd name="connsiteX36" fmla="*/ 836443 w 958519"/>
                <a:gd name="connsiteY36" fmla="*/ 90901 h 794837"/>
                <a:gd name="connsiteX37" fmla="*/ 857621 w 958519"/>
                <a:gd name="connsiteY37" fmla="*/ 251118 h 794837"/>
                <a:gd name="connsiteX38" fmla="*/ 841968 w 958519"/>
                <a:gd name="connsiteY38" fmla="*/ 268153 h 794837"/>
                <a:gd name="connsiteX39" fmla="*/ 745746 w 958519"/>
                <a:gd name="connsiteY39" fmla="*/ 268153 h 794837"/>
                <a:gd name="connsiteX40" fmla="*/ 650905 w 958519"/>
                <a:gd name="connsiteY40" fmla="*/ 268153 h 794837"/>
                <a:gd name="connsiteX41" fmla="*/ 631109 w 958519"/>
                <a:gd name="connsiteY41" fmla="*/ 249737 h 794837"/>
                <a:gd name="connsiteX42" fmla="*/ 623282 w 958519"/>
                <a:gd name="connsiteY42" fmla="*/ 83074 h 794837"/>
                <a:gd name="connsiteX43" fmla="*/ 644460 w 958519"/>
                <a:gd name="connsiteY43" fmla="*/ 61896 h 794837"/>
                <a:gd name="connsiteX44" fmla="*/ 390324 w 958519"/>
                <a:gd name="connsiteY44" fmla="*/ 61896 h 794837"/>
                <a:gd name="connsiteX45" fmla="*/ 574941 w 958519"/>
                <a:gd name="connsiteY45" fmla="*/ 61896 h 794837"/>
                <a:gd name="connsiteX46" fmla="*/ 597500 w 958519"/>
                <a:gd name="connsiteY46" fmla="*/ 83074 h 794837"/>
                <a:gd name="connsiteX47" fmla="*/ 605327 w 958519"/>
                <a:gd name="connsiteY47" fmla="*/ 247895 h 794837"/>
                <a:gd name="connsiteX48" fmla="*/ 584609 w 958519"/>
                <a:gd name="connsiteY48" fmla="*/ 268152 h 794837"/>
                <a:gd name="connsiteX49" fmla="*/ 483323 w 958519"/>
                <a:gd name="connsiteY49" fmla="*/ 268152 h 794837"/>
                <a:gd name="connsiteX50" fmla="*/ 377894 w 958519"/>
                <a:gd name="connsiteY50" fmla="*/ 268152 h 794837"/>
                <a:gd name="connsiteX51" fmla="*/ 359478 w 958519"/>
                <a:gd name="connsiteY51" fmla="*/ 249276 h 794837"/>
                <a:gd name="connsiteX52" fmla="*/ 367305 w 958519"/>
                <a:gd name="connsiteY52" fmla="*/ 82614 h 794837"/>
                <a:gd name="connsiteX53" fmla="*/ 390324 w 958519"/>
                <a:gd name="connsiteY53" fmla="*/ 61896 h 794837"/>
                <a:gd name="connsiteX54" fmla="*/ 152302 w 958519"/>
                <a:gd name="connsiteY54" fmla="*/ 61896 h 794837"/>
                <a:gd name="connsiteX55" fmla="*/ 324488 w 958519"/>
                <a:gd name="connsiteY55" fmla="*/ 61896 h 794837"/>
                <a:gd name="connsiteX56" fmla="*/ 341522 w 958519"/>
                <a:gd name="connsiteY56" fmla="*/ 80312 h 794837"/>
                <a:gd name="connsiteX57" fmla="*/ 333696 w 958519"/>
                <a:gd name="connsiteY57" fmla="*/ 250197 h 794837"/>
                <a:gd name="connsiteX58" fmla="*/ 314820 w 958519"/>
                <a:gd name="connsiteY58" fmla="*/ 267692 h 794837"/>
                <a:gd name="connsiteX59" fmla="*/ 216757 w 958519"/>
                <a:gd name="connsiteY59" fmla="*/ 268152 h 794837"/>
                <a:gd name="connsiteX60" fmla="*/ 121916 w 958519"/>
                <a:gd name="connsiteY60" fmla="*/ 268152 h 794837"/>
                <a:gd name="connsiteX61" fmla="*/ 102580 w 958519"/>
                <a:gd name="connsiteY61" fmla="*/ 247435 h 794837"/>
                <a:gd name="connsiteX62" fmla="*/ 123758 w 958519"/>
                <a:gd name="connsiteY62" fmla="*/ 87217 h 794837"/>
                <a:gd name="connsiteX63" fmla="*/ 152302 w 958519"/>
                <a:gd name="connsiteY63" fmla="*/ 61896 h 794837"/>
                <a:gd name="connsiteX64" fmla="*/ 136187 w 958519"/>
                <a:gd name="connsiteY64" fmla="*/ 41639 h 794837"/>
                <a:gd name="connsiteX65" fmla="*/ 101198 w 958519"/>
                <a:gd name="connsiteY65" fmla="*/ 71564 h 794837"/>
                <a:gd name="connsiteX66" fmla="*/ 86465 w 958519"/>
                <a:gd name="connsiteY66" fmla="*/ 182979 h 794837"/>
                <a:gd name="connsiteX67" fmla="*/ 43188 w 958519"/>
                <a:gd name="connsiteY67" fmla="*/ 523209 h 794837"/>
                <a:gd name="connsiteX68" fmla="*/ 80020 w 958519"/>
                <a:gd name="connsiteY68" fmla="*/ 563723 h 794837"/>
                <a:gd name="connsiteX69" fmla="*/ 479180 w 958519"/>
                <a:gd name="connsiteY69" fmla="*/ 563723 h 794837"/>
                <a:gd name="connsiteX70" fmla="*/ 887546 w 958519"/>
                <a:gd name="connsiteY70" fmla="*/ 563263 h 794837"/>
                <a:gd name="connsiteX71" fmla="*/ 917932 w 958519"/>
                <a:gd name="connsiteY71" fmla="*/ 530115 h 794837"/>
                <a:gd name="connsiteX72" fmla="*/ 859462 w 958519"/>
                <a:gd name="connsiteY72" fmla="*/ 73406 h 794837"/>
                <a:gd name="connsiteX73" fmla="*/ 824012 w 958519"/>
                <a:gd name="connsiteY73" fmla="*/ 41639 h 794837"/>
                <a:gd name="connsiteX74" fmla="*/ 136187 w 958519"/>
                <a:gd name="connsiteY74" fmla="*/ 41639 h 794837"/>
                <a:gd name="connsiteX75" fmla="*/ 130202 w 958519"/>
                <a:gd name="connsiteY75" fmla="*/ 204 h 794837"/>
                <a:gd name="connsiteX76" fmla="*/ 342903 w 958519"/>
                <a:gd name="connsiteY76" fmla="*/ 204 h 794837"/>
                <a:gd name="connsiteX77" fmla="*/ 819408 w 958519"/>
                <a:gd name="connsiteY77" fmla="*/ 204 h 794837"/>
                <a:gd name="connsiteX78" fmla="*/ 899976 w 958519"/>
                <a:gd name="connsiteY78" fmla="*/ 71564 h 794837"/>
                <a:gd name="connsiteX79" fmla="*/ 957986 w 958519"/>
                <a:gd name="connsiteY79" fmla="*/ 528272 h 794837"/>
                <a:gd name="connsiteX80" fmla="*/ 904120 w 958519"/>
                <a:gd name="connsiteY80" fmla="*/ 636003 h 794837"/>
                <a:gd name="connsiteX81" fmla="*/ 870051 w 958519"/>
                <a:gd name="connsiteY81" fmla="*/ 643369 h 794837"/>
                <a:gd name="connsiteX82" fmla="*/ 707533 w 958519"/>
                <a:gd name="connsiteY82" fmla="*/ 643369 h 794837"/>
                <a:gd name="connsiteX83" fmla="*/ 536728 w 958519"/>
                <a:gd name="connsiteY83" fmla="*/ 642909 h 794837"/>
                <a:gd name="connsiteX84" fmla="*/ 521995 w 958519"/>
                <a:gd name="connsiteY84" fmla="*/ 661325 h 794837"/>
                <a:gd name="connsiteX85" fmla="*/ 547317 w 958519"/>
                <a:gd name="connsiteY85" fmla="*/ 770898 h 794837"/>
                <a:gd name="connsiteX86" fmla="*/ 531203 w 958519"/>
                <a:gd name="connsiteY86" fmla="*/ 792996 h 794837"/>
                <a:gd name="connsiteX87" fmla="*/ 423932 w 958519"/>
                <a:gd name="connsiteY87" fmla="*/ 792536 h 794837"/>
                <a:gd name="connsiteX88" fmla="*/ 411962 w 958519"/>
                <a:gd name="connsiteY88" fmla="*/ 775502 h 794837"/>
                <a:gd name="connsiteX89" fmla="*/ 436823 w 958519"/>
                <a:gd name="connsiteY89" fmla="*/ 664087 h 794837"/>
                <a:gd name="connsiteX90" fmla="*/ 419789 w 958519"/>
                <a:gd name="connsiteY90" fmla="*/ 643369 h 794837"/>
                <a:gd name="connsiteX91" fmla="*/ 103039 w 958519"/>
                <a:gd name="connsiteY91" fmla="*/ 643369 h 794837"/>
                <a:gd name="connsiteX92" fmla="*/ 832 w 958519"/>
                <a:gd name="connsiteY92" fmla="*/ 528732 h 794837"/>
                <a:gd name="connsiteX93" fmla="*/ 60683 w 958519"/>
                <a:gd name="connsiteY93" fmla="*/ 59594 h 794837"/>
                <a:gd name="connsiteX94" fmla="*/ 130202 w 958519"/>
                <a:gd name="connsiteY94" fmla="*/ 204 h 794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58519" h="794837">
                  <a:moveTo>
                    <a:pt x="652747" y="294854"/>
                  </a:moveTo>
                  <a:cubicBezTo>
                    <a:pt x="717201" y="295314"/>
                    <a:pt x="781657" y="295314"/>
                    <a:pt x="846112" y="294854"/>
                  </a:cubicBezTo>
                  <a:cubicBezTo>
                    <a:pt x="859463" y="294854"/>
                    <a:pt x="864527" y="300379"/>
                    <a:pt x="866369" y="313270"/>
                  </a:cubicBezTo>
                  <a:cubicBezTo>
                    <a:pt x="874656" y="380026"/>
                    <a:pt x="883864" y="446783"/>
                    <a:pt x="892151" y="514000"/>
                  </a:cubicBezTo>
                  <a:cubicBezTo>
                    <a:pt x="894913" y="534257"/>
                    <a:pt x="885705" y="544846"/>
                    <a:pt x="864527" y="544846"/>
                  </a:cubicBezTo>
                  <a:cubicBezTo>
                    <a:pt x="831379" y="545767"/>
                    <a:pt x="797771" y="545307"/>
                    <a:pt x="764623" y="545307"/>
                  </a:cubicBezTo>
                  <a:cubicBezTo>
                    <a:pt x="731014" y="545307"/>
                    <a:pt x="697865" y="544846"/>
                    <a:pt x="664256" y="545307"/>
                  </a:cubicBezTo>
                  <a:cubicBezTo>
                    <a:pt x="650445" y="545307"/>
                    <a:pt x="645380" y="539782"/>
                    <a:pt x="644920" y="526431"/>
                  </a:cubicBezTo>
                  <a:lnTo>
                    <a:pt x="641880" y="465357"/>
                  </a:lnTo>
                  <a:lnTo>
                    <a:pt x="629441" y="467387"/>
                  </a:lnTo>
                  <a:lnTo>
                    <a:pt x="616525" y="466971"/>
                  </a:lnTo>
                  <a:lnTo>
                    <a:pt x="619140" y="519985"/>
                  </a:lnTo>
                  <a:cubicBezTo>
                    <a:pt x="620521" y="544386"/>
                    <a:pt x="618679" y="545767"/>
                    <a:pt x="594278" y="545767"/>
                  </a:cubicBezTo>
                  <a:cubicBezTo>
                    <a:pt x="556987" y="545306"/>
                    <a:pt x="519235" y="545306"/>
                    <a:pt x="481942" y="545306"/>
                  </a:cubicBezTo>
                  <a:cubicBezTo>
                    <a:pt x="444650" y="545306"/>
                    <a:pt x="406898" y="545306"/>
                    <a:pt x="369607" y="545306"/>
                  </a:cubicBezTo>
                  <a:cubicBezTo>
                    <a:pt x="346587" y="545306"/>
                    <a:pt x="344746" y="543925"/>
                    <a:pt x="345666" y="521826"/>
                  </a:cubicBezTo>
                  <a:cubicBezTo>
                    <a:pt x="348889" y="452307"/>
                    <a:pt x="352572" y="382788"/>
                    <a:pt x="355795" y="313269"/>
                  </a:cubicBezTo>
                  <a:cubicBezTo>
                    <a:pt x="356255" y="300839"/>
                    <a:pt x="361320" y="295314"/>
                    <a:pt x="374211" y="295775"/>
                  </a:cubicBezTo>
                  <a:cubicBezTo>
                    <a:pt x="446031" y="296235"/>
                    <a:pt x="518314" y="296235"/>
                    <a:pt x="590135" y="295775"/>
                  </a:cubicBezTo>
                  <a:cubicBezTo>
                    <a:pt x="603946" y="295775"/>
                    <a:pt x="608550" y="301760"/>
                    <a:pt x="609011" y="314651"/>
                  </a:cubicBezTo>
                  <a:lnTo>
                    <a:pt x="616342" y="463262"/>
                  </a:lnTo>
                  <a:lnTo>
                    <a:pt x="641779" y="463326"/>
                  </a:lnTo>
                  <a:lnTo>
                    <a:pt x="634331" y="313730"/>
                  </a:lnTo>
                  <a:cubicBezTo>
                    <a:pt x="633410" y="299918"/>
                    <a:pt x="638935" y="294854"/>
                    <a:pt x="652747" y="294854"/>
                  </a:cubicBezTo>
                  <a:close/>
                  <a:moveTo>
                    <a:pt x="115471" y="294854"/>
                  </a:moveTo>
                  <a:cubicBezTo>
                    <a:pt x="180386" y="295314"/>
                    <a:pt x="245762" y="295314"/>
                    <a:pt x="310677" y="294854"/>
                  </a:cubicBezTo>
                  <a:cubicBezTo>
                    <a:pt x="326331" y="294854"/>
                    <a:pt x="330934" y="300839"/>
                    <a:pt x="330474" y="316032"/>
                  </a:cubicBezTo>
                  <a:cubicBezTo>
                    <a:pt x="326791" y="383710"/>
                    <a:pt x="323568" y="451847"/>
                    <a:pt x="320346" y="519985"/>
                  </a:cubicBezTo>
                  <a:cubicBezTo>
                    <a:pt x="319425" y="543005"/>
                    <a:pt x="317583" y="545307"/>
                    <a:pt x="295024" y="545307"/>
                  </a:cubicBezTo>
                  <a:cubicBezTo>
                    <a:pt x="261876" y="545767"/>
                    <a:pt x="229187" y="545307"/>
                    <a:pt x="196499" y="545307"/>
                  </a:cubicBezTo>
                  <a:cubicBezTo>
                    <a:pt x="162891" y="545307"/>
                    <a:pt x="129743" y="545767"/>
                    <a:pt x="96134" y="545307"/>
                  </a:cubicBezTo>
                  <a:cubicBezTo>
                    <a:pt x="74496" y="545307"/>
                    <a:pt x="65288" y="535638"/>
                    <a:pt x="68050" y="514460"/>
                  </a:cubicBezTo>
                  <a:cubicBezTo>
                    <a:pt x="76337" y="448164"/>
                    <a:pt x="85545" y="381868"/>
                    <a:pt x="93832" y="315572"/>
                  </a:cubicBezTo>
                  <a:cubicBezTo>
                    <a:pt x="95674" y="301760"/>
                    <a:pt x="100278" y="294854"/>
                    <a:pt x="115471" y="294854"/>
                  </a:cubicBezTo>
                  <a:close/>
                  <a:moveTo>
                    <a:pt x="644460" y="61896"/>
                  </a:moveTo>
                  <a:cubicBezTo>
                    <a:pt x="697865" y="62357"/>
                    <a:pt x="750810" y="61896"/>
                    <a:pt x="804215" y="62357"/>
                  </a:cubicBezTo>
                  <a:cubicBezTo>
                    <a:pt x="826314" y="62357"/>
                    <a:pt x="833681" y="68802"/>
                    <a:pt x="836443" y="90901"/>
                  </a:cubicBezTo>
                  <a:cubicBezTo>
                    <a:pt x="843809" y="144306"/>
                    <a:pt x="850255" y="197713"/>
                    <a:pt x="857621" y="251118"/>
                  </a:cubicBezTo>
                  <a:cubicBezTo>
                    <a:pt x="859462" y="264009"/>
                    <a:pt x="853938" y="268153"/>
                    <a:pt x="841968" y="268153"/>
                  </a:cubicBezTo>
                  <a:cubicBezTo>
                    <a:pt x="810201" y="268153"/>
                    <a:pt x="777973" y="268153"/>
                    <a:pt x="745746" y="268153"/>
                  </a:cubicBezTo>
                  <a:cubicBezTo>
                    <a:pt x="713979" y="268153"/>
                    <a:pt x="682672" y="267692"/>
                    <a:pt x="650905" y="268153"/>
                  </a:cubicBezTo>
                  <a:cubicBezTo>
                    <a:pt x="637554" y="268153"/>
                    <a:pt x="631569" y="263088"/>
                    <a:pt x="631109" y="249737"/>
                  </a:cubicBezTo>
                  <a:cubicBezTo>
                    <a:pt x="628807" y="194030"/>
                    <a:pt x="626505" y="138782"/>
                    <a:pt x="623282" y="83074"/>
                  </a:cubicBezTo>
                  <a:cubicBezTo>
                    <a:pt x="622361" y="66500"/>
                    <a:pt x="628807" y="61436"/>
                    <a:pt x="644460" y="61896"/>
                  </a:cubicBezTo>
                  <a:close/>
                  <a:moveTo>
                    <a:pt x="390324" y="61896"/>
                  </a:moveTo>
                  <a:cubicBezTo>
                    <a:pt x="452016" y="62817"/>
                    <a:pt x="513249" y="62817"/>
                    <a:pt x="574941" y="61896"/>
                  </a:cubicBezTo>
                  <a:cubicBezTo>
                    <a:pt x="591055" y="61896"/>
                    <a:pt x="597040" y="67881"/>
                    <a:pt x="597500" y="83074"/>
                  </a:cubicBezTo>
                  <a:cubicBezTo>
                    <a:pt x="599802" y="137861"/>
                    <a:pt x="602564" y="193109"/>
                    <a:pt x="605327" y="247895"/>
                  </a:cubicBezTo>
                  <a:cubicBezTo>
                    <a:pt x="606247" y="263549"/>
                    <a:pt x="599802" y="268152"/>
                    <a:pt x="584609" y="268152"/>
                  </a:cubicBezTo>
                  <a:cubicBezTo>
                    <a:pt x="551461" y="267692"/>
                    <a:pt x="517392" y="268152"/>
                    <a:pt x="483323" y="268152"/>
                  </a:cubicBezTo>
                  <a:cubicBezTo>
                    <a:pt x="448333" y="268152"/>
                    <a:pt x="412883" y="267692"/>
                    <a:pt x="377894" y="268152"/>
                  </a:cubicBezTo>
                  <a:cubicBezTo>
                    <a:pt x="364082" y="268152"/>
                    <a:pt x="358557" y="263088"/>
                    <a:pt x="359478" y="249276"/>
                  </a:cubicBezTo>
                  <a:cubicBezTo>
                    <a:pt x="362240" y="193569"/>
                    <a:pt x="365003" y="138321"/>
                    <a:pt x="367305" y="82614"/>
                  </a:cubicBezTo>
                  <a:cubicBezTo>
                    <a:pt x="367765" y="66961"/>
                    <a:pt x="374671" y="61436"/>
                    <a:pt x="390324" y="61896"/>
                  </a:cubicBezTo>
                  <a:close/>
                  <a:moveTo>
                    <a:pt x="152302" y="61896"/>
                  </a:moveTo>
                  <a:cubicBezTo>
                    <a:pt x="209851" y="61896"/>
                    <a:pt x="266939" y="61896"/>
                    <a:pt x="324488" y="61896"/>
                  </a:cubicBezTo>
                  <a:cubicBezTo>
                    <a:pt x="337379" y="61896"/>
                    <a:pt x="342443" y="67881"/>
                    <a:pt x="341522" y="80312"/>
                  </a:cubicBezTo>
                  <a:cubicBezTo>
                    <a:pt x="338760" y="136940"/>
                    <a:pt x="335998" y="193569"/>
                    <a:pt x="333696" y="250197"/>
                  </a:cubicBezTo>
                  <a:cubicBezTo>
                    <a:pt x="333235" y="262627"/>
                    <a:pt x="327711" y="267692"/>
                    <a:pt x="314820" y="267692"/>
                  </a:cubicBezTo>
                  <a:cubicBezTo>
                    <a:pt x="282592" y="268152"/>
                    <a:pt x="249905" y="268152"/>
                    <a:pt x="216757" y="268152"/>
                  </a:cubicBezTo>
                  <a:cubicBezTo>
                    <a:pt x="184990" y="268152"/>
                    <a:pt x="153683" y="267692"/>
                    <a:pt x="121916" y="268152"/>
                  </a:cubicBezTo>
                  <a:cubicBezTo>
                    <a:pt x="106723" y="268613"/>
                    <a:pt x="100738" y="263088"/>
                    <a:pt x="102580" y="247435"/>
                  </a:cubicBezTo>
                  <a:cubicBezTo>
                    <a:pt x="109946" y="194029"/>
                    <a:pt x="116852" y="140623"/>
                    <a:pt x="123758" y="87217"/>
                  </a:cubicBezTo>
                  <a:cubicBezTo>
                    <a:pt x="126060" y="71104"/>
                    <a:pt x="135267" y="61896"/>
                    <a:pt x="152302" y="61896"/>
                  </a:cubicBezTo>
                  <a:close/>
                  <a:moveTo>
                    <a:pt x="136187" y="41639"/>
                  </a:moveTo>
                  <a:cubicBezTo>
                    <a:pt x="112247" y="41639"/>
                    <a:pt x="104420" y="48084"/>
                    <a:pt x="101198" y="71564"/>
                  </a:cubicBezTo>
                  <a:cubicBezTo>
                    <a:pt x="95673" y="108396"/>
                    <a:pt x="91069" y="145687"/>
                    <a:pt x="86465" y="182979"/>
                  </a:cubicBezTo>
                  <a:cubicBezTo>
                    <a:pt x="72193" y="296696"/>
                    <a:pt x="57461" y="409953"/>
                    <a:pt x="43188" y="523209"/>
                  </a:cubicBezTo>
                  <a:cubicBezTo>
                    <a:pt x="38584" y="556817"/>
                    <a:pt x="45951" y="563723"/>
                    <a:pt x="80020" y="563723"/>
                  </a:cubicBezTo>
                  <a:cubicBezTo>
                    <a:pt x="213073" y="563723"/>
                    <a:pt x="346125" y="563723"/>
                    <a:pt x="479180" y="563723"/>
                  </a:cubicBezTo>
                  <a:cubicBezTo>
                    <a:pt x="615455" y="563723"/>
                    <a:pt x="751270" y="563723"/>
                    <a:pt x="887546" y="563263"/>
                  </a:cubicBezTo>
                  <a:cubicBezTo>
                    <a:pt x="912407" y="563263"/>
                    <a:pt x="921155" y="554055"/>
                    <a:pt x="917932" y="530115"/>
                  </a:cubicBezTo>
                  <a:cubicBezTo>
                    <a:pt x="898595" y="377725"/>
                    <a:pt x="878799" y="225795"/>
                    <a:pt x="859462" y="73406"/>
                  </a:cubicBezTo>
                  <a:cubicBezTo>
                    <a:pt x="856240" y="49005"/>
                    <a:pt x="848413" y="41639"/>
                    <a:pt x="824012" y="41639"/>
                  </a:cubicBezTo>
                  <a:cubicBezTo>
                    <a:pt x="594738" y="41639"/>
                    <a:pt x="365463" y="41639"/>
                    <a:pt x="136187" y="41639"/>
                  </a:cubicBezTo>
                  <a:close/>
                  <a:moveTo>
                    <a:pt x="130202" y="204"/>
                  </a:moveTo>
                  <a:cubicBezTo>
                    <a:pt x="201102" y="-257"/>
                    <a:pt x="272002" y="204"/>
                    <a:pt x="342903" y="204"/>
                  </a:cubicBezTo>
                  <a:cubicBezTo>
                    <a:pt x="501738" y="204"/>
                    <a:pt x="660573" y="204"/>
                    <a:pt x="819408" y="204"/>
                  </a:cubicBezTo>
                  <a:cubicBezTo>
                    <a:pt x="869130" y="204"/>
                    <a:pt x="893991" y="22302"/>
                    <a:pt x="899976" y="71564"/>
                  </a:cubicBezTo>
                  <a:cubicBezTo>
                    <a:pt x="919313" y="223954"/>
                    <a:pt x="938649" y="376343"/>
                    <a:pt x="957986" y="528272"/>
                  </a:cubicBezTo>
                  <a:cubicBezTo>
                    <a:pt x="962590" y="566024"/>
                    <a:pt x="936808" y="617588"/>
                    <a:pt x="904120" y="636003"/>
                  </a:cubicBezTo>
                  <a:cubicBezTo>
                    <a:pt x="893531" y="641988"/>
                    <a:pt x="882021" y="643369"/>
                    <a:pt x="870051" y="643369"/>
                  </a:cubicBezTo>
                  <a:cubicBezTo>
                    <a:pt x="816646" y="643369"/>
                    <a:pt x="761859" y="643369"/>
                    <a:pt x="707533" y="643369"/>
                  </a:cubicBezTo>
                  <a:cubicBezTo>
                    <a:pt x="650445" y="643369"/>
                    <a:pt x="593817" y="643830"/>
                    <a:pt x="536728" y="642909"/>
                  </a:cubicBezTo>
                  <a:cubicBezTo>
                    <a:pt x="521995" y="642909"/>
                    <a:pt x="518312" y="647053"/>
                    <a:pt x="521995" y="661325"/>
                  </a:cubicBezTo>
                  <a:cubicBezTo>
                    <a:pt x="530743" y="697696"/>
                    <a:pt x="538109" y="734527"/>
                    <a:pt x="547317" y="770898"/>
                  </a:cubicBezTo>
                  <a:cubicBezTo>
                    <a:pt x="551461" y="786551"/>
                    <a:pt x="546857" y="792076"/>
                    <a:pt x="531203" y="792996"/>
                  </a:cubicBezTo>
                  <a:cubicBezTo>
                    <a:pt x="495293" y="795298"/>
                    <a:pt x="459843" y="795759"/>
                    <a:pt x="423932" y="792536"/>
                  </a:cubicBezTo>
                  <a:cubicBezTo>
                    <a:pt x="411502" y="791615"/>
                    <a:pt x="409200" y="786551"/>
                    <a:pt x="411962" y="775502"/>
                  </a:cubicBezTo>
                  <a:cubicBezTo>
                    <a:pt x="420709" y="738210"/>
                    <a:pt x="428536" y="701379"/>
                    <a:pt x="436823" y="664087"/>
                  </a:cubicBezTo>
                  <a:cubicBezTo>
                    <a:pt x="441427" y="644290"/>
                    <a:pt x="440506" y="643369"/>
                    <a:pt x="419789" y="643369"/>
                  </a:cubicBezTo>
                  <a:cubicBezTo>
                    <a:pt x="314358" y="643369"/>
                    <a:pt x="208929" y="643369"/>
                    <a:pt x="103039" y="643369"/>
                  </a:cubicBezTo>
                  <a:cubicBezTo>
                    <a:pt x="41347" y="643369"/>
                    <a:pt x="-6994" y="589964"/>
                    <a:pt x="832" y="528732"/>
                  </a:cubicBezTo>
                  <a:cubicBezTo>
                    <a:pt x="20168" y="372199"/>
                    <a:pt x="40426" y="216127"/>
                    <a:pt x="60683" y="59594"/>
                  </a:cubicBezTo>
                  <a:cubicBezTo>
                    <a:pt x="65287" y="24144"/>
                    <a:pt x="93371" y="664"/>
                    <a:pt x="130202" y="204"/>
                  </a:cubicBezTo>
                  <a:close/>
                </a:path>
              </a:pathLst>
            </a:custGeom>
            <a:solidFill>
              <a:schemeClr val="accent2"/>
            </a:solidFill>
            <a:ln w="4596" cap="flat">
              <a:noFill/>
              <a:prstDash val="solid"/>
              <a:miter/>
            </a:ln>
          </p:spPr>
          <p:txBody>
            <a:bodyPr rtlCol="0" anchor="ctr"/>
            <a:lstStyle/>
            <a:p>
              <a:endParaRPr lang="en-US"/>
            </a:p>
          </p:txBody>
        </p:sp>
        <p:sp>
          <p:nvSpPr>
            <p:cNvPr id="121" name="Freeform: Shape 120">
              <a:extLst>
                <a:ext uri="{FF2B5EF4-FFF2-40B4-BE49-F238E27FC236}">
                  <a16:creationId xmlns:a16="http://schemas.microsoft.com/office/drawing/2014/main" id="{6014D889-75E6-4C27-A7DD-5C75480E7AA7}"/>
                </a:ext>
              </a:extLst>
            </p:cNvPr>
            <p:cNvSpPr/>
            <p:nvPr/>
          </p:nvSpPr>
          <p:spPr>
            <a:xfrm>
              <a:off x="3027027" y="4321303"/>
              <a:ext cx="592071" cy="490966"/>
            </a:xfrm>
            <a:custGeom>
              <a:avLst/>
              <a:gdLst>
                <a:gd name="connsiteX0" fmla="*/ 652747 w 958519"/>
                <a:gd name="connsiteY0" fmla="*/ 294854 h 794837"/>
                <a:gd name="connsiteX1" fmla="*/ 846112 w 958519"/>
                <a:gd name="connsiteY1" fmla="*/ 294854 h 794837"/>
                <a:gd name="connsiteX2" fmla="*/ 866369 w 958519"/>
                <a:gd name="connsiteY2" fmla="*/ 313270 h 794837"/>
                <a:gd name="connsiteX3" fmla="*/ 892151 w 958519"/>
                <a:gd name="connsiteY3" fmla="*/ 514000 h 794837"/>
                <a:gd name="connsiteX4" fmla="*/ 864527 w 958519"/>
                <a:gd name="connsiteY4" fmla="*/ 544846 h 794837"/>
                <a:gd name="connsiteX5" fmla="*/ 764623 w 958519"/>
                <a:gd name="connsiteY5" fmla="*/ 545307 h 794837"/>
                <a:gd name="connsiteX6" fmla="*/ 664256 w 958519"/>
                <a:gd name="connsiteY6" fmla="*/ 545307 h 794837"/>
                <a:gd name="connsiteX7" fmla="*/ 644920 w 958519"/>
                <a:gd name="connsiteY7" fmla="*/ 526431 h 794837"/>
                <a:gd name="connsiteX8" fmla="*/ 641880 w 958519"/>
                <a:gd name="connsiteY8" fmla="*/ 465357 h 794837"/>
                <a:gd name="connsiteX9" fmla="*/ 629441 w 958519"/>
                <a:gd name="connsiteY9" fmla="*/ 467387 h 794837"/>
                <a:gd name="connsiteX10" fmla="*/ 616525 w 958519"/>
                <a:gd name="connsiteY10" fmla="*/ 466971 h 794837"/>
                <a:gd name="connsiteX11" fmla="*/ 619140 w 958519"/>
                <a:gd name="connsiteY11" fmla="*/ 519985 h 794837"/>
                <a:gd name="connsiteX12" fmla="*/ 594278 w 958519"/>
                <a:gd name="connsiteY12" fmla="*/ 545767 h 794837"/>
                <a:gd name="connsiteX13" fmla="*/ 481942 w 958519"/>
                <a:gd name="connsiteY13" fmla="*/ 545306 h 794837"/>
                <a:gd name="connsiteX14" fmla="*/ 369607 w 958519"/>
                <a:gd name="connsiteY14" fmla="*/ 545306 h 794837"/>
                <a:gd name="connsiteX15" fmla="*/ 345666 w 958519"/>
                <a:gd name="connsiteY15" fmla="*/ 521826 h 794837"/>
                <a:gd name="connsiteX16" fmla="*/ 355795 w 958519"/>
                <a:gd name="connsiteY16" fmla="*/ 313269 h 794837"/>
                <a:gd name="connsiteX17" fmla="*/ 374211 w 958519"/>
                <a:gd name="connsiteY17" fmla="*/ 295775 h 794837"/>
                <a:gd name="connsiteX18" fmla="*/ 590135 w 958519"/>
                <a:gd name="connsiteY18" fmla="*/ 295775 h 794837"/>
                <a:gd name="connsiteX19" fmla="*/ 609011 w 958519"/>
                <a:gd name="connsiteY19" fmla="*/ 314651 h 794837"/>
                <a:gd name="connsiteX20" fmla="*/ 616342 w 958519"/>
                <a:gd name="connsiteY20" fmla="*/ 463262 h 794837"/>
                <a:gd name="connsiteX21" fmla="*/ 641779 w 958519"/>
                <a:gd name="connsiteY21" fmla="*/ 463326 h 794837"/>
                <a:gd name="connsiteX22" fmla="*/ 634331 w 958519"/>
                <a:gd name="connsiteY22" fmla="*/ 313730 h 794837"/>
                <a:gd name="connsiteX23" fmla="*/ 652747 w 958519"/>
                <a:gd name="connsiteY23" fmla="*/ 294854 h 794837"/>
                <a:gd name="connsiteX24" fmla="*/ 115471 w 958519"/>
                <a:gd name="connsiteY24" fmla="*/ 294854 h 794837"/>
                <a:gd name="connsiteX25" fmla="*/ 310677 w 958519"/>
                <a:gd name="connsiteY25" fmla="*/ 294854 h 794837"/>
                <a:gd name="connsiteX26" fmla="*/ 330474 w 958519"/>
                <a:gd name="connsiteY26" fmla="*/ 316032 h 794837"/>
                <a:gd name="connsiteX27" fmla="*/ 320346 w 958519"/>
                <a:gd name="connsiteY27" fmla="*/ 519985 h 794837"/>
                <a:gd name="connsiteX28" fmla="*/ 295024 w 958519"/>
                <a:gd name="connsiteY28" fmla="*/ 545307 h 794837"/>
                <a:gd name="connsiteX29" fmla="*/ 196499 w 958519"/>
                <a:gd name="connsiteY29" fmla="*/ 545307 h 794837"/>
                <a:gd name="connsiteX30" fmla="*/ 96134 w 958519"/>
                <a:gd name="connsiteY30" fmla="*/ 545307 h 794837"/>
                <a:gd name="connsiteX31" fmla="*/ 68050 w 958519"/>
                <a:gd name="connsiteY31" fmla="*/ 514460 h 794837"/>
                <a:gd name="connsiteX32" fmla="*/ 93832 w 958519"/>
                <a:gd name="connsiteY32" fmla="*/ 315572 h 794837"/>
                <a:gd name="connsiteX33" fmla="*/ 115471 w 958519"/>
                <a:gd name="connsiteY33" fmla="*/ 294854 h 794837"/>
                <a:gd name="connsiteX34" fmla="*/ 644460 w 958519"/>
                <a:gd name="connsiteY34" fmla="*/ 61896 h 794837"/>
                <a:gd name="connsiteX35" fmla="*/ 804215 w 958519"/>
                <a:gd name="connsiteY35" fmla="*/ 62357 h 794837"/>
                <a:gd name="connsiteX36" fmla="*/ 836443 w 958519"/>
                <a:gd name="connsiteY36" fmla="*/ 90901 h 794837"/>
                <a:gd name="connsiteX37" fmla="*/ 857621 w 958519"/>
                <a:gd name="connsiteY37" fmla="*/ 251118 h 794837"/>
                <a:gd name="connsiteX38" fmla="*/ 841968 w 958519"/>
                <a:gd name="connsiteY38" fmla="*/ 268153 h 794837"/>
                <a:gd name="connsiteX39" fmla="*/ 745746 w 958519"/>
                <a:gd name="connsiteY39" fmla="*/ 268153 h 794837"/>
                <a:gd name="connsiteX40" fmla="*/ 650905 w 958519"/>
                <a:gd name="connsiteY40" fmla="*/ 268153 h 794837"/>
                <a:gd name="connsiteX41" fmla="*/ 631109 w 958519"/>
                <a:gd name="connsiteY41" fmla="*/ 249737 h 794837"/>
                <a:gd name="connsiteX42" fmla="*/ 623282 w 958519"/>
                <a:gd name="connsiteY42" fmla="*/ 83074 h 794837"/>
                <a:gd name="connsiteX43" fmla="*/ 644460 w 958519"/>
                <a:gd name="connsiteY43" fmla="*/ 61896 h 794837"/>
                <a:gd name="connsiteX44" fmla="*/ 390324 w 958519"/>
                <a:gd name="connsiteY44" fmla="*/ 61896 h 794837"/>
                <a:gd name="connsiteX45" fmla="*/ 574941 w 958519"/>
                <a:gd name="connsiteY45" fmla="*/ 61896 h 794837"/>
                <a:gd name="connsiteX46" fmla="*/ 597500 w 958519"/>
                <a:gd name="connsiteY46" fmla="*/ 83074 h 794837"/>
                <a:gd name="connsiteX47" fmla="*/ 605327 w 958519"/>
                <a:gd name="connsiteY47" fmla="*/ 247895 h 794837"/>
                <a:gd name="connsiteX48" fmla="*/ 584609 w 958519"/>
                <a:gd name="connsiteY48" fmla="*/ 268152 h 794837"/>
                <a:gd name="connsiteX49" fmla="*/ 483323 w 958519"/>
                <a:gd name="connsiteY49" fmla="*/ 268152 h 794837"/>
                <a:gd name="connsiteX50" fmla="*/ 377894 w 958519"/>
                <a:gd name="connsiteY50" fmla="*/ 268152 h 794837"/>
                <a:gd name="connsiteX51" fmla="*/ 359478 w 958519"/>
                <a:gd name="connsiteY51" fmla="*/ 249276 h 794837"/>
                <a:gd name="connsiteX52" fmla="*/ 367305 w 958519"/>
                <a:gd name="connsiteY52" fmla="*/ 82614 h 794837"/>
                <a:gd name="connsiteX53" fmla="*/ 390324 w 958519"/>
                <a:gd name="connsiteY53" fmla="*/ 61896 h 794837"/>
                <a:gd name="connsiteX54" fmla="*/ 152302 w 958519"/>
                <a:gd name="connsiteY54" fmla="*/ 61896 h 794837"/>
                <a:gd name="connsiteX55" fmla="*/ 324488 w 958519"/>
                <a:gd name="connsiteY55" fmla="*/ 61896 h 794837"/>
                <a:gd name="connsiteX56" fmla="*/ 341522 w 958519"/>
                <a:gd name="connsiteY56" fmla="*/ 80312 h 794837"/>
                <a:gd name="connsiteX57" fmla="*/ 333696 w 958519"/>
                <a:gd name="connsiteY57" fmla="*/ 250197 h 794837"/>
                <a:gd name="connsiteX58" fmla="*/ 314820 w 958519"/>
                <a:gd name="connsiteY58" fmla="*/ 267692 h 794837"/>
                <a:gd name="connsiteX59" fmla="*/ 216757 w 958519"/>
                <a:gd name="connsiteY59" fmla="*/ 268152 h 794837"/>
                <a:gd name="connsiteX60" fmla="*/ 121916 w 958519"/>
                <a:gd name="connsiteY60" fmla="*/ 268152 h 794837"/>
                <a:gd name="connsiteX61" fmla="*/ 102580 w 958519"/>
                <a:gd name="connsiteY61" fmla="*/ 247435 h 794837"/>
                <a:gd name="connsiteX62" fmla="*/ 123758 w 958519"/>
                <a:gd name="connsiteY62" fmla="*/ 87217 h 794837"/>
                <a:gd name="connsiteX63" fmla="*/ 152302 w 958519"/>
                <a:gd name="connsiteY63" fmla="*/ 61896 h 794837"/>
                <a:gd name="connsiteX64" fmla="*/ 136187 w 958519"/>
                <a:gd name="connsiteY64" fmla="*/ 41639 h 794837"/>
                <a:gd name="connsiteX65" fmla="*/ 101198 w 958519"/>
                <a:gd name="connsiteY65" fmla="*/ 71564 h 794837"/>
                <a:gd name="connsiteX66" fmla="*/ 86465 w 958519"/>
                <a:gd name="connsiteY66" fmla="*/ 182979 h 794837"/>
                <a:gd name="connsiteX67" fmla="*/ 43188 w 958519"/>
                <a:gd name="connsiteY67" fmla="*/ 523209 h 794837"/>
                <a:gd name="connsiteX68" fmla="*/ 80020 w 958519"/>
                <a:gd name="connsiteY68" fmla="*/ 563723 h 794837"/>
                <a:gd name="connsiteX69" fmla="*/ 479180 w 958519"/>
                <a:gd name="connsiteY69" fmla="*/ 563723 h 794837"/>
                <a:gd name="connsiteX70" fmla="*/ 887546 w 958519"/>
                <a:gd name="connsiteY70" fmla="*/ 563263 h 794837"/>
                <a:gd name="connsiteX71" fmla="*/ 917932 w 958519"/>
                <a:gd name="connsiteY71" fmla="*/ 530115 h 794837"/>
                <a:gd name="connsiteX72" fmla="*/ 859462 w 958519"/>
                <a:gd name="connsiteY72" fmla="*/ 73406 h 794837"/>
                <a:gd name="connsiteX73" fmla="*/ 824012 w 958519"/>
                <a:gd name="connsiteY73" fmla="*/ 41639 h 794837"/>
                <a:gd name="connsiteX74" fmla="*/ 136187 w 958519"/>
                <a:gd name="connsiteY74" fmla="*/ 41639 h 794837"/>
                <a:gd name="connsiteX75" fmla="*/ 130202 w 958519"/>
                <a:gd name="connsiteY75" fmla="*/ 204 h 794837"/>
                <a:gd name="connsiteX76" fmla="*/ 342903 w 958519"/>
                <a:gd name="connsiteY76" fmla="*/ 204 h 794837"/>
                <a:gd name="connsiteX77" fmla="*/ 819408 w 958519"/>
                <a:gd name="connsiteY77" fmla="*/ 204 h 794837"/>
                <a:gd name="connsiteX78" fmla="*/ 899976 w 958519"/>
                <a:gd name="connsiteY78" fmla="*/ 71564 h 794837"/>
                <a:gd name="connsiteX79" fmla="*/ 957986 w 958519"/>
                <a:gd name="connsiteY79" fmla="*/ 528272 h 794837"/>
                <a:gd name="connsiteX80" fmla="*/ 904120 w 958519"/>
                <a:gd name="connsiteY80" fmla="*/ 636003 h 794837"/>
                <a:gd name="connsiteX81" fmla="*/ 870051 w 958519"/>
                <a:gd name="connsiteY81" fmla="*/ 643369 h 794837"/>
                <a:gd name="connsiteX82" fmla="*/ 707533 w 958519"/>
                <a:gd name="connsiteY82" fmla="*/ 643369 h 794837"/>
                <a:gd name="connsiteX83" fmla="*/ 536728 w 958519"/>
                <a:gd name="connsiteY83" fmla="*/ 642909 h 794837"/>
                <a:gd name="connsiteX84" fmla="*/ 521995 w 958519"/>
                <a:gd name="connsiteY84" fmla="*/ 661325 h 794837"/>
                <a:gd name="connsiteX85" fmla="*/ 547317 w 958519"/>
                <a:gd name="connsiteY85" fmla="*/ 770898 h 794837"/>
                <a:gd name="connsiteX86" fmla="*/ 531203 w 958519"/>
                <a:gd name="connsiteY86" fmla="*/ 792996 h 794837"/>
                <a:gd name="connsiteX87" fmla="*/ 423932 w 958519"/>
                <a:gd name="connsiteY87" fmla="*/ 792536 h 794837"/>
                <a:gd name="connsiteX88" fmla="*/ 411962 w 958519"/>
                <a:gd name="connsiteY88" fmla="*/ 775502 h 794837"/>
                <a:gd name="connsiteX89" fmla="*/ 436823 w 958519"/>
                <a:gd name="connsiteY89" fmla="*/ 664087 h 794837"/>
                <a:gd name="connsiteX90" fmla="*/ 419789 w 958519"/>
                <a:gd name="connsiteY90" fmla="*/ 643369 h 794837"/>
                <a:gd name="connsiteX91" fmla="*/ 103039 w 958519"/>
                <a:gd name="connsiteY91" fmla="*/ 643369 h 794837"/>
                <a:gd name="connsiteX92" fmla="*/ 832 w 958519"/>
                <a:gd name="connsiteY92" fmla="*/ 528732 h 794837"/>
                <a:gd name="connsiteX93" fmla="*/ 60683 w 958519"/>
                <a:gd name="connsiteY93" fmla="*/ 59594 h 794837"/>
                <a:gd name="connsiteX94" fmla="*/ 130202 w 958519"/>
                <a:gd name="connsiteY94" fmla="*/ 204 h 794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58519" h="794837">
                  <a:moveTo>
                    <a:pt x="652747" y="294854"/>
                  </a:moveTo>
                  <a:cubicBezTo>
                    <a:pt x="717201" y="295314"/>
                    <a:pt x="781657" y="295314"/>
                    <a:pt x="846112" y="294854"/>
                  </a:cubicBezTo>
                  <a:cubicBezTo>
                    <a:pt x="859463" y="294854"/>
                    <a:pt x="864527" y="300379"/>
                    <a:pt x="866369" y="313270"/>
                  </a:cubicBezTo>
                  <a:cubicBezTo>
                    <a:pt x="874656" y="380026"/>
                    <a:pt x="883864" y="446783"/>
                    <a:pt x="892151" y="514000"/>
                  </a:cubicBezTo>
                  <a:cubicBezTo>
                    <a:pt x="894913" y="534257"/>
                    <a:pt x="885705" y="544846"/>
                    <a:pt x="864527" y="544846"/>
                  </a:cubicBezTo>
                  <a:cubicBezTo>
                    <a:pt x="831379" y="545767"/>
                    <a:pt x="797771" y="545307"/>
                    <a:pt x="764623" y="545307"/>
                  </a:cubicBezTo>
                  <a:cubicBezTo>
                    <a:pt x="731014" y="545307"/>
                    <a:pt x="697865" y="544846"/>
                    <a:pt x="664256" y="545307"/>
                  </a:cubicBezTo>
                  <a:cubicBezTo>
                    <a:pt x="650445" y="545307"/>
                    <a:pt x="645380" y="539782"/>
                    <a:pt x="644920" y="526431"/>
                  </a:cubicBezTo>
                  <a:lnTo>
                    <a:pt x="641880" y="465357"/>
                  </a:lnTo>
                  <a:lnTo>
                    <a:pt x="629441" y="467387"/>
                  </a:lnTo>
                  <a:lnTo>
                    <a:pt x="616525" y="466971"/>
                  </a:lnTo>
                  <a:lnTo>
                    <a:pt x="619140" y="519985"/>
                  </a:lnTo>
                  <a:cubicBezTo>
                    <a:pt x="620521" y="544386"/>
                    <a:pt x="618679" y="545767"/>
                    <a:pt x="594278" y="545767"/>
                  </a:cubicBezTo>
                  <a:cubicBezTo>
                    <a:pt x="556987" y="545306"/>
                    <a:pt x="519235" y="545306"/>
                    <a:pt x="481942" y="545306"/>
                  </a:cubicBezTo>
                  <a:cubicBezTo>
                    <a:pt x="444650" y="545306"/>
                    <a:pt x="406898" y="545306"/>
                    <a:pt x="369607" y="545306"/>
                  </a:cubicBezTo>
                  <a:cubicBezTo>
                    <a:pt x="346587" y="545306"/>
                    <a:pt x="344746" y="543925"/>
                    <a:pt x="345666" y="521826"/>
                  </a:cubicBezTo>
                  <a:cubicBezTo>
                    <a:pt x="348889" y="452307"/>
                    <a:pt x="352572" y="382788"/>
                    <a:pt x="355795" y="313269"/>
                  </a:cubicBezTo>
                  <a:cubicBezTo>
                    <a:pt x="356255" y="300839"/>
                    <a:pt x="361320" y="295314"/>
                    <a:pt x="374211" y="295775"/>
                  </a:cubicBezTo>
                  <a:cubicBezTo>
                    <a:pt x="446031" y="296235"/>
                    <a:pt x="518314" y="296235"/>
                    <a:pt x="590135" y="295775"/>
                  </a:cubicBezTo>
                  <a:cubicBezTo>
                    <a:pt x="603946" y="295775"/>
                    <a:pt x="608550" y="301760"/>
                    <a:pt x="609011" y="314651"/>
                  </a:cubicBezTo>
                  <a:lnTo>
                    <a:pt x="616342" y="463262"/>
                  </a:lnTo>
                  <a:lnTo>
                    <a:pt x="641779" y="463326"/>
                  </a:lnTo>
                  <a:lnTo>
                    <a:pt x="634331" y="313730"/>
                  </a:lnTo>
                  <a:cubicBezTo>
                    <a:pt x="633410" y="299918"/>
                    <a:pt x="638935" y="294854"/>
                    <a:pt x="652747" y="294854"/>
                  </a:cubicBezTo>
                  <a:close/>
                  <a:moveTo>
                    <a:pt x="115471" y="294854"/>
                  </a:moveTo>
                  <a:cubicBezTo>
                    <a:pt x="180386" y="295314"/>
                    <a:pt x="245762" y="295314"/>
                    <a:pt x="310677" y="294854"/>
                  </a:cubicBezTo>
                  <a:cubicBezTo>
                    <a:pt x="326331" y="294854"/>
                    <a:pt x="330934" y="300839"/>
                    <a:pt x="330474" y="316032"/>
                  </a:cubicBezTo>
                  <a:cubicBezTo>
                    <a:pt x="326791" y="383710"/>
                    <a:pt x="323568" y="451847"/>
                    <a:pt x="320346" y="519985"/>
                  </a:cubicBezTo>
                  <a:cubicBezTo>
                    <a:pt x="319425" y="543005"/>
                    <a:pt x="317583" y="545307"/>
                    <a:pt x="295024" y="545307"/>
                  </a:cubicBezTo>
                  <a:cubicBezTo>
                    <a:pt x="261876" y="545767"/>
                    <a:pt x="229187" y="545307"/>
                    <a:pt x="196499" y="545307"/>
                  </a:cubicBezTo>
                  <a:cubicBezTo>
                    <a:pt x="162891" y="545307"/>
                    <a:pt x="129743" y="545767"/>
                    <a:pt x="96134" y="545307"/>
                  </a:cubicBezTo>
                  <a:cubicBezTo>
                    <a:pt x="74496" y="545307"/>
                    <a:pt x="65288" y="535638"/>
                    <a:pt x="68050" y="514460"/>
                  </a:cubicBezTo>
                  <a:cubicBezTo>
                    <a:pt x="76337" y="448164"/>
                    <a:pt x="85545" y="381868"/>
                    <a:pt x="93832" y="315572"/>
                  </a:cubicBezTo>
                  <a:cubicBezTo>
                    <a:pt x="95674" y="301760"/>
                    <a:pt x="100278" y="294854"/>
                    <a:pt x="115471" y="294854"/>
                  </a:cubicBezTo>
                  <a:close/>
                  <a:moveTo>
                    <a:pt x="644460" y="61896"/>
                  </a:moveTo>
                  <a:cubicBezTo>
                    <a:pt x="697865" y="62357"/>
                    <a:pt x="750810" y="61896"/>
                    <a:pt x="804215" y="62357"/>
                  </a:cubicBezTo>
                  <a:cubicBezTo>
                    <a:pt x="826314" y="62357"/>
                    <a:pt x="833681" y="68802"/>
                    <a:pt x="836443" y="90901"/>
                  </a:cubicBezTo>
                  <a:cubicBezTo>
                    <a:pt x="843809" y="144306"/>
                    <a:pt x="850255" y="197713"/>
                    <a:pt x="857621" y="251118"/>
                  </a:cubicBezTo>
                  <a:cubicBezTo>
                    <a:pt x="859462" y="264009"/>
                    <a:pt x="853938" y="268153"/>
                    <a:pt x="841968" y="268153"/>
                  </a:cubicBezTo>
                  <a:cubicBezTo>
                    <a:pt x="810201" y="268153"/>
                    <a:pt x="777973" y="268153"/>
                    <a:pt x="745746" y="268153"/>
                  </a:cubicBezTo>
                  <a:cubicBezTo>
                    <a:pt x="713979" y="268153"/>
                    <a:pt x="682672" y="267692"/>
                    <a:pt x="650905" y="268153"/>
                  </a:cubicBezTo>
                  <a:cubicBezTo>
                    <a:pt x="637554" y="268153"/>
                    <a:pt x="631569" y="263088"/>
                    <a:pt x="631109" y="249737"/>
                  </a:cubicBezTo>
                  <a:cubicBezTo>
                    <a:pt x="628807" y="194030"/>
                    <a:pt x="626505" y="138782"/>
                    <a:pt x="623282" y="83074"/>
                  </a:cubicBezTo>
                  <a:cubicBezTo>
                    <a:pt x="622361" y="66500"/>
                    <a:pt x="628807" y="61436"/>
                    <a:pt x="644460" y="61896"/>
                  </a:cubicBezTo>
                  <a:close/>
                  <a:moveTo>
                    <a:pt x="390324" y="61896"/>
                  </a:moveTo>
                  <a:cubicBezTo>
                    <a:pt x="452016" y="62817"/>
                    <a:pt x="513249" y="62817"/>
                    <a:pt x="574941" y="61896"/>
                  </a:cubicBezTo>
                  <a:cubicBezTo>
                    <a:pt x="591055" y="61896"/>
                    <a:pt x="597040" y="67881"/>
                    <a:pt x="597500" y="83074"/>
                  </a:cubicBezTo>
                  <a:cubicBezTo>
                    <a:pt x="599802" y="137861"/>
                    <a:pt x="602564" y="193109"/>
                    <a:pt x="605327" y="247895"/>
                  </a:cubicBezTo>
                  <a:cubicBezTo>
                    <a:pt x="606247" y="263549"/>
                    <a:pt x="599802" y="268152"/>
                    <a:pt x="584609" y="268152"/>
                  </a:cubicBezTo>
                  <a:cubicBezTo>
                    <a:pt x="551461" y="267692"/>
                    <a:pt x="517392" y="268152"/>
                    <a:pt x="483323" y="268152"/>
                  </a:cubicBezTo>
                  <a:cubicBezTo>
                    <a:pt x="448333" y="268152"/>
                    <a:pt x="412883" y="267692"/>
                    <a:pt x="377894" y="268152"/>
                  </a:cubicBezTo>
                  <a:cubicBezTo>
                    <a:pt x="364082" y="268152"/>
                    <a:pt x="358557" y="263088"/>
                    <a:pt x="359478" y="249276"/>
                  </a:cubicBezTo>
                  <a:cubicBezTo>
                    <a:pt x="362240" y="193569"/>
                    <a:pt x="365003" y="138321"/>
                    <a:pt x="367305" y="82614"/>
                  </a:cubicBezTo>
                  <a:cubicBezTo>
                    <a:pt x="367765" y="66961"/>
                    <a:pt x="374671" y="61436"/>
                    <a:pt x="390324" y="61896"/>
                  </a:cubicBezTo>
                  <a:close/>
                  <a:moveTo>
                    <a:pt x="152302" y="61896"/>
                  </a:moveTo>
                  <a:cubicBezTo>
                    <a:pt x="209851" y="61896"/>
                    <a:pt x="266939" y="61896"/>
                    <a:pt x="324488" y="61896"/>
                  </a:cubicBezTo>
                  <a:cubicBezTo>
                    <a:pt x="337379" y="61896"/>
                    <a:pt x="342443" y="67881"/>
                    <a:pt x="341522" y="80312"/>
                  </a:cubicBezTo>
                  <a:cubicBezTo>
                    <a:pt x="338760" y="136940"/>
                    <a:pt x="335998" y="193569"/>
                    <a:pt x="333696" y="250197"/>
                  </a:cubicBezTo>
                  <a:cubicBezTo>
                    <a:pt x="333235" y="262627"/>
                    <a:pt x="327711" y="267692"/>
                    <a:pt x="314820" y="267692"/>
                  </a:cubicBezTo>
                  <a:cubicBezTo>
                    <a:pt x="282592" y="268152"/>
                    <a:pt x="249905" y="268152"/>
                    <a:pt x="216757" y="268152"/>
                  </a:cubicBezTo>
                  <a:cubicBezTo>
                    <a:pt x="184990" y="268152"/>
                    <a:pt x="153683" y="267692"/>
                    <a:pt x="121916" y="268152"/>
                  </a:cubicBezTo>
                  <a:cubicBezTo>
                    <a:pt x="106723" y="268613"/>
                    <a:pt x="100738" y="263088"/>
                    <a:pt x="102580" y="247435"/>
                  </a:cubicBezTo>
                  <a:cubicBezTo>
                    <a:pt x="109946" y="194029"/>
                    <a:pt x="116852" y="140623"/>
                    <a:pt x="123758" y="87217"/>
                  </a:cubicBezTo>
                  <a:cubicBezTo>
                    <a:pt x="126060" y="71104"/>
                    <a:pt x="135267" y="61896"/>
                    <a:pt x="152302" y="61896"/>
                  </a:cubicBezTo>
                  <a:close/>
                  <a:moveTo>
                    <a:pt x="136187" y="41639"/>
                  </a:moveTo>
                  <a:cubicBezTo>
                    <a:pt x="112247" y="41639"/>
                    <a:pt x="104420" y="48084"/>
                    <a:pt x="101198" y="71564"/>
                  </a:cubicBezTo>
                  <a:cubicBezTo>
                    <a:pt x="95673" y="108396"/>
                    <a:pt x="91069" y="145687"/>
                    <a:pt x="86465" y="182979"/>
                  </a:cubicBezTo>
                  <a:cubicBezTo>
                    <a:pt x="72193" y="296696"/>
                    <a:pt x="57461" y="409953"/>
                    <a:pt x="43188" y="523209"/>
                  </a:cubicBezTo>
                  <a:cubicBezTo>
                    <a:pt x="38584" y="556817"/>
                    <a:pt x="45951" y="563723"/>
                    <a:pt x="80020" y="563723"/>
                  </a:cubicBezTo>
                  <a:cubicBezTo>
                    <a:pt x="213073" y="563723"/>
                    <a:pt x="346125" y="563723"/>
                    <a:pt x="479180" y="563723"/>
                  </a:cubicBezTo>
                  <a:cubicBezTo>
                    <a:pt x="615455" y="563723"/>
                    <a:pt x="751270" y="563723"/>
                    <a:pt x="887546" y="563263"/>
                  </a:cubicBezTo>
                  <a:cubicBezTo>
                    <a:pt x="912407" y="563263"/>
                    <a:pt x="921155" y="554055"/>
                    <a:pt x="917932" y="530115"/>
                  </a:cubicBezTo>
                  <a:cubicBezTo>
                    <a:pt x="898595" y="377725"/>
                    <a:pt x="878799" y="225795"/>
                    <a:pt x="859462" y="73406"/>
                  </a:cubicBezTo>
                  <a:cubicBezTo>
                    <a:pt x="856240" y="49005"/>
                    <a:pt x="848413" y="41639"/>
                    <a:pt x="824012" y="41639"/>
                  </a:cubicBezTo>
                  <a:cubicBezTo>
                    <a:pt x="594738" y="41639"/>
                    <a:pt x="365463" y="41639"/>
                    <a:pt x="136187" y="41639"/>
                  </a:cubicBezTo>
                  <a:close/>
                  <a:moveTo>
                    <a:pt x="130202" y="204"/>
                  </a:moveTo>
                  <a:cubicBezTo>
                    <a:pt x="201102" y="-257"/>
                    <a:pt x="272002" y="204"/>
                    <a:pt x="342903" y="204"/>
                  </a:cubicBezTo>
                  <a:cubicBezTo>
                    <a:pt x="501738" y="204"/>
                    <a:pt x="660573" y="204"/>
                    <a:pt x="819408" y="204"/>
                  </a:cubicBezTo>
                  <a:cubicBezTo>
                    <a:pt x="869130" y="204"/>
                    <a:pt x="893991" y="22302"/>
                    <a:pt x="899976" y="71564"/>
                  </a:cubicBezTo>
                  <a:cubicBezTo>
                    <a:pt x="919313" y="223954"/>
                    <a:pt x="938649" y="376343"/>
                    <a:pt x="957986" y="528272"/>
                  </a:cubicBezTo>
                  <a:cubicBezTo>
                    <a:pt x="962590" y="566024"/>
                    <a:pt x="936808" y="617588"/>
                    <a:pt x="904120" y="636003"/>
                  </a:cubicBezTo>
                  <a:cubicBezTo>
                    <a:pt x="893531" y="641988"/>
                    <a:pt x="882021" y="643369"/>
                    <a:pt x="870051" y="643369"/>
                  </a:cubicBezTo>
                  <a:cubicBezTo>
                    <a:pt x="816646" y="643369"/>
                    <a:pt x="761859" y="643369"/>
                    <a:pt x="707533" y="643369"/>
                  </a:cubicBezTo>
                  <a:cubicBezTo>
                    <a:pt x="650445" y="643369"/>
                    <a:pt x="593817" y="643830"/>
                    <a:pt x="536728" y="642909"/>
                  </a:cubicBezTo>
                  <a:cubicBezTo>
                    <a:pt x="521995" y="642909"/>
                    <a:pt x="518312" y="647053"/>
                    <a:pt x="521995" y="661325"/>
                  </a:cubicBezTo>
                  <a:cubicBezTo>
                    <a:pt x="530743" y="697696"/>
                    <a:pt x="538109" y="734527"/>
                    <a:pt x="547317" y="770898"/>
                  </a:cubicBezTo>
                  <a:cubicBezTo>
                    <a:pt x="551461" y="786551"/>
                    <a:pt x="546857" y="792076"/>
                    <a:pt x="531203" y="792996"/>
                  </a:cubicBezTo>
                  <a:cubicBezTo>
                    <a:pt x="495293" y="795298"/>
                    <a:pt x="459843" y="795759"/>
                    <a:pt x="423932" y="792536"/>
                  </a:cubicBezTo>
                  <a:cubicBezTo>
                    <a:pt x="411502" y="791615"/>
                    <a:pt x="409200" y="786551"/>
                    <a:pt x="411962" y="775502"/>
                  </a:cubicBezTo>
                  <a:cubicBezTo>
                    <a:pt x="420709" y="738210"/>
                    <a:pt x="428536" y="701379"/>
                    <a:pt x="436823" y="664087"/>
                  </a:cubicBezTo>
                  <a:cubicBezTo>
                    <a:pt x="441427" y="644290"/>
                    <a:pt x="440506" y="643369"/>
                    <a:pt x="419789" y="643369"/>
                  </a:cubicBezTo>
                  <a:cubicBezTo>
                    <a:pt x="314358" y="643369"/>
                    <a:pt x="208929" y="643369"/>
                    <a:pt x="103039" y="643369"/>
                  </a:cubicBezTo>
                  <a:cubicBezTo>
                    <a:pt x="41347" y="643369"/>
                    <a:pt x="-6994" y="589964"/>
                    <a:pt x="832" y="528732"/>
                  </a:cubicBezTo>
                  <a:cubicBezTo>
                    <a:pt x="20168" y="372199"/>
                    <a:pt x="40426" y="216127"/>
                    <a:pt x="60683" y="59594"/>
                  </a:cubicBezTo>
                  <a:cubicBezTo>
                    <a:pt x="65287" y="24144"/>
                    <a:pt x="93371" y="664"/>
                    <a:pt x="130202" y="204"/>
                  </a:cubicBezTo>
                  <a:close/>
                </a:path>
              </a:pathLst>
            </a:custGeom>
            <a:solidFill>
              <a:schemeClr val="accent2"/>
            </a:solidFill>
            <a:ln w="4596" cap="flat">
              <a:noFill/>
              <a:prstDash val="solid"/>
              <a:miter/>
            </a:ln>
          </p:spPr>
          <p:txBody>
            <a:bodyPr rtlCol="0" anchor="ctr"/>
            <a:lstStyle/>
            <a:p>
              <a:endParaRPr lang="en-US"/>
            </a:p>
          </p:txBody>
        </p:sp>
        <p:sp>
          <p:nvSpPr>
            <p:cNvPr id="122" name="Freeform: Shape 121">
              <a:extLst>
                <a:ext uri="{FF2B5EF4-FFF2-40B4-BE49-F238E27FC236}">
                  <a16:creationId xmlns:a16="http://schemas.microsoft.com/office/drawing/2014/main" id="{0E88121F-1694-4C80-A9D6-3EF4AEFC8600}"/>
                </a:ext>
              </a:extLst>
            </p:cNvPr>
            <p:cNvSpPr/>
            <p:nvPr/>
          </p:nvSpPr>
          <p:spPr>
            <a:xfrm>
              <a:off x="3610202" y="4506062"/>
              <a:ext cx="369265" cy="306207"/>
            </a:xfrm>
            <a:custGeom>
              <a:avLst/>
              <a:gdLst>
                <a:gd name="connsiteX0" fmla="*/ 652747 w 958519"/>
                <a:gd name="connsiteY0" fmla="*/ 294854 h 794837"/>
                <a:gd name="connsiteX1" fmla="*/ 846112 w 958519"/>
                <a:gd name="connsiteY1" fmla="*/ 294854 h 794837"/>
                <a:gd name="connsiteX2" fmla="*/ 866369 w 958519"/>
                <a:gd name="connsiteY2" fmla="*/ 313270 h 794837"/>
                <a:gd name="connsiteX3" fmla="*/ 892151 w 958519"/>
                <a:gd name="connsiteY3" fmla="*/ 514000 h 794837"/>
                <a:gd name="connsiteX4" fmla="*/ 864527 w 958519"/>
                <a:gd name="connsiteY4" fmla="*/ 544846 h 794837"/>
                <a:gd name="connsiteX5" fmla="*/ 764623 w 958519"/>
                <a:gd name="connsiteY5" fmla="*/ 545307 h 794837"/>
                <a:gd name="connsiteX6" fmla="*/ 664256 w 958519"/>
                <a:gd name="connsiteY6" fmla="*/ 545307 h 794837"/>
                <a:gd name="connsiteX7" fmla="*/ 644920 w 958519"/>
                <a:gd name="connsiteY7" fmla="*/ 526431 h 794837"/>
                <a:gd name="connsiteX8" fmla="*/ 641880 w 958519"/>
                <a:gd name="connsiteY8" fmla="*/ 465357 h 794837"/>
                <a:gd name="connsiteX9" fmla="*/ 629441 w 958519"/>
                <a:gd name="connsiteY9" fmla="*/ 467387 h 794837"/>
                <a:gd name="connsiteX10" fmla="*/ 616525 w 958519"/>
                <a:gd name="connsiteY10" fmla="*/ 466971 h 794837"/>
                <a:gd name="connsiteX11" fmla="*/ 619140 w 958519"/>
                <a:gd name="connsiteY11" fmla="*/ 519985 h 794837"/>
                <a:gd name="connsiteX12" fmla="*/ 594278 w 958519"/>
                <a:gd name="connsiteY12" fmla="*/ 545767 h 794837"/>
                <a:gd name="connsiteX13" fmla="*/ 481942 w 958519"/>
                <a:gd name="connsiteY13" fmla="*/ 545306 h 794837"/>
                <a:gd name="connsiteX14" fmla="*/ 369607 w 958519"/>
                <a:gd name="connsiteY14" fmla="*/ 545306 h 794837"/>
                <a:gd name="connsiteX15" fmla="*/ 345666 w 958519"/>
                <a:gd name="connsiteY15" fmla="*/ 521826 h 794837"/>
                <a:gd name="connsiteX16" fmla="*/ 355795 w 958519"/>
                <a:gd name="connsiteY16" fmla="*/ 313269 h 794837"/>
                <a:gd name="connsiteX17" fmla="*/ 374211 w 958519"/>
                <a:gd name="connsiteY17" fmla="*/ 295775 h 794837"/>
                <a:gd name="connsiteX18" fmla="*/ 590135 w 958519"/>
                <a:gd name="connsiteY18" fmla="*/ 295775 h 794837"/>
                <a:gd name="connsiteX19" fmla="*/ 609011 w 958519"/>
                <a:gd name="connsiteY19" fmla="*/ 314651 h 794837"/>
                <a:gd name="connsiteX20" fmla="*/ 616342 w 958519"/>
                <a:gd name="connsiteY20" fmla="*/ 463262 h 794837"/>
                <a:gd name="connsiteX21" fmla="*/ 641779 w 958519"/>
                <a:gd name="connsiteY21" fmla="*/ 463326 h 794837"/>
                <a:gd name="connsiteX22" fmla="*/ 634331 w 958519"/>
                <a:gd name="connsiteY22" fmla="*/ 313730 h 794837"/>
                <a:gd name="connsiteX23" fmla="*/ 652747 w 958519"/>
                <a:gd name="connsiteY23" fmla="*/ 294854 h 794837"/>
                <a:gd name="connsiteX24" fmla="*/ 115471 w 958519"/>
                <a:gd name="connsiteY24" fmla="*/ 294854 h 794837"/>
                <a:gd name="connsiteX25" fmla="*/ 310677 w 958519"/>
                <a:gd name="connsiteY25" fmla="*/ 294854 h 794837"/>
                <a:gd name="connsiteX26" fmla="*/ 330474 w 958519"/>
                <a:gd name="connsiteY26" fmla="*/ 316032 h 794837"/>
                <a:gd name="connsiteX27" fmla="*/ 320346 w 958519"/>
                <a:gd name="connsiteY27" fmla="*/ 519985 h 794837"/>
                <a:gd name="connsiteX28" fmla="*/ 295024 w 958519"/>
                <a:gd name="connsiteY28" fmla="*/ 545307 h 794837"/>
                <a:gd name="connsiteX29" fmla="*/ 196499 w 958519"/>
                <a:gd name="connsiteY29" fmla="*/ 545307 h 794837"/>
                <a:gd name="connsiteX30" fmla="*/ 96134 w 958519"/>
                <a:gd name="connsiteY30" fmla="*/ 545307 h 794837"/>
                <a:gd name="connsiteX31" fmla="*/ 68050 w 958519"/>
                <a:gd name="connsiteY31" fmla="*/ 514460 h 794837"/>
                <a:gd name="connsiteX32" fmla="*/ 93832 w 958519"/>
                <a:gd name="connsiteY32" fmla="*/ 315572 h 794837"/>
                <a:gd name="connsiteX33" fmla="*/ 115471 w 958519"/>
                <a:gd name="connsiteY33" fmla="*/ 294854 h 794837"/>
                <a:gd name="connsiteX34" fmla="*/ 644460 w 958519"/>
                <a:gd name="connsiteY34" fmla="*/ 61896 h 794837"/>
                <a:gd name="connsiteX35" fmla="*/ 804215 w 958519"/>
                <a:gd name="connsiteY35" fmla="*/ 62357 h 794837"/>
                <a:gd name="connsiteX36" fmla="*/ 836443 w 958519"/>
                <a:gd name="connsiteY36" fmla="*/ 90901 h 794837"/>
                <a:gd name="connsiteX37" fmla="*/ 857621 w 958519"/>
                <a:gd name="connsiteY37" fmla="*/ 251118 h 794837"/>
                <a:gd name="connsiteX38" fmla="*/ 841968 w 958519"/>
                <a:gd name="connsiteY38" fmla="*/ 268153 h 794837"/>
                <a:gd name="connsiteX39" fmla="*/ 745746 w 958519"/>
                <a:gd name="connsiteY39" fmla="*/ 268153 h 794837"/>
                <a:gd name="connsiteX40" fmla="*/ 650905 w 958519"/>
                <a:gd name="connsiteY40" fmla="*/ 268153 h 794837"/>
                <a:gd name="connsiteX41" fmla="*/ 631109 w 958519"/>
                <a:gd name="connsiteY41" fmla="*/ 249737 h 794837"/>
                <a:gd name="connsiteX42" fmla="*/ 623282 w 958519"/>
                <a:gd name="connsiteY42" fmla="*/ 83074 h 794837"/>
                <a:gd name="connsiteX43" fmla="*/ 644460 w 958519"/>
                <a:gd name="connsiteY43" fmla="*/ 61896 h 794837"/>
                <a:gd name="connsiteX44" fmla="*/ 390324 w 958519"/>
                <a:gd name="connsiteY44" fmla="*/ 61896 h 794837"/>
                <a:gd name="connsiteX45" fmla="*/ 574941 w 958519"/>
                <a:gd name="connsiteY45" fmla="*/ 61896 h 794837"/>
                <a:gd name="connsiteX46" fmla="*/ 597500 w 958519"/>
                <a:gd name="connsiteY46" fmla="*/ 83074 h 794837"/>
                <a:gd name="connsiteX47" fmla="*/ 605327 w 958519"/>
                <a:gd name="connsiteY47" fmla="*/ 247895 h 794837"/>
                <a:gd name="connsiteX48" fmla="*/ 584609 w 958519"/>
                <a:gd name="connsiteY48" fmla="*/ 268152 h 794837"/>
                <a:gd name="connsiteX49" fmla="*/ 483323 w 958519"/>
                <a:gd name="connsiteY49" fmla="*/ 268152 h 794837"/>
                <a:gd name="connsiteX50" fmla="*/ 377894 w 958519"/>
                <a:gd name="connsiteY50" fmla="*/ 268152 h 794837"/>
                <a:gd name="connsiteX51" fmla="*/ 359478 w 958519"/>
                <a:gd name="connsiteY51" fmla="*/ 249276 h 794837"/>
                <a:gd name="connsiteX52" fmla="*/ 367305 w 958519"/>
                <a:gd name="connsiteY52" fmla="*/ 82614 h 794837"/>
                <a:gd name="connsiteX53" fmla="*/ 390324 w 958519"/>
                <a:gd name="connsiteY53" fmla="*/ 61896 h 794837"/>
                <a:gd name="connsiteX54" fmla="*/ 152302 w 958519"/>
                <a:gd name="connsiteY54" fmla="*/ 61896 h 794837"/>
                <a:gd name="connsiteX55" fmla="*/ 324488 w 958519"/>
                <a:gd name="connsiteY55" fmla="*/ 61896 h 794837"/>
                <a:gd name="connsiteX56" fmla="*/ 341522 w 958519"/>
                <a:gd name="connsiteY56" fmla="*/ 80312 h 794837"/>
                <a:gd name="connsiteX57" fmla="*/ 333696 w 958519"/>
                <a:gd name="connsiteY57" fmla="*/ 250197 h 794837"/>
                <a:gd name="connsiteX58" fmla="*/ 314820 w 958519"/>
                <a:gd name="connsiteY58" fmla="*/ 267692 h 794837"/>
                <a:gd name="connsiteX59" fmla="*/ 216757 w 958519"/>
                <a:gd name="connsiteY59" fmla="*/ 268152 h 794837"/>
                <a:gd name="connsiteX60" fmla="*/ 121916 w 958519"/>
                <a:gd name="connsiteY60" fmla="*/ 268152 h 794837"/>
                <a:gd name="connsiteX61" fmla="*/ 102580 w 958519"/>
                <a:gd name="connsiteY61" fmla="*/ 247435 h 794837"/>
                <a:gd name="connsiteX62" fmla="*/ 123758 w 958519"/>
                <a:gd name="connsiteY62" fmla="*/ 87217 h 794837"/>
                <a:gd name="connsiteX63" fmla="*/ 152302 w 958519"/>
                <a:gd name="connsiteY63" fmla="*/ 61896 h 794837"/>
                <a:gd name="connsiteX64" fmla="*/ 136187 w 958519"/>
                <a:gd name="connsiteY64" fmla="*/ 41639 h 794837"/>
                <a:gd name="connsiteX65" fmla="*/ 101198 w 958519"/>
                <a:gd name="connsiteY65" fmla="*/ 71564 h 794837"/>
                <a:gd name="connsiteX66" fmla="*/ 86465 w 958519"/>
                <a:gd name="connsiteY66" fmla="*/ 182979 h 794837"/>
                <a:gd name="connsiteX67" fmla="*/ 43188 w 958519"/>
                <a:gd name="connsiteY67" fmla="*/ 523209 h 794837"/>
                <a:gd name="connsiteX68" fmla="*/ 80020 w 958519"/>
                <a:gd name="connsiteY68" fmla="*/ 563723 h 794837"/>
                <a:gd name="connsiteX69" fmla="*/ 479180 w 958519"/>
                <a:gd name="connsiteY69" fmla="*/ 563723 h 794837"/>
                <a:gd name="connsiteX70" fmla="*/ 887546 w 958519"/>
                <a:gd name="connsiteY70" fmla="*/ 563263 h 794837"/>
                <a:gd name="connsiteX71" fmla="*/ 917932 w 958519"/>
                <a:gd name="connsiteY71" fmla="*/ 530115 h 794837"/>
                <a:gd name="connsiteX72" fmla="*/ 859462 w 958519"/>
                <a:gd name="connsiteY72" fmla="*/ 73406 h 794837"/>
                <a:gd name="connsiteX73" fmla="*/ 824012 w 958519"/>
                <a:gd name="connsiteY73" fmla="*/ 41639 h 794837"/>
                <a:gd name="connsiteX74" fmla="*/ 136187 w 958519"/>
                <a:gd name="connsiteY74" fmla="*/ 41639 h 794837"/>
                <a:gd name="connsiteX75" fmla="*/ 130202 w 958519"/>
                <a:gd name="connsiteY75" fmla="*/ 204 h 794837"/>
                <a:gd name="connsiteX76" fmla="*/ 342903 w 958519"/>
                <a:gd name="connsiteY76" fmla="*/ 204 h 794837"/>
                <a:gd name="connsiteX77" fmla="*/ 819408 w 958519"/>
                <a:gd name="connsiteY77" fmla="*/ 204 h 794837"/>
                <a:gd name="connsiteX78" fmla="*/ 899976 w 958519"/>
                <a:gd name="connsiteY78" fmla="*/ 71564 h 794837"/>
                <a:gd name="connsiteX79" fmla="*/ 957986 w 958519"/>
                <a:gd name="connsiteY79" fmla="*/ 528272 h 794837"/>
                <a:gd name="connsiteX80" fmla="*/ 904120 w 958519"/>
                <a:gd name="connsiteY80" fmla="*/ 636003 h 794837"/>
                <a:gd name="connsiteX81" fmla="*/ 870051 w 958519"/>
                <a:gd name="connsiteY81" fmla="*/ 643369 h 794837"/>
                <a:gd name="connsiteX82" fmla="*/ 707533 w 958519"/>
                <a:gd name="connsiteY82" fmla="*/ 643369 h 794837"/>
                <a:gd name="connsiteX83" fmla="*/ 536728 w 958519"/>
                <a:gd name="connsiteY83" fmla="*/ 642909 h 794837"/>
                <a:gd name="connsiteX84" fmla="*/ 521995 w 958519"/>
                <a:gd name="connsiteY84" fmla="*/ 661325 h 794837"/>
                <a:gd name="connsiteX85" fmla="*/ 547317 w 958519"/>
                <a:gd name="connsiteY85" fmla="*/ 770898 h 794837"/>
                <a:gd name="connsiteX86" fmla="*/ 531203 w 958519"/>
                <a:gd name="connsiteY86" fmla="*/ 792996 h 794837"/>
                <a:gd name="connsiteX87" fmla="*/ 423932 w 958519"/>
                <a:gd name="connsiteY87" fmla="*/ 792536 h 794837"/>
                <a:gd name="connsiteX88" fmla="*/ 411962 w 958519"/>
                <a:gd name="connsiteY88" fmla="*/ 775502 h 794837"/>
                <a:gd name="connsiteX89" fmla="*/ 436823 w 958519"/>
                <a:gd name="connsiteY89" fmla="*/ 664087 h 794837"/>
                <a:gd name="connsiteX90" fmla="*/ 419789 w 958519"/>
                <a:gd name="connsiteY90" fmla="*/ 643369 h 794837"/>
                <a:gd name="connsiteX91" fmla="*/ 103039 w 958519"/>
                <a:gd name="connsiteY91" fmla="*/ 643369 h 794837"/>
                <a:gd name="connsiteX92" fmla="*/ 832 w 958519"/>
                <a:gd name="connsiteY92" fmla="*/ 528732 h 794837"/>
                <a:gd name="connsiteX93" fmla="*/ 60683 w 958519"/>
                <a:gd name="connsiteY93" fmla="*/ 59594 h 794837"/>
                <a:gd name="connsiteX94" fmla="*/ 130202 w 958519"/>
                <a:gd name="connsiteY94" fmla="*/ 204 h 794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58519" h="794837">
                  <a:moveTo>
                    <a:pt x="652747" y="294854"/>
                  </a:moveTo>
                  <a:cubicBezTo>
                    <a:pt x="717201" y="295314"/>
                    <a:pt x="781657" y="295314"/>
                    <a:pt x="846112" y="294854"/>
                  </a:cubicBezTo>
                  <a:cubicBezTo>
                    <a:pt x="859463" y="294854"/>
                    <a:pt x="864527" y="300379"/>
                    <a:pt x="866369" y="313270"/>
                  </a:cubicBezTo>
                  <a:cubicBezTo>
                    <a:pt x="874656" y="380026"/>
                    <a:pt x="883864" y="446783"/>
                    <a:pt x="892151" y="514000"/>
                  </a:cubicBezTo>
                  <a:cubicBezTo>
                    <a:pt x="894913" y="534257"/>
                    <a:pt x="885705" y="544846"/>
                    <a:pt x="864527" y="544846"/>
                  </a:cubicBezTo>
                  <a:cubicBezTo>
                    <a:pt x="831379" y="545767"/>
                    <a:pt x="797771" y="545307"/>
                    <a:pt x="764623" y="545307"/>
                  </a:cubicBezTo>
                  <a:cubicBezTo>
                    <a:pt x="731014" y="545307"/>
                    <a:pt x="697865" y="544846"/>
                    <a:pt x="664256" y="545307"/>
                  </a:cubicBezTo>
                  <a:cubicBezTo>
                    <a:pt x="650445" y="545307"/>
                    <a:pt x="645380" y="539782"/>
                    <a:pt x="644920" y="526431"/>
                  </a:cubicBezTo>
                  <a:lnTo>
                    <a:pt x="641880" y="465357"/>
                  </a:lnTo>
                  <a:lnTo>
                    <a:pt x="629441" y="467387"/>
                  </a:lnTo>
                  <a:lnTo>
                    <a:pt x="616525" y="466971"/>
                  </a:lnTo>
                  <a:lnTo>
                    <a:pt x="619140" y="519985"/>
                  </a:lnTo>
                  <a:cubicBezTo>
                    <a:pt x="620521" y="544386"/>
                    <a:pt x="618679" y="545767"/>
                    <a:pt x="594278" y="545767"/>
                  </a:cubicBezTo>
                  <a:cubicBezTo>
                    <a:pt x="556987" y="545306"/>
                    <a:pt x="519235" y="545306"/>
                    <a:pt x="481942" y="545306"/>
                  </a:cubicBezTo>
                  <a:cubicBezTo>
                    <a:pt x="444650" y="545306"/>
                    <a:pt x="406898" y="545306"/>
                    <a:pt x="369607" y="545306"/>
                  </a:cubicBezTo>
                  <a:cubicBezTo>
                    <a:pt x="346587" y="545306"/>
                    <a:pt x="344746" y="543925"/>
                    <a:pt x="345666" y="521826"/>
                  </a:cubicBezTo>
                  <a:cubicBezTo>
                    <a:pt x="348889" y="452307"/>
                    <a:pt x="352572" y="382788"/>
                    <a:pt x="355795" y="313269"/>
                  </a:cubicBezTo>
                  <a:cubicBezTo>
                    <a:pt x="356255" y="300839"/>
                    <a:pt x="361320" y="295314"/>
                    <a:pt x="374211" y="295775"/>
                  </a:cubicBezTo>
                  <a:cubicBezTo>
                    <a:pt x="446031" y="296235"/>
                    <a:pt x="518314" y="296235"/>
                    <a:pt x="590135" y="295775"/>
                  </a:cubicBezTo>
                  <a:cubicBezTo>
                    <a:pt x="603946" y="295775"/>
                    <a:pt x="608550" y="301760"/>
                    <a:pt x="609011" y="314651"/>
                  </a:cubicBezTo>
                  <a:lnTo>
                    <a:pt x="616342" y="463262"/>
                  </a:lnTo>
                  <a:lnTo>
                    <a:pt x="641779" y="463326"/>
                  </a:lnTo>
                  <a:lnTo>
                    <a:pt x="634331" y="313730"/>
                  </a:lnTo>
                  <a:cubicBezTo>
                    <a:pt x="633410" y="299918"/>
                    <a:pt x="638935" y="294854"/>
                    <a:pt x="652747" y="294854"/>
                  </a:cubicBezTo>
                  <a:close/>
                  <a:moveTo>
                    <a:pt x="115471" y="294854"/>
                  </a:moveTo>
                  <a:cubicBezTo>
                    <a:pt x="180386" y="295314"/>
                    <a:pt x="245762" y="295314"/>
                    <a:pt x="310677" y="294854"/>
                  </a:cubicBezTo>
                  <a:cubicBezTo>
                    <a:pt x="326331" y="294854"/>
                    <a:pt x="330934" y="300839"/>
                    <a:pt x="330474" y="316032"/>
                  </a:cubicBezTo>
                  <a:cubicBezTo>
                    <a:pt x="326791" y="383710"/>
                    <a:pt x="323568" y="451847"/>
                    <a:pt x="320346" y="519985"/>
                  </a:cubicBezTo>
                  <a:cubicBezTo>
                    <a:pt x="319425" y="543005"/>
                    <a:pt x="317583" y="545307"/>
                    <a:pt x="295024" y="545307"/>
                  </a:cubicBezTo>
                  <a:cubicBezTo>
                    <a:pt x="261876" y="545767"/>
                    <a:pt x="229187" y="545307"/>
                    <a:pt x="196499" y="545307"/>
                  </a:cubicBezTo>
                  <a:cubicBezTo>
                    <a:pt x="162891" y="545307"/>
                    <a:pt x="129743" y="545767"/>
                    <a:pt x="96134" y="545307"/>
                  </a:cubicBezTo>
                  <a:cubicBezTo>
                    <a:pt x="74496" y="545307"/>
                    <a:pt x="65288" y="535638"/>
                    <a:pt x="68050" y="514460"/>
                  </a:cubicBezTo>
                  <a:cubicBezTo>
                    <a:pt x="76337" y="448164"/>
                    <a:pt x="85545" y="381868"/>
                    <a:pt x="93832" y="315572"/>
                  </a:cubicBezTo>
                  <a:cubicBezTo>
                    <a:pt x="95674" y="301760"/>
                    <a:pt x="100278" y="294854"/>
                    <a:pt x="115471" y="294854"/>
                  </a:cubicBezTo>
                  <a:close/>
                  <a:moveTo>
                    <a:pt x="644460" y="61896"/>
                  </a:moveTo>
                  <a:cubicBezTo>
                    <a:pt x="697865" y="62357"/>
                    <a:pt x="750810" y="61896"/>
                    <a:pt x="804215" y="62357"/>
                  </a:cubicBezTo>
                  <a:cubicBezTo>
                    <a:pt x="826314" y="62357"/>
                    <a:pt x="833681" y="68802"/>
                    <a:pt x="836443" y="90901"/>
                  </a:cubicBezTo>
                  <a:cubicBezTo>
                    <a:pt x="843809" y="144306"/>
                    <a:pt x="850255" y="197713"/>
                    <a:pt x="857621" y="251118"/>
                  </a:cubicBezTo>
                  <a:cubicBezTo>
                    <a:pt x="859462" y="264009"/>
                    <a:pt x="853938" y="268153"/>
                    <a:pt x="841968" y="268153"/>
                  </a:cubicBezTo>
                  <a:cubicBezTo>
                    <a:pt x="810201" y="268153"/>
                    <a:pt x="777973" y="268153"/>
                    <a:pt x="745746" y="268153"/>
                  </a:cubicBezTo>
                  <a:cubicBezTo>
                    <a:pt x="713979" y="268153"/>
                    <a:pt x="682672" y="267692"/>
                    <a:pt x="650905" y="268153"/>
                  </a:cubicBezTo>
                  <a:cubicBezTo>
                    <a:pt x="637554" y="268153"/>
                    <a:pt x="631569" y="263088"/>
                    <a:pt x="631109" y="249737"/>
                  </a:cubicBezTo>
                  <a:cubicBezTo>
                    <a:pt x="628807" y="194030"/>
                    <a:pt x="626505" y="138782"/>
                    <a:pt x="623282" y="83074"/>
                  </a:cubicBezTo>
                  <a:cubicBezTo>
                    <a:pt x="622361" y="66500"/>
                    <a:pt x="628807" y="61436"/>
                    <a:pt x="644460" y="61896"/>
                  </a:cubicBezTo>
                  <a:close/>
                  <a:moveTo>
                    <a:pt x="390324" y="61896"/>
                  </a:moveTo>
                  <a:cubicBezTo>
                    <a:pt x="452016" y="62817"/>
                    <a:pt x="513249" y="62817"/>
                    <a:pt x="574941" y="61896"/>
                  </a:cubicBezTo>
                  <a:cubicBezTo>
                    <a:pt x="591055" y="61896"/>
                    <a:pt x="597040" y="67881"/>
                    <a:pt x="597500" y="83074"/>
                  </a:cubicBezTo>
                  <a:cubicBezTo>
                    <a:pt x="599802" y="137861"/>
                    <a:pt x="602564" y="193109"/>
                    <a:pt x="605327" y="247895"/>
                  </a:cubicBezTo>
                  <a:cubicBezTo>
                    <a:pt x="606247" y="263549"/>
                    <a:pt x="599802" y="268152"/>
                    <a:pt x="584609" y="268152"/>
                  </a:cubicBezTo>
                  <a:cubicBezTo>
                    <a:pt x="551461" y="267692"/>
                    <a:pt x="517392" y="268152"/>
                    <a:pt x="483323" y="268152"/>
                  </a:cubicBezTo>
                  <a:cubicBezTo>
                    <a:pt x="448333" y="268152"/>
                    <a:pt x="412883" y="267692"/>
                    <a:pt x="377894" y="268152"/>
                  </a:cubicBezTo>
                  <a:cubicBezTo>
                    <a:pt x="364082" y="268152"/>
                    <a:pt x="358557" y="263088"/>
                    <a:pt x="359478" y="249276"/>
                  </a:cubicBezTo>
                  <a:cubicBezTo>
                    <a:pt x="362240" y="193569"/>
                    <a:pt x="365003" y="138321"/>
                    <a:pt x="367305" y="82614"/>
                  </a:cubicBezTo>
                  <a:cubicBezTo>
                    <a:pt x="367765" y="66961"/>
                    <a:pt x="374671" y="61436"/>
                    <a:pt x="390324" y="61896"/>
                  </a:cubicBezTo>
                  <a:close/>
                  <a:moveTo>
                    <a:pt x="152302" y="61896"/>
                  </a:moveTo>
                  <a:cubicBezTo>
                    <a:pt x="209851" y="61896"/>
                    <a:pt x="266939" y="61896"/>
                    <a:pt x="324488" y="61896"/>
                  </a:cubicBezTo>
                  <a:cubicBezTo>
                    <a:pt x="337379" y="61896"/>
                    <a:pt x="342443" y="67881"/>
                    <a:pt x="341522" y="80312"/>
                  </a:cubicBezTo>
                  <a:cubicBezTo>
                    <a:pt x="338760" y="136940"/>
                    <a:pt x="335998" y="193569"/>
                    <a:pt x="333696" y="250197"/>
                  </a:cubicBezTo>
                  <a:cubicBezTo>
                    <a:pt x="333235" y="262627"/>
                    <a:pt x="327711" y="267692"/>
                    <a:pt x="314820" y="267692"/>
                  </a:cubicBezTo>
                  <a:cubicBezTo>
                    <a:pt x="282592" y="268152"/>
                    <a:pt x="249905" y="268152"/>
                    <a:pt x="216757" y="268152"/>
                  </a:cubicBezTo>
                  <a:cubicBezTo>
                    <a:pt x="184990" y="268152"/>
                    <a:pt x="153683" y="267692"/>
                    <a:pt x="121916" y="268152"/>
                  </a:cubicBezTo>
                  <a:cubicBezTo>
                    <a:pt x="106723" y="268613"/>
                    <a:pt x="100738" y="263088"/>
                    <a:pt x="102580" y="247435"/>
                  </a:cubicBezTo>
                  <a:cubicBezTo>
                    <a:pt x="109946" y="194029"/>
                    <a:pt x="116852" y="140623"/>
                    <a:pt x="123758" y="87217"/>
                  </a:cubicBezTo>
                  <a:cubicBezTo>
                    <a:pt x="126060" y="71104"/>
                    <a:pt x="135267" y="61896"/>
                    <a:pt x="152302" y="61896"/>
                  </a:cubicBezTo>
                  <a:close/>
                  <a:moveTo>
                    <a:pt x="136187" y="41639"/>
                  </a:moveTo>
                  <a:cubicBezTo>
                    <a:pt x="112247" y="41639"/>
                    <a:pt x="104420" y="48084"/>
                    <a:pt x="101198" y="71564"/>
                  </a:cubicBezTo>
                  <a:cubicBezTo>
                    <a:pt x="95673" y="108396"/>
                    <a:pt x="91069" y="145687"/>
                    <a:pt x="86465" y="182979"/>
                  </a:cubicBezTo>
                  <a:cubicBezTo>
                    <a:pt x="72193" y="296696"/>
                    <a:pt x="57461" y="409953"/>
                    <a:pt x="43188" y="523209"/>
                  </a:cubicBezTo>
                  <a:cubicBezTo>
                    <a:pt x="38584" y="556817"/>
                    <a:pt x="45951" y="563723"/>
                    <a:pt x="80020" y="563723"/>
                  </a:cubicBezTo>
                  <a:cubicBezTo>
                    <a:pt x="213073" y="563723"/>
                    <a:pt x="346125" y="563723"/>
                    <a:pt x="479180" y="563723"/>
                  </a:cubicBezTo>
                  <a:cubicBezTo>
                    <a:pt x="615455" y="563723"/>
                    <a:pt x="751270" y="563723"/>
                    <a:pt x="887546" y="563263"/>
                  </a:cubicBezTo>
                  <a:cubicBezTo>
                    <a:pt x="912407" y="563263"/>
                    <a:pt x="921155" y="554055"/>
                    <a:pt x="917932" y="530115"/>
                  </a:cubicBezTo>
                  <a:cubicBezTo>
                    <a:pt x="898595" y="377725"/>
                    <a:pt x="878799" y="225795"/>
                    <a:pt x="859462" y="73406"/>
                  </a:cubicBezTo>
                  <a:cubicBezTo>
                    <a:pt x="856240" y="49005"/>
                    <a:pt x="848413" y="41639"/>
                    <a:pt x="824012" y="41639"/>
                  </a:cubicBezTo>
                  <a:cubicBezTo>
                    <a:pt x="594738" y="41639"/>
                    <a:pt x="365463" y="41639"/>
                    <a:pt x="136187" y="41639"/>
                  </a:cubicBezTo>
                  <a:close/>
                  <a:moveTo>
                    <a:pt x="130202" y="204"/>
                  </a:moveTo>
                  <a:cubicBezTo>
                    <a:pt x="201102" y="-257"/>
                    <a:pt x="272002" y="204"/>
                    <a:pt x="342903" y="204"/>
                  </a:cubicBezTo>
                  <a:cubicBezTo>
                    <a:pt x="501738" y="204"/>
                    <a:pt x="660573" y="204"/>
                    <a:pt x="819408" y="204"/>
                  </a:cubicBezTo>
                  <a:cubicBezTo>
                    <a:pt x="869130" y="204"/>
                    <a:pt x="893991" y="22302"/>
                    <a:pt x="899976" y="71564"/>
                  </a:cubicBezTo>
                  <a:cubicBezTo>
                    <a:pt x="919313" y="223954"/>
                    <a:pt x="938649" y="376343"/>
                    <a:pt x="957986" y="528272"/>
                  </a:cubicBezTo>
                  <a:cubicBezTo>
                    <a:pt x="962590" y="566024"/>
                    <a:pt x="936808" y="617588"/>
                    <a:pt x="904120" y="636003"/>
                  </a:cubicBezTo>
                  <a:cubicBezTo>
                    <a:pt x="893531" y="641988"/>
                    <a:pt x="882021" y="643369"/>
                    <a:pt x="870051" y="643369"/>
                  </a:cubicBezTo>
                  <a:cubicBezTo>
                    <a:pt x="816646" y="643369"/>
                    <a:pt x="761859" y="643369"/>
                    <a:pt x="707533" y="643369"/>
                  </a:cubicBezTo>
                  <a:cubicBezTo>
                    <a:pt x="650445" y="643369"/>
                    <a:pt x="593817" y="643830"/>
                    <a:pt x="536728" y="642909"/>
                  </a:cubicBezTo>
                  <a:cubicBezTo>
                    <a:pt x="521995" y="642909"/>
                    <a:pt x="518312" y="647053"/>
                    <a:pt x="521995" y="661325"/>
                  </a:cubicBezTo>
                  <a:cubicBezTo>
                    <a:pt x="530743" y="697696"/>
                    <a:pt x="538109" y="734527"/>
                    <a:pt x="547317" y="770898"/>
                  </a:cubicBezTo>
                  <a:cubicBezTo>
                    <a:pt x="551461" y="786551"/>
                    <a:pt x="546857" y="792076"/>
                    <a:pt x="531203" y="792996"/>
                  </a:cubicBezTo>
                  <a:cubicBezTo>
                    <a:pt x="495293" y="795298"/>
                    <a:pt x="459843" y="795759"/>
                    <a:pt x="423932" y="792536"/>
                  </a:cubicBezTo>
                  <a:cubicBezTo>
                    <a:pt x="411502" y="791615"/>
                    <a:pt x="409200" y="786551"/>
                    <a:pt x="411962" y="775502"/>
                  </a:cubicBezTo>
                  <a:cubicBezTo>
                    <a:pt x="420709" y="738210"/>
                    <a:pt x="428536" y="701379"/>
                    <a:pt x="436823" y="664087"/>
                  </a:cubicBezTo>
                  <a:cubicBezTo>
                    <a:pt x="441427" y="644290"/>
                    <a:pt x="440506" y="643369"/>
                    <a:pt x="419789" y="643369"/>
                  </a:cubicBezTo>
                  <a:cubicBezTo>
                    <a:pt x="314358" y="643369"/>
                    <a:pt x="208929" y="643369"/>
                    <a:pt x="103039" y="643369"/>
                  </a:cubicBezTo>
                  <a:cubicBezTo>
                    <a:pt x="41347" y="643369"/>
                    <a:pt x="-6994" y="589964"/>
                    <a:pt x="832" y="528732"/>
                  </a:cubicBezTo>
                  <a:cubicBezTo>
                    <a:pt x="20168" y="372199"/>
                    <a:pt x="40426" y="216127"/>
                    <a:pt x="60683" y="59594"/>
                  </a:cubicBezTo>
                  <a:cubicBezTo>
                    <a:pt x="65287" y="24144"/>
                    <a:pt x="93371" y="664"/>
                    <a:pt x="130202" y="204"/>
                  </a:cubicBezTo>
                  <a:close/>
                </a:path>
              </a:pathLst>
            </a:custGeom>
            <a:solidFill>
              <a:schemeClr val="accent2"/>
            </a:solidFill>
            <a:ln w="4596" cap="flat">
              <a:noFill/>
              <a:prstDash val="solid"/>
              <a:miter/>
            </a:ln>
          </p:spPr>
          <p:txBody>
            <a:bodyPr rtlCol="0" anchor="ctr"/>
            <a:lstStyle/>
            <a:p>
              <a:endParaRPr lang="en-US"/>
            </a:p>
          </p:txBody>
        </p:sp>
        <p:sp>
          <p:nvSpPr>
            <p:cNvPr id="123" name="Freeform: Shape 122">
              <a:extLst>
                <a:ext uri="{FF2B5EF4-FFF2-40B4-BE49-F238E27FC236}">
                  <a16:creationId xmlns:a16="http://schemas.microsoft.com/office/drawing/2014/main" id="{60315155-7170-414F-B014-9DE75187B30D}"/>
                </a:ext>
              </a:extLst>
            </p:cNvPr>
            <p:cNvSpPr/>
            <p:nvPr/>
          </p:nvSpPr>
          <p:spPr>
            <a:xfrm>
              <a:off x="3967237" y="4567310"/>
              <a:ext cx="295404" cy="244959"/>
            </a:xfrm>
            <a:custGeom>
              <a:avLst/>
              <a:gdLst>
                <a:gd name="connsiteX0" fmla="*/ 652747 w 958519"/>
                <a:gd name="connsiteY0" fmla="*/ 294854 h 794837"/>
                <a:gd name="connsiteX1" fmla="*/ 846112 w 958519"/>
                <a:gd name="connsiteY1" fmla="*/ 294854 h 794837"/>
                <a:gd name="connsiteX2" fmla="*/ 866369 w 958519"/>
                <a:gd name="connsiteY2" fmla="*/ 313270 h 794837"/>
                <a:gd name="connsiteX3" fmla="*/ 892151 w 958519"/>
                <a:gd name="connsiteY3" fmla="*/ 514000 h 794837"/>
                <a:gd name="connsiteX4" fmla="*/ 864527 w 958519"/>
                <a:gd name="connsiteY4" fmla="*/ 544846 h 794837"/>
                <a:gd name="connsiteX5" fmla="*/ 764623 w 958519"/>
                <a:gd name="connsiteY5" fmla="*/ 545307 h 794837"/>
                <a:gd name="connsiteX6" fmla="*/ 664256 w 958519"/>
                <a:gd name="connsiteY6" fmla="*/ 545307 h 794837"/>
                <a:gd name="connsiteX7" fmla="*/ 644920 w 958519"/>
                <a:gd name="connsiteY7" fmla="*/ 526431 h 794837"/>
                <a:gd name="connsiteX8" fmla="*/ 641880 w 958519"/>
                <a:gd name="connsiteY8" fmla="*/ 465357 h 794837"/>
                <a:gd name="connsiteX9" fmla="*/ 629441 w 958519"/>
                <a:gd name="connsiteY9" fmla="*/ 467387 h 794837"/>
                <a:gd name="connsiteX10" fmla="*/ 616525 w 958519"/>
                <a:gd name="connsiteY10" fmla="*/ 466971 h 794837"/>
                <a:gd name="connsiteX11" fmla="*/ 619140 w 958519"/>
                <a:gd name="connsiteY11" fmla="*/ 519985 h 794837"/>
                <a:gd name="connsiteX12" fmla="*/ 594278 w 958519"/>
                <a:gd name="connsiteY12" fmla="*/ 545767 h 794837"/>
                <a:gd name="connsiteX13" fmla="*/ 481942 w 958519"/>
                <a:gd name="connsiteY13" fmla="*/ 545306 h 794837"/>
                <a:gd name="connsiteX14" fmla="*/ 369607 w 958519"/>
                <a:gd name="connsiteY14" fmla="*/ 545306 h 794837"/>
                <a:gd name="connsiteX15" fmla="*/ 345666 w 958519"/>
                <a:gd name="connsiteY15" fmla="*/ 521826 h 794837"/>
                <a:gd name="connsiteX16" fmla="*/ 355795 w 958519"/>
                <a:gd name="connsiteY16" fmla="*/ 313269 h 794837"/>
                <a:gd name="connsiteX17" fmla="*/ 374211 w 958519"/>
                <a:gd name="connsiteY17" fmla="*/ 295775 h 794837"/>
                <a:gd name="connsiteX18" fmla="*/ 590135 w 958519"/>
                <a:gd name="connsiteY18" fmla="*/ 295775 h 794837"/>
                <a:gd name="connsiteX19" fmla="*/ 609011 w 958519"/>
                <a:gd name="connsiteY19" fmla="*/ 314651 h 794837"/>
                <a:gd name="connsiteX20" fmla="*/ 616342 w 958519"/>
                <a:gd name="connsiteY20" fmla="*/ 463262 h 794837"/>
                <a:gd name="connsiteX21" fmla="*/ 641779 w 958519"/>
                <a:gd name="connsiteY21" fmla="*/ 463326 h 794837"/>
                <a:gd name="connsiteX22" fmla="*/ 634331 w 958519"/>
                <a:gd name="connsiteY22" fmla="*/ 313730 h 794837"/>
                <a:gd name="connsiteX23" fmla="*/ 652747 w 958519"/>
                <a:gd name="connsiteY23" fmla="*/ 294854 h 794837"/>
                <a:gd name="connsiteX24" fmla="*/ 115471 w 958519"/>
                <a:gd name="connsiteY24" fmla="*/ 294854 h 794837"/>
                <a:gd name="connsiteX25" fmla="*/ 310677 w 958519"/>
                <a:gd name="connsiteY25" fmla="*/ 294854 h 794837"/>
                <a:gd name="connsiteX26" fmla="*/ 330474 w 958519"/>
                <a:gd name="connsiteY26" fmla="*/ 316032 h 794837"/>
                <a:gd name="connsiteX27" fmla="*/ 320346 w 958519"/>
                <a:gd name="connsiteY27" fmla="*/ 519985 h 794837"/>
                <a:gd name="connsiteX28" fmla="*/ 295024 w 958519"/>
                <a:gd name="connsiteY28" fmla="*/ 545307 h 794837"/>
                <a:gd name="connsiteX29" fmla="*/ 196499 w 958519"/>
                <a:gd name="connsiteY29" fmla="*/ 545307 h 794837"/>
                <a:gd name="connsiteX30" fmla="*/ 96134 w 958519"/>
                <a:gd name="connsiteY30" fmla="*/ 545307 h 794837"/>
                <a:gd name="connsiteX31" fmla="*/ 68050 w 958519"/>
                <a:gd name="connsiteY31" fmla="*/ 514460 h 794837"/>
                <a:gd name="connsiteX32" fmla="*/ 93832 w 958519"/>
                <a:gd name="connsiteY32" fmla="*/ 315572 h 794837"/>
                <a:gd name="connsiteX33" fmla="*/ 115471 w 958519"/>
                <a:gd name="connsiteY33" fmla="*/ 294854 h 794837"/>
                <a:gd name="connsiteX34" fmla="*/ 644460 w 958519"/>
                <a:gd name="connsiteY34" fmla="*/ 61896 h 794837"/>
                <a:gd name="connsiteX35" fmla="*/ 804215 w 958519"/>
                <a:gd name="connsiteY35" fmla="*/ 62357 h 794837"/>
                <a:gd name="connsiteX36" fmla="*/ 836443 w 958519"/>
                <a:gd name="connsiteY36" fmla="*/ 90901 h 794837"/>
                <a:gd name="connsiteX37" fmla="*/ 857621 w 958519"/>
                <a:gd name="connsiteY37" fmla="*/ 251118 h 794837"/>
                <a:gd name="connsiteX38" fmla="*/ 841968 w 958519"/>
                <a:gd name="connsiteY38" fmla="*/ 268153 h 794837"/>
                <a:gd name="connsiteX39" fmla="*/ 745746 w 958519"/>
                <a:gd name="connsiteY39" fmla="*/ 268153 h 794837"/>
                <a:gd name="connsiteX40" fmla="*/ 650905 w 958519"/>
                <a:gd name="connsiteY40" fmla="*/ 268153 h 794837"/>
                <a:gd name="connsiteX41" fmla="*/ 631109 w 958519"/>
                <a:gd name="connsiteY41" fmla="*/ 249737 h 794837"/>
                <a:gd name="connsiteX42" fmla="*/ 623282 w 958519"/>
                <a:gd name="connsiteY42" fmla="*/ 83074 h 794837"/>
                <a:gd name="connsiteX43" fmla="*/ 644460 w 958519"/>
                <a:gd name="connsiteY43" fmla="*/ 61896 h 794837"/>
                <a:gd name="connsiteX44" fmla="*/ 390324 w 958519"/>
                <a:gd name="connsiteY44" fmla="*/ 61896 h 794837"/>
                <a:gd name="connsiteX45" fmla="*/ 574941 w 958519"/>
                <a:gd name="connsiteY45" fmla="*/ 61896 h 794837"/>
                <a:gd name="connsiteX46" fmla="*/ 597500 w 958519"/>
                <a:gd name="connsiteY46" fmla="*/ 83074 h 794837"/>
                <a:gd name="connsiteX47" fmla="*/ 605327 w 958519"/>
                <a:gd name="connsiteY47" fmla="*/ 247895 h 794837"/>
                <a:gd name="connsiteX48" fmla="*/ 584609 w 958519"/>
                <a:gd name="connsiteY48" fmla="*/ 268152 h 794837"/>
                <a:gd name="connsiteX49" fmla="*/ 483323 w 958519"/>
                <a:gd name="connsiteY49" fmla="*/ 268152 h 794837"/>
                <a:gd name="connsiteX50" fmla="*/ 377894 w 958519"/>
                <a:gd name="connsiteY50" fmla="*/ 268152 h 794837"/>
                <a:gd name="connsiteX51" fmla="*/ 359478 w 958519"/>
                <a:gd name="connsiteY51" fmla="*/ 249276 h 794837"/>
                <a:gd name="connsiteX52" fmla="*/ 367305 w 958519"/>
                <a:gd name="connsiteY52" fmla="*/ 82614 h 794837"/>
                <a:gd name="connsiteX53" fmla="*/ 390324 w 958519"/>
                <a:gd name="connsiteY53" fmla="*/ 61896 h 794837"/>
                <a:gd name="connsiteX54" fmla="*/ 152302 w 958519"/>
                <a:gd name="connsiteY54" fmla="*/ 61896 h 794837"/>
                <a:gd name="connsiteX55" fmla="*/ 324488 w 958519"/>
                <a:gd name="connsiteY55" fmla="*/ 61896 h 794837"/>
                <a:gd name="connsiteX56" fmla="*/ 341522 w 958519"/>
                <a:gd name="connsiteY56" fmla="*/ 80312 h 794837"/>
                <a:gd name="connsiteX57" fmla="*/ 333696 w 958519"/>
                <a:gd name="connsiteY57" fmla="*/ 250197 h 794837"/>
                <a:gd name="connsiteX58" fmla="*/ 314820 w 958519"/>
                <a:gd name="connsiteY58" fmla="*/ 267692 h 794837"/>
                <a:gd name="connsiteX59" fmla="*/ 216757 w 958519"/>
                <a:gd name="connsiteY59" fmla="*/ 268152 h 794837"/>
                <a:gd name="connsiteX60" fmla="*/ 121916 w 958519"/>
                <a:gd name="connsiteY60" fmla="*/ 268152 h 794837"/>
                <a:gd name="connsiteX61" fmla="*/ 102580 w 958519"/>
                <a:gd name="connsiteY61" fmla="*/ 247435 h 794837"/>
                <a:gd name="connsiteX62" fmla="*/ 123758 w 958519"/>
                <a:gd name="connsiteY62" fmla="*/ 87217 h 794837"/>
                <a:gd name="connsiteX63" fmla="*/ 152302 w 958519"/>
                <a:gd name="connsiteY63" fmla="*/ 61896 h 794837"/>
                <a:gd name="connsiteX64" fmla="*/ 136187 w 958519"/>
                <a:gd name="connsiteY64" fmla="*/ 41639 h 794837"/>
                <a:gd name="connsiteX65" fmla="*/ 101198 w 958519"/>
                <a:gd name="connsiteY65" fmla="*/ 71564 h 794837"/>
                <a:gd name="connsiteX66" fmla="*/ 86465 w 958519"/>
                <a:gd name="connsiteY66" fmla="*/ 182979 h 794837"/>
                <a:gd name="connsiteX67" fmla="*/ 43188 w 958519"/>
                <a:gd name="connsiteY67" fmla="*/ 523209 h 794837"/>
                <a:gd name="connsiteX68" fmla="*/ 80020 w 958519"/>
                <a:gd name="connsiteY68" fmla="*/ 563723 h 794837"/>
                <a:gd name="connsiteX69" fmla="*/ 479180 w 958519"/>
                <a:gd name="connsiteY69" fmla="*/ 563723 h 794837"/>
                <a:gd name="connsiteX70" fmla="*/ 887546 w 958519"/>
                <a:gd name="connsiteY70" fmla="*/ 563263 h 794837"/>
                <a:gd name="connsiteX71" fmla="*/ 917932 w 958519"/>
                <a:gd name="connsiteY71" fmla="*/ 530115 h 794837"/>
                <a:gd name="connsiteX72" fmla="*/ 859462 w 958519"/>
                <a:gd name="connsiteY72" fmla="*/ 73406 h 794837"/>
                <a:gd name="connsiteX73" fmla="*/ 824012 w 958519"/>
                <a:gd name="connsiteY73" fmla="*/ 41639 h 794837"/>
                <a:gd name="connsiteX74" fmla="*/ 136187 w 958519"/>
                <a:gd name="connsiteY74" fmla="*/ 41639 h 794837"/>
                <a:gd name="connsiteX75" fmla="*/ 130202 w 958519"/>
                <a:gd name="connsiteY75" fmla="*/ 204 h 794837"/>
                <a:gd name="connsiteX76" fmla="*/ 342903 w 958519"/>
                <a:gd name="connsiteY76" fmla="*/ 204 h 794837"/>
                <a:gd name="connsiteX77" fmla="*/ 819408 w 958519"/>
                <a:gd name="connsiteY77" fmla="*/ 204 h 794837"/>
                <a:gd name="connsiteX78" fmla="*/ 899976 w 958519"/>
                <a:gd name="connsiteY78" fmla="*/ 71564 h 794837"/>
                <a:gd name="connsiteX79" fmla="*/ 957986 w 958519"/>
                <a:gd name="connsiteY79" fmla="*/ 528272 h 794837"/>
                <a:gd name="connsiteX80" fmla="*/ 904120 w 958519"/>
                <a:gd name="connsiteY80" fmla="*/ 636003 h 794837"/>
                <a:gd name="connsiteX81" fmla="*/ 870051 w 958519"/>
                <a:gd name="connsiteY81" fmla="*/ 643369 h 794837"/>
                <a:gd name="connsiteX82" fmla="*/ 707533 w 958519"/>
                <a:gd name="connsiteY82" fmla="*/ 643369 h 794837"/>
                <a:gd name="connsiteX83" fmla="*/ 536728 w 958519"/>
                <a:gd name="connsiteY83" fmla="*/ 642909 h 794837"/>
                <a:gd name="connsiteX84" fmla="*/ 521995 w 958519"/>
                <a:gd name="connsiteY84" fmla="*/ 661325 h 794837"/>
                <a:gd name="connsiteX85" fmla="*/ 547317 w 958519"/>
                <a:gd name="connsiteY85" fmla="*/ 770898 h 794837"/>
                <a:gd name="connsiteX86" fmla="*/ 531203 w 958519"/>
                <a:gd name="connsiteY86" fmla="*/ 792996 h 794837"/>
                <a:gd name="connsiteX87" fmla="*/ 423932 w 958519"/>
                <a:gd name="connsiteY87" fmla="*/ 792536 h 794837"/>
                <a:gd name="connsiteX88" fmla="*/ 411962 w 958519"/>
                <a:gd name="connsiteY88" fmla="*/ 775502 h 794837"/>
                <a:gd name="connsiteX89" fmla="*/ 436823 w 958519"/>
                <a:gd name="connsiteY89" fmla="*/ 664087 h 794837"/>
                <a:gd name="connsiteX90" fmla="*/ 419789 w 958519"/>
                <a:gd name="connsiteY90" fmla="*/ 643369 h 794837"/>
                <a:gd name="connsiteX91" fmla="*/ 103039 w 958519"/>
                <a:gd name="connsiteY91" fmla="*/ 643369 h 794837"/>
                <a:gd name="connsiteX92" fmla="*/ 832 w 958519"/>
                <a:gd name="connsiteY92" fmla="*/ 528732 h 794837"/>
                <a:gd name="connsiteX93" fmla="*/ 60683 w 958519"/>
                <a:gd name="connsiteY93" fmla="*/ 59594 h 794837"/>
                <a:gd name="connsiteX94" fmla="*/ 130202 w 958519"/>
                <a:gd name="connsiteY94" fmla="*/ 204 h 794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58519" h="794837">
                  <a:moveTo>
                    <a:pt x="652747" y="294854"/>
                  </a:moveTo>
                  <a:cubicBezTo>
                    <a:pt x="717201" y="295314"/>
                    <a:pt x="781657" y="295314"/>
                    <a:pt x="846112" y="294854"/>
                  </a:cubicBezTo>
                  <a:cubicBezTo>
                    <a:pt x="859463" y="294854"/>
                    <a:pt x="864527" y="300379"/>
                    <a:pt x="866369" y="313270"/>
                  </a:cubicBezTo>
                  <a:cubicBezTo>
                    <a:pt x="874656" y="380026"/>
                    <a:pt x="883864" y="446783"/>
                    <a:pt x="892151" y="514000"/>
                  </a:cubicBezTo>
                  <a:cubicBezTo>
                    <a:pt x="894913" y="534257"/>
                    <a:pt x="885705" y="544846"/>
                    <a:pt x="864527" y="544846"/>
                  </a:cubicBezTo>
                  <a:cubicBezTo>
                    <a:pt x="831379" y="545767"/>
                    <a:pt x="797771" y="545307"/>
                    <a:pt x="764623" y="545307"/>
                  </a:cubicBezTo>
                  <a:cubicBezTo>
                    <a:pt x="731014" y="545307"/>
                    <a:pt x="697865" y="544846"/>
                    <a:pt x="664256" y="545307"/>
                  </a:cubicBezTo>
                  <a:cubicBezTo>
                    <a:pt x="650445" y="545307"/>
                    <a:pt x="645380" y="539782"/>
                    <a:pt x="644920" y="526431"/>
                  </a:cubicBezTo>
                  <a:lnTo>
                    <a:pt x="641880" y="465357"/>
                  </a:lnTo>
                  <a:lnTo>
                    <a:pt x="629441" y="467387"/>
                  </a:lnTo>
                  <a:lnTo>
                    <a:pt x="616525" y="466971"/>
                  </a:lnTo>
                  <a:lnTo>
                    <a:pt x="619140" y="519985"/>
                  </a:lnTo>
                  <a:cubicBezTo>
                    <a:pt x="620521" y="544386"/>
                    <a:pt x="618679" y="545767"/>
                    <a:pt x="594278" y="545767"/>
                  </a:cubicBezTo>
                  <a:cubicBezTo>
                    <a:pt x="556987" y="545306"/>
                    <a:pt x="519235" y="545306"/>
                    <a:pt x="481942" y="545306"/>
                  </a:cubicBezTo>
                  <a:cubicBezTo>
                    <a:pt x="444650" y="545306"/>
                    <a:pt x="406898" y="545306"/>
                    <a:pt x="369607" y="545306"/>
                  </a:cubicBezTo>
                  <a:cubicBezTo>
                    <a:pt x="346587" y="545306"/>
                    <a:pt x="344746" y="543925"/>
                    <a:pt x="345666" y="521826"/>
                  </a:cubicBezTo>
                  <a:cubicBezTo>
                    <a:pt x="348889" y="452307"/>
                    <a:pt x="352572" y="382788"/>
                    <a:pt x="355795" y="313269"/>
                  </a:cubicBezTo>
                  <a:cubicBezTo>
                    <a:pt x="356255" y="300839"/>
                    <a:pt x="361320" y="295314"/>
                    <a:pt x="374211" y="295775"/>
                  </a:cubicBezTo>
                  <a:cubicBezTo>
                    <a:pt x="446031" y="296235"/>
                    <a:pt x="518314" y="296235"/>
                    <a:pt x="590135" y="295775"/>
                  </a:cubicBezTo>
                  <a:cubicBezTo>
                    <a:pt x="603946" y="295775"/>
                    <a:pt x="608550" y="301760"/>
                    <a:pt x="609011" y="314651"/>
                  </a:cubicBezTo>
                  <a:lnTo>
                    <a:pt x="616342" y="463262"/>
                  </a:lnTo>
                  <a:lnTo>
                    <a:pt x="641779" y="463326"/>
                  </a:lnTo>
                  <a:lnTo>
                    <a:pt x="634331" y="313730"/>
                  </a:lnTo>
                  <a:cubicBezTo>
                    <a:pt x="633410" y="299918"/>
                    <a:pt x="638935" y="294854"/>
                    <a:pt x="652747" y="294854"/>
                  </a:cubicBezTo>
                  <a:close/>
                  <a:moveTo>
                    <a:pt x="115471" y="294854"/>
                  </a:moveTo>
                  <a:cubicBezTo>
                    <a:pt x="180386" y="295314"/>
                    <a:pt x="245762" y="295314"/>
                    <a:pt x="310677" y="294854"/>
                  </a:cubicBezTo>
                  <a:cubicBezTo>
                    <a:pt x="326331" y="294854"/>
                    <a:pt x="330934" y="300839"/>
                    <a:pt x="330474" y="316032"/>
                  </a:cubicBezTo>
                  <a:cubicBezTo>
                    <a:pt x="326791" y="383710"/>
                    <a:pt x="323568" y="451847"/>
                    <a:pt x="320346" y="519985"/>
                  </a:cubicBezTo>
                  <a:cubicBezTo>
                    <a:pt x="319425" y="543005"/>
                    <a:pt x="317583" y="545307"/>
                    <a:pt x="295024" y="545307"/>
                  </a:cubicBezTo>
                  <a:cubicBezTo>
                    <a:pt x="261876" y="545767"/>
                    <a:pt x="229187" y="545307"/>
                    <a:pt x="196499" y="545307"/>
                  </a:cubicBezTo>
                  <a:cubicBezTo>
                    <a:pt x="162891" y="545307"/>
                    <a:pt x="129743" y="545767"/>
                    <a:pt x="96134" y="545307"/>
                  </a:cubicBezTo>
                  <a:cubicBezTo>
                    <a:pt x="74496" y="545307"/>
                    <a:pt x="65288" y="535638"/>
                    <a:pt x="68050" y="514460"/>
                  </a:cubicBezTo>
                  <a:cubicBezTo>
                    <a:pt x="76337" y="448164"/>
                    <a:pt x="85545" y="381868"/>
                    <a:pt x="93832" y="315572"/>
                  </a:cubicBezTo>
                  <a:cubicBezTo>
                    <a:pt x="95674" y="301760"/>
                    <a:pt x="100278" y="294854"/>
                    <a:pt x="115471" y="294854"/>
                  </a:cubicBezTo>
                  <a:close/>
                  <a:moveTo>
                    <a:pt x="644460" y="61896"/>
                  </a:moveTo>
                  <a:cubicBezTo>
                    <a:pt x="697865" y="62357"/>
                    <a:pt x="750810" y="61896"/>
                    <a:pt x="804215" y="62357"/>
                  </a:cubicBezTo>
                  <a:cubicBezTo>
                    <a:pt x="826314" y="62357"/>
                    <a:pt x="833681" y="68802"/>
                    <a:pt x="836443" y="90901"/>
                  </a:cubicBezTo>
                  <a:cubicBezTo>
                    <a:pt x="843809" y="144306"/>
                    <a:pt x="850255" y="197713"/>
                    <a:pt x="857621" y="251118"/>
                  </a:cubicBezTo>
                  <a:cubicBezTo>
                    <a:pt x="859462" y="264009"/>
                    <a:pt x="853938" y="268153"/>
                    <a:pt x="841968" y="268153"/>
                  </a:cubicBezTo>
                  <a:cubicBezTo>
                    <a:pt x="810201" y="268153"/>
                    <a:pt x="777973" y="268153"/>
                    <a:pt x="745746" y="268153"/>
                  </a:cubicBezTo>
                  <a:cubicBezTo>
                    <a:pt x="713979" y="268153"/>
                    <a:pt x="682672" y="267692"/>
                    <a:pt x="650905" y="268153"/>
                  </a:cubicBezTo>
                  <a:cubicBezTo>
                    <a:pt x="637554" y="268153"/>
                    <a:pt x="631569" y="263088"/>
                    <a:pt x="631109" y="249737"/>
                  </a:cubicBezTo>
                  <a:cubicBezTo>
                    <a:pt x="628807" y="194030"/>
                    <a:pt x="626505" y="138782"/>
                    <a:pt x="623282" y="83074"/>
                  </a:cubicBezTo>
                  <a:cubicBezTo>
                    <a:pt x="622361" y="66500"/>
                    <a:pt x="628807" y="61436"/>
                    <a:pt x="644460" y="61896"/>
                  </a:cubicBezTo>
                  <a:close/>
                  <a:moveTo>
                    <a:pt x="390324" y="61896"/>
                  </a:moveTo>
                  <a:cubicBezTo>
                    <a:pt x="452016" y="62817"/>
                    <a:pt x="513249" y="62817"/>
                    <a:pt x="574941" y="61896"/>
                  </a:cubicBezTo>
                  <a:cubicBezTo>
                    <a:pt x="591055" y="61896"/>
                    <a:pt x="597040" y="67881"/>
                    <a:pt x="597500" y="83074"/>
                  </a:cubicBezTo>
                  <a:cubicBezTo>
                    <a:pt x="599802" y="137861"/>
                    <a:pt x="602564" y="193109"/>
                    <a:pt x="605327" y="247895"/>
                  </a:cubicBezTo>
                  <a:cubicBezTo>
                    <a:pt x="606247" y="263549"/>
                    <a:pt x="599802" y="268152"/>
                    <a:pt x="584609" y="268152"/>
                  </a:cubicBezTo>
                  <a:cubicBezTo>
                    <a:pt x="551461" y="267692"/>
                    <a:pt x="517392" y="268152"/>
                    <a:pt x="483323" y="268152"/>
                  </a:cubicBezTo>
                  <a:cubicBezTo>
                    <a:pt x="448333" y="268152"/>
                    <a:pt x="412883" y="267692"/>
                    <a:pt x="377894" y="268152"/>
                  </a:cubicBezTo>
                  <a:cubicBezTo>
                    <a:pt x="364082" y="268152"/>
                    <a:pt x="358557" y="263088"/>
                    <a:pt x="359478" y="249276"/>
                  </a:cubicBezTo>
                  <a:cubicBezTo>
                    <a:pt x="362240" y="193569"/>
                    <a:pt x="365003" y="138321"/>
                    <a:pt x="367305" y="82614"/>
                  </a:cubicBezTo>
                  <a:cubicBezTo>
                    <a:pt x="367765" y="66961"/>
                    <a:pt x="374671" y="61436"/>
                    <a:pt x="390324" y="61896"/>
                  </a:cubicBezTo>
                  <a:close/>
                  <a:moveTo>
                    <a:pt x="152302" y="61896"/>
                  </a:moveTo>
                  <a:cubicBezTo>
                    <a:pt x="209851" y="61896"/>
                    <a:pt x="266939" y="61896"/>
                    <a:pt x="324488" y="61896"/>
                  </a:cubicBezTo>
                  <a:cubicBezTo>
                    <a:pt x="337379" y="61896"/>
                    <a:pt x="342443" y="67881"/>
                    <a:pt x="341522" y="80312"/>
                  </a:cubicBezTo>
                  <a:cubicBezTo>
                    <a:pt x="338760" y="136940"/>
                    <a:pt x="335998" y="193569"/>
                    <a:pt x="333696" y="250197"/>
                  </a:cubicBezTo>
                  <a:cubicBezTo>
                    <a:pt x="333235" y="262627"/>
                    <a:pt x="327711" y="267692"/>
                    <a:pt x="314820" y="267692"/>
                  </a:cubicBezTo>
                  <a:cubicBezTo>
                    <a:pt x="282592" y="268152"/>
                    <a:pt x="249905" y="268152"/>
                    <a:pt x="216757" y="268152"/>
                  </a:cubicBezTo>
                  <a:cubicBezTo>
                    <a:pt x="184990" y="268152"/>
                    <a:pt x="153683" y="267692"/>
                    <a:pt x="121916" y="268152"/>
                  </a:cubicBezTo>
                  <a:cubicBezTo>
                    <a:pt x="106723" y="268613"/>
                    <a:pt x="100738" y="263088"/>
                    <a:pt x="102580" y="247435"/>
                  </a:cubicBezTo>
                  <a:cubicBezTo>
                    <a:pt x="109946" y="194029"/>
                    <a:pt x="116852" y="140623"/>
                    <a:pt x="123758" y="87217"/>
                  </a:cubicBezTo>
                  <a:cubicBezTo>
                    <a:pt x="126060" y="71104"/>
                    <a:pt x="135267" y="61896"/>
                    <a:pt x="152302" y="61896"/>
                  </a:cubicBezTo>
                  <a:close/>
                  <a:moveTo>
                    <a:pt x="136187" y="41639"/>
                  </a:moveTo>
                  <a:cubicBezTo>
                    <a:pt x="112247" y="41639"/>
                    <a:pt x="104420" y="48084"/>
                    <a:pt x="101198" y="71564"/>
                  </a:cubicBezTo>
                  <a:cubicBezTo>
                    <a:pt x="95673" y="108396"/>
                    <a:pt x="91069" y="145687"/>
                    <a:pt x="86465" y="182979"/>
                  </a:cubicBezTo>
                  <a:cubicBezTo>
                    <a:pt x="72193" y="296696"/>
                    <a:pt x="57461" y="409953"/>
                    <a:pt x="43188" y="523209"/>
                  </a:cubicBezTo>
                  <a:cubicBezTo>
                    <a:pt x="38584" y="556817"/>
                    <a:pt x="45951" y="563723"/>
                    <a:pt x="80020" y="563723"/>
                  </a:cubicBezTo>
                  <a:cubicBezTo>
                    <a:pt x="213073" y="563723"/>
                    <a:pt x="346125" y="563723"/>
                    <a:pt x="479180" y="563723"/>
                  </a:cubicBezTo>
                  <a:cubicBezTo>
                    <a:pt x="615455" y="563723"/>
                    <a:pt x="751270" y="563723"/>
                    <a:pt x="887546" y="563263"/>
                  </a:cubicBezTo>
                  <a:cubicBezTo>
                    <a:pt x="912407" y="563263"/>
                    <a:pt x="921155" y="554055"/>
                    <a:pt x="917932" y="530115"/>
                  </a:cubicBezTo>
                  <a:cubicBezTo>
                    <a:pt x="898595" y="377725"/>
                    <a:pt x="878799" y="225795"/>
                    <a:pt x="859462" y="73406"/>
                  </a:cubicBezTo>
                  <a:cubicBezTo>
                    <a:pt x="856240" y="49005"/>
                    <a:pt x="848413" y="41639"/>
                    <a:pt x="824012" y="41639"/>
                  </a:cubicBezTo>
                  <a:cubicBezTo>
                    <a:pt x="594738" y="41639"/>
                    <a:pt x="365463" y="41639"/>
                    <a:pt x="136187" y="41639"/>
                  </a:cubicBezTo>
                  <a:close/>
                  <a:moveTo>
                    <a:pt x="130202" y="204"/>
                  </a:moveTo>
                  <a:cubicBezTo>
                    <a:pt x="201102" y="-257"/>
                    <a:pt x="272002" y="204"/>
                    <a:pt x="342903" y="204"/>
                  </a:cubicBezTo>
                  <a:cubicBezTo>
                    <a:pt x="501738" y="204"/>
                    <a:pt x="660573" y="204"/>
                    <a:pt x="819408" y="204"/>
                  </a:cubicBezTo>
                  <a:cubicBezTo>
                    <a:pt x="869130" y="204"/>
                    <a:pt x="893991" y="22302"/>
                    <a:pt x="899976" y="71564"/>
                  </a:cubicBezTo>
                  <a:cubicBezTo>
                    <a:pt x="919313" y="223954"/>
                    <a:pt x="938649" y="376343"/>
                    <a:pt x="957986" y="528272"/>
                  </a:cubicBezTo>
                  <a:cubicBezTo>
                    <a:pt x="962590" y="566024"/>
                    <a:pt x="936808" y="617588"/>
                    <a:pt x="904120" y="636003"/>
                  </a:cubicBezTo>
                  <a:cubicBezTo>
                    <a:pt x="893531" y="641988"/>
                    <a:pt x="882021" y="643369"/>
                    <a:pt x="870051" y="643369"/>
                  </a:cubicBezTo>
                  <a:cubicBezTo>
                    <a:pt x="816646" y="643369"/>
                    <a:pt x="761859" y="643369"/>
                    <a:pt x="707533" y="643369"/>
                  </a:cubicBezTo>
                  <a:cubicBezTo>
                    <a:pt x="650445" y="643369"/>
                    <a:pt x="593817" y="643830"/>
                    <a:pt x="536728" y="642909"/>
                  </a:cubicBezTo>
                  <a:cubicBezTo>
                    <a:pt x="521995" y="642909"/>
                    <a:pt x="518312" y="647053"/>
                    <a:pt x="521995" y="661325"/>
                  </a:cubicBezTo>
                  <a:cubicBezTo>
                    <a:pt x="530743" y="697696"/>
                    <a:pt x="538109" y="734527"/>
                    <a:pt x="547317" y="770898"/>
                  </a:cubicBezTo>
                  <a:cubicBezTo>
                    <a:pt x="551461" y="786551"/>
                    <a:pt x="546857" y="792076"/>
                    <a:pt x="531203" y="792996"/>
                  </a:cubicBezTo>
                  <a:cubicBezTo>
                    <a:pt x="495293" y="795298"/>
                    <a:pt x="459843" y="795759"/>
                    <a:pt x="423932" y="792536"/>
                  </a:cubicBezTo>
                  <a:cubicBezTo>
                    <a:pt x="411502" y="791615"/>
                    <a:pt x="409200" y="786551"/>
                    <a:pt x="411962" y="775502"/>
                  </a:cubicBezTo>
                  <a:cubicBezTo>
                    <a:pt x="420709" y="738210"/>
                    <a:pt x="428536" y="701379"/>
                    <a:pt x="436823" y="664087"/>
                  </a:cubicBezTo>
                  <a:cubicBezTo>
                    <a:pt x="441427" y="644290"/>
                    <a:pt x="440506" y="643369"/>
                    <a:pt x="419789" y="643369"/>
                  </a:cubicBezTo>
                  <a:cubicBezTo>
                    <a:pt x="314358" y="643369"/>
                    <a:pt x="208929" y="643369"/>
                    <a:pt x="103039" y="643369"/>
                  </a:cubicBezTo>
                  <a:cubicBezTo>
                    <a:pt x="41347" y="643369"/>
                    <a:pt x="-6994" y="589964"/>
                    <a:pt x="832" y="528732"/>
                  </a:cubicBezTo>
                  <a:cubicBezTo>
                    <a:pt x="20168" y="372199"/>
                    <a:pt x="40426" y="216127"/>
                    <a:pt x="60683" y="59594"/>
                  </a:cubicBezTo>
                  <a:cubicBezTo>
                    <a:pt x="65287" y="24144"/>
                    <a:pt x="93371" y="664"/>
                    <a:pt x="130202" y="204"/>
                  </a:cubicBezTo>
                  <a:close/>
                </a:path>
              </a:pathLst>
            </a:custGeom>
            <a:solidFill>
              <a:schemeClr val="accent2"/>
            </a:solidFill>
            <a:ln w="4596" cap="flat">
              <a:noFill/>
              <a:prstDash val="solid"/>
              <a:miter/>
            </a:ln>
          </p:spPr>
          <p:txBody>
            <a:bodyPr rtlCol="0" anchor="ctr"/>
            <a:lstStyle/>
            <a:p>
              <a:endParaRPr lang="en-US"/>
            </a:p>
          </p:txBody>
        </p:sp>
      </p:grpSp>
      <p:grpSp>
        <p:nvGrpSpPr>
          <p:cNvPr id="9" name="Group 8">
            <a:extLst>
              <a:ext uri="{FF2B5EF4-FFF2-40B4-BE49-F238E27FC236}">
                <a16:creationId xmlns:a16="http://schemas.microsoft.com/office/drawing/2014/main" id="{CAE67E13-E58F-4FB0-B485-321111952A2F}"/>
              </a:ext>
            </a:extLst>
          </p:cNvPr>
          <p:cNvGrpSpPr/>
          <p:nvPr/>
        </p:nvGrpSpPr>
        <p:grpSpPr>
          <a:xfrm>
            <a:off x="9956910" y="2956120"/>
            <a:ext cx="2036454" cy="2914798"/>
            <a:chOff x="9392570" y="2693010"/>
            <a:chExt cx="2036454" cy="2914798"/>
          </a:xfrm>
          <a:solidFill>
            <a:schemeClr val="accent1"/>
          </a:solidFill>
        </p:grpSpPr>
        <p:sp>
          <p:nvSpPr>
            <p:cNvPr id="142" name="Oval 1">
              <a:extLst>
                <a:ext uri="{FF2B5EF4-FFF2-40B4-BE49-F238E27FC236}">
                  <a16:creationId xmlns:a16="http://schemas.microsoft.com/office/drawing/2014/main" id="{93C89472-3994-4F29-BCEA-F5B3750388F7}"/>
                </a:ext>
              </a:extLst>
            </p:cNvPr>
            <p:cNvSpPr/>
            <p:nvPr/>
          </p:nvSpPr>
          <p:spPr>
            <a:xfrm flipH="1">
              <a:off x="10130361" y="5170309"/>
              <a:ext cx="560872" cy="100166"/>
            </a:xfrm>
            <a:custGeom>
              <a:avLst/>
              <a:gdLst/>
              <a:ahLst/>
              <a:cxnLst/>
              <a:rect l="l" t="t" r="r" b="b"/>
              <a:pathLst>
                <a:path w="920008" h="164304">
                  <a:moveTo>
                    <a:pt x="852708" y="0"/>
                  </a:moveTo>
                  <a:lnTo>
                    <a:pt x="67299" y="0"/>
                  </a:lnTo>
                  <a:cubicBezTo>
                    <a:pt x="30131" y="0"/>
                    <a:pt x="0" y="30131"/>
                    <a:pt x="0" y="67299"/>
                  </a:cubicBezTo>
                  <a:lnTo>
                    <a:pt x="0" y="97005"/>
                  </a:lnTo>
                  <a:cubicBezTo>
                    <a:pt x="0" y="134173"/>
                    <a:pt x="30131" y="164304"/>
                    <a:pt x="67299" y="164304"/>
                  </a:cubicBezTo>
                  <a:lnTo>
                    <a:pt x="852708" y="164304"/>
                  </a:lnTo>
                  <a:cubicBezTo>
                    <a:pt x="889877" y="164304"/>
                    <a:pt x="920008" y="134173"/>
                    <a:pt x="920008" y="97005"/>
                  </a:cubicBezTo>
                  <a:lnTo>
                    <a:pt x="920008" y="67299"/>
                  </a:lnTo>
                  <a:cubicBezTo>
                    <a:pt x="920008" y="30131"/>
                    <a:pt x="889877" y="0"/>
                    <a:pt x="852708"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143" name="Oval 1">
              <a:extLst>
                <a:ext uri="{FF2B5EF4-FFF2-40B4-BE49-F238E27FC236}">
                  <a16:creationId xmlns:a16="http://schemas.microsoft.com/office/drawing/2014/main" id="{562FA17F-34DD-4833-B88E-B25D0AD94387}"/>
                </a:ext>
              </a:extLst>
            </p:cNvPr>
            <p:cNvSpPr/>
            <p:nvPr/>
          </p:nvSpPr>
          <p:spPr>
            <a:xfrm flipH="1">
              <a:off x="10190455" y="5447560"/>
              <a:ext cx="440684" cy="160248"/>
            </a:xfrm>
            <a:custGeom>
              <a:avLst/>
              <a:gdLst/>
              <a:ahLst/>
              <a:cxnLst/>
              <a:rect l="l" t="t" r="r" b="b"/>
              <a:pathLst>
                <a:path w="722862" h="262858">
                  <a:moveTo>
                    <a:pt x="722862" y="0"/>
                  </a:moveTo>
                  <a:lnTo>
                    <a:pt x="0" y="0"/>
                  </a:lnTo>
                  <a:lnTo>
                    <a:pt x="0" y="131429"/>
                  </a:lnTo>
                  <a:cubicBezTo>
                    <a:pt x="0" y="204015"/>
                    <a:pt x="161818" y="262858"/>
                    <a:pt x="361431" y="262858"/>
                  </a:cubicBezTo>
                  <a:cubicBezTo>
                    <a:pt x="561044" y="262858"/>
                    <a:pt x="722862" y="204015"/>
                    <a:pt x="722862" y="13142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dirty="0"/>
            </a:p>
          </p:txBody>
        </p:sp>
        <p:sp>
          <p:nvSpPr>
            <p:cNvPr id="144" name="Oval 1">
              <a:extLst>
                <a:ext uri="{FF2B5EF4-FFF2-40B4-BE49-F238E27FC236}">
                  <a16:creationId xmlns:a16="http://schemas.microsoft.com/office/drawing/2014/main" id="{5FDE4BF7-69D8-4347-8B6F-1F7909A29DFA}"/>
                </a:ext>
              </a:extLst>
            </p:cNvPr>
            <p:cNvSpPr/>
            <p:nvPr/>
          </p:nvSpPr>
          <p:spPr>
            <a:xfrm flipH="1">
              <a:off x="10150393" y="5308935"/>
              <a:ext cx="520809" cy="100168"/>
            </a:xfrm>
            <a:custGeom>
              <a:avLst/>
              <a:gdLst/>
              <a:ahLst/>
              <a:cxnLst/>
              <a:rect l="l" t="t" r="r" b="b"/>
              <a:pathLst>
                <a:path w="854293" h="164306">
                  <a:moveTo>
                    <a:pt x="786994" y="0"/>
                  </a:moveTo>
                  <a:lnTo>
                    <a:pt x="67299" y="0"/>
                  </a:lnTo>
                  <a:cubicBezTo>
                    <a:pt x="30131" y="0"/>
                    <a:pt x="0" y="30131"/>
                    <a:pt x="0" y="67299"/>
                  </a:cubicBezTo>
                  <a:lnTo>
                    <a:pt x="0" y="97007"/>
                  </a:lnTo>
                  <a:cubicBezTo>
                    <a:pt x="0" y="134174"/>
                    <a:pt x="30131" y="164306"/>
                    <a:pt x="67299" y="164306"/>
                  </a:cubicBezTo>
                  <a:lnTo>
                    <a:pt x="786994" y="164306"/>
                  </a:lnTo>
                  <a:cubicBezTo>
                    <a:pt x="824162" y="164306"/>
                    <a:pt x="854293" y="134174"/>
                    <a:pt x="854293" y="97007"/>
                  </a:cubicBezTo>
                  <a:lnTo>
                    <a:pt x="854293" y="67299"/>
                  </a:lnTo>
                  <a:cubicBezTo>
                    <a:pt x="854293" y="30131"/>
                    <a:pt x="824162" y="0"/>
                    <a:pt x="78699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145" name="Oval 1">
              <a:extLst>
                <a:ext uri="{FF2B5EF4-FFF2-40B4-BE49-F238E27FC236}">
                  <a16:creationId xmlns:a16="http://schemas.microsoft.com/office/drawing/2014/main" id="{394F196D-2D6E-4120-AE3F-684AF1FF3436}"/>
                </a:ext>
              </a:extLst>
            </p:cNvPr>
            <p:cNvSpPr/>
            <p:nvPr/>
          </p:nvSpPr>
          <p:spPr>
            <a:xfrm flipH="1">
              <a:off x="10110330" y="5031684"/>
              <a:ext cx="600935" cy="100166"/>
            </a:xfrm>
            <a:custGeom>
              <a:avLst/>
              <a:gdLst/>
              <a:ahLst/>
              <a:cxnLst/>
              <a:rect l="l" t="t" r="r" b="b"/>
              <a:pathLst>
                <a:path w="985723" h="164305">
                  <a:moveTo>
                    <a:pt x="918424" y="0"/>
                  </a:moveTo>
                  <a:lnTo>
                    <a:pt x="67300" y="0"/>
                  </a:lnTo>
                  <a:cubicBezTo>
                    <a:pt x="30131" y="0"/>
                    <a:pt x="0" y="30130"/>
                    <a:pt x="0" y="67298"/>
                  </a:cubicBezTo>
                  <a:lnTo>
                    <a:pt x="0" y="97006"/>
                  </a:lnTo>
                  <a:cubicBezTo>
                    <a:pt x="0" y="134173"/>
                    <a:pt x="30131" y="164305"/>
                    <a:pt x="67300" y="164305"/>
                  </a:cubicBezTo>
                  <a:lnTo>
                    <a:pt x="918424" y="164305"/>
                  </a:lnTo>
                  <a:cubicBezTo>
                    <a:pt x="955592" y="164305"/>
                    <a:pt x="985723" y="134173"/>
                    <a:pt x="985723" y="97006"/>
                  </a:cubicBezTo>
                  <a:lnTo>
                    <a:pt x="985723" y="67298"/>
                  </a:lnTo>
                  <a:cubicBezTo>
                    <a:pt x="985723" y="30130"/>
                    <a:pt x="955592" y="0"/>
                    <a:pt x="91842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1"/>
            </a:p>
          </p:txBody>
        </p:sp>
        <p:sp>
          <p:nvSpPr>
            <p:cNvPr id="153" name="Freeform: Shape 152">
              <a:extLst>
                <a:ext uri="{FF2B5EF4-FFF2-40B4-BE49-F238E27FC236}">
                  <a16:creationId xmlns:a16="http://schemas.microsoft.com/office/drawing/2014/main" id="{8C7A0C76-30F6-4D40-A08F-49E0C4075BE9}"/>
                </a:ext>
              </a:extLst>
            </p:cNvPr>
            <p:cNvSpPr/>
            <p:nvPr/>
          </p:nvSpPr>
          <p:spPr>
            <a:xfrm flipH="1">
              <a:off x="9392570" y="2693010"/>
              <a:ext cx="2036454" cy="2246601"/>
            </a:xfrm>
            <a:custGeom>
              <a:avLst/>
              <a:gdLst>
                <a:gd name="connsiteX0" fmla="*/ 696638 w 2036454"/>
                <a:gd name="connsiteY0" fmla="*/ 2081097 h 2246601"/>
                <a:gd name="connsiteX1" fmla="*/ 717664 w 2036454"/>
                <a:gd name="connsiteY1" fmla="*/ 2094765 h 2246601"/>
                <a:gd name="connsiteX2" fmla="*/ 709915 w 2036454"/>
                <a:gd name="connsiteY2" fmla="*/ 2093208 h 2246601"/>
                <a:gd name="connsiteX3" fmla="*/ 1016176 w 2036454"/>
                <a:gd name="connsiteY3" fmla="*/ 69112 h 2246601"/>
                <a:gd name="connsiteX4" fmla="*/ 1972239 w 2036454"/>
                <a:gd name="connsiteY4" fmla="*/ 1025175 h 2246601"/>
                <a:gd name="connsiteX5" fmla="*/ 1016176 w 2036454"/>
                <a:gd name="connsiteY5" fmla="*/ 1981238 h 2246601"/>
                <a:gd name="connsiteX6" fmla="*/ 60113 w 2036454"/>
                <a:gd name="connsiteY6" fmla="*/ 1025175 h 2246601"/>
                <a:gd name="connsiteX7" fmla="*/ 1016176 w 2036454"/>
                <a:gd name="connsiteY7" fmla="*/ 69112 h 2246601"/>
                <a:gd name="connsiteX8" fmla="*/ 1020136 w 2036454"/>
                <a:gd name="connsiteY8" fmla="*/ 0 h 2246601"/>
                <a:gd name="connsiteX9" fmla="*/ 1018229 w 2036454"/>
                <a:gd name="connsiteY9" fmla="*/ 147 h 2246601"/>
                <a:gd name="connsiteX10" fmla="*/ 1016319 w 2036454"/>
                <a:gd name="connsiteY10" fmla="*/ 0 h 2246601"/>
                <a:gd name="connsiteX11" fmla="*/ 0 w 2036454"/>
                <a:gd name="connsiteY11" fmla="*/ 1016319 h 2246601"/>
                <a:gd name="connsiteX12" fmla="*/ 484581 w 2036454"/>
                <a:gd name="connsiteY12" fmla="*/ 1942131 h 2246601"/>
                <a:gd name="connsiteX13" fmla="*/ 533756 w 2036454"/>
                <a:gd name="connsiteY13" fmla="*/ 2149329 h 2246601"/>
                <a:gd name="connsiteX14" fmla="*/ 663812 w 2036454"/>
                <a:gd name="connsiteY14" fmla="*/ 2246601 h 2246601"/>
                <a:gd name="connsiteX15" fmla="*/ 1018229 w 2036454"/>
                <a:gd name="connsiteY15" fmla="*/ 2245332 h 2246601"/>
                <a:gd name="connsiteX16" fmla="*/ 1372641 w 2036454"/>
                <a:gd name="connsiteY16" fmla="*/ 2246601 h 2246601"/>
                <a:gd name="connsiteX17" fmla="*/ 1502697 w 2036454"/>
                <a:gd name="connsiteY17" fmla="*/ 2149329 h 2246601"/>
                <a:gd name="connsiteX18" fmla="*/ 1551873 w 2036454"/>
                <a:gd name="connsiteY18" fmla="*/ 1942131 h 2246601"/>
                <a:gd name="connsiteX19" fmla="*/ 2036454 w 2036454"/>
                <a:gd name="connsiteY19" fmla="*/ 1016319 h 2246601"/>
                <a:gd name="connsiteX20" fmla="*/ 1020136 w 2036454"/>
                <a:gd name="connsiteY20" fmla="*/ 0 h 2246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036454" h="2246601">
                  <a:moveTo>
                    <a:pt x="696638" y="2081097"/>
                  </a:moveTo>
                  <a:lnTo>
                    <a:pt x="717664" y="2094765"/>
                  </a:lnTo>
                  <a:lnTo>
                    <a:pt x="709915" y="2093208"/>
                  </a:lnTo>
                  <a:close/>
                  <a:moveTo>
                    <a:pt x="1016176" y="69112"/>
                  </a:moveTo>
                  <a:cubicBezTo>
                    <a:pt x="1544195" y="69112"/>
                    <a:pt x="1972239" y="497156"/>
                    <a:pt x="1972239" y="1025175"/>
                  </a:cubicBezTo>
                  <a:cubicBezTo>
                    <a:pt x="1972239" y="1553194"/>
                    <a:pt x="1544195" y="1981238"/>
                    <a:pt x="1016176" y="1981238"/>
                  </a:cubicBezTo>
                  <a:cubicBezTo>
                    <a:pt x="488157" y="1981238"/>
                    <a:pt x="60113" y="1553194"/>
                    <a:pt x="60113" y="1025175"/>
                  </a:cubicBezTo>
                  <a:cubicBezTo>
                    <a:pt x="60113" y="497156"/>
                    <a:pt x="488157" y="69112"/>
                    <a:pt x="1016176" y="69112"/>
                  </a:cubicBezTo>
                  <a:close/>
                  <a:moveTo>
                    <a:pt x="1020136" y="0"/>
                  </a:moveTo>
                  <a:lnTo>
                    <a:pt x="1018229" y="147"/>
                  </a:lnTo>
                  <a:lnTo>
                    <a:pt x="1016319" y="0"/>
                  </a:lnTo>
                  <a:cubicBezTo>
                    <a:pt x="455022" y="0"/>
                    <a:pt x="0" y="455021"/>
                    <a:pt x="0" y="1016319"/>
                  </a:cubicBezTo>
                  <a:cubicBezTo>
                    <a:pt x="0" y="1396151"/>
                    <a:pt x="271200" y="1771022"/>
                    <a:pt x="484581" y="1942131"/>
                  </a:cubicBezTo>
                  <a:cubicBezTo>
                    <a:pt x="548151" y="2015370"/>
                    <a:pt x="520096" y="2053853"/>
                    <a:pt x="533756" y="2149329"/>
                  </a:cubicBezTo>
                  <a:cubicBezTo>
                    <a:pt x="569271" y="2223033"/>
                    <a:pt x="601038" y="2246601"/>
                    <a:pt x="663812" y="2246601"/>
                  </a:cubicBezTo>
                  <a:lnTo>
                    <a:pt x="1018229" y="2245332"/>
                  </a:lnTo>
                  <a:lnTo>
                    <a:pt x="1372641" y="2246601"/>
                  </a:lnTo>
                  <a:cubicBezTo>
                    <a:pt x="1435417" y="2246601"/>
                    <a:pt x="1467183" y="2223033"/>
                    <a:pt x="1502697" y="2149329"/>
                  </a:cubicBezTo>
                  <a:cubicBezTo>
                    <a:pt x="1516357" y="2053853"/>
                    <a:pt x="1488303" y="2015370"/>
                    <a:pt x="1551873" y="1942131"/>
                  </a:cubicBezTo>
                  <a:cubicBezTo>
                    <a:pt x="1765253" y="1771022"/>
                    <a:pt x="2036454" y="1396151"/>
                    <a:pt x="2036454" y="1016319"/>
                  </a:cubicBezTo>
                  <a:cubicBezTo>
                    <a:pt x="2036454" y="455021"/>
                    <a:pt x="1581432" y="0"/>
                    <a:pt x="1020136"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2701"/>
            </a:p>
          </p:txBody>
        </p:sp>
      </p:grpSp>
      <p:sp>
        <p:nvSpPr>
          <p:cNvPr id="152" name="Freeform: Shape 151">
            <a:extLst>
              <a:ext uri="{FF2B5EF4-FFF2-40B4-BE49-F238E27FC236}">
                <a16:creationId xmlns:a16="http://schemas.microsoft.com/office/drawing/2014/main" id="{1E1607B5-64B5-47A5-8D74-932DFF0AB39F}"/>
              </a:ext>
            </a:extLst>
          </p:cNvPr>
          <p:cNvSpPr/>
          <p:nvPr/>
        </p:nvSpPr>
        <p:spPr>
          <a:xfrm flipH="1">
            <a:off x="10063308" y="3152436"/>
            <a:ext cx="1787797" cy="1972285"/>
          </a:xfrm>
          <a:custGeom>
            <a:avLst/>
            <a:gdLst>
              <a:gd name="connsiteX0" fmla="*/ 696638 w 2036454"/>
              <a:gd name="connsiteY0" fmla="*/ 2081097 h 2246601"/>
              <a:gd name="connsiteX1" fmla="*/ 717664 w 2036454"/>
              <a:gd name="connsiteY1" fmla="*/ 2094765 h 2246601"/>
              <a:gd name="connsiteX2" fmla="*/ 709915 w 2036454"/>
              <a:gd name="connsiteY2" fmla="*/ 2093208 h 2246601"/>
              <a:gd name="connsiteX3" fmla="*/ 1020136 w 2036454"/>
              <a:gd name="connsiteY3" fmla="*/ 0 h 2246601"/>
              <a:gd name="connsiteX4" fmla="*/ 1018229 w 2036454"/>
              <a:gd name="connsiteY4" fmla="*/ 147 h 2246601"/>
              <a:gd name="connsiteX5" fmla="*/ 1016319 w 2036454"/>
              <a:gd name="connsiteY5" fmla="*/ 0 h 2246601"/>
              <a:gd name="connsiteX6" fmla="*/ 0 w 2036454"/>
              <a:gd name="connsiteY6" fmla="*/ 1016319 h 2246601"/>
              <a:gd name="connsiteX7" fmla="*/ 484581 w 2036454"/>
              <a:gd name="connsiteY7" fmla="*/ 1942131 h 2246601"/>
              <a:gd name="connsiteX8" fmla="*/ 533756 w 2036454"/>
              <a:gd name="connsiteY8" fmla="*/ 2149329 h 2246601"/>
              <a:gd name="connsiteX9" fmla="*/ 663812 w 2036454"/>
              <a:gd name="connsiteY9" fmla="*/ 2246601 h 2246601"/>
              <a:gd name="connsiteX10" fmla="*/ 1018229 w 2036454"/>
              <a:gd name="connsiteY10" fmla="*/ 2245332 h 2246601"/>
              <a:gd name="connsiteX11" fmla="*/ 1372641 w 2036454"/>
              <a:gd name="connsiteY11" fmla="*/ 2246601 h 2246601"/>
              <a:gd name="connsiteX12" fmla="*/ 1502697 w 2036454"/>
              <a:gd name="connsiteY12" fmla="*/ 2149329 h 2246601"/>
              <a:gd name="connsiteX13" fmla="*/ 1551873 w 2036454"/>
              <a:gd name="connsiteY13" fmla="*/ 1942131 h 2246601"/>
              <a:gd name="connsiteX14" fmla="*/ 2036454 w 2036454"/>
              <a:gd name="connsiteY14" fmla="*/ 1016319 h 2246601"/>
              <a:gd name="connsiteX15" fmla="*/ 1020136 w 2036454"/>
              <a:gd name="connsiteY15" fmla="*/ 0 h 2246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036454" h="2246601">
                <a:moveTo>
                  <a:pt x="696638" y="2081097"/>
                </a:moveTo>
                <a:lnTo>
                  <a:pt x="717664" y="2094765"/>
                </a:lnTo>
                <a:lnTo>
                  <a:pt x="709915" y="2093208"/>
                </a:lnTo>
                <a:close/>
                <a:moveTo>
                  <a:pt x="1020136" y="0"/>
                </a:moveTo>
                <a:lnTo>
                  <a:pt x="1018229" y="147"/>
                </a:lnTo>
                <a:lnTo>
                  <a:pt x="1016319" y="0"/>
                </a:lnTo>
                <a:cubicBezTo>
                  <a:pt x="455022" y="0"/>
                  <a:pt x="0" y="455021"/>
                  <a:pt x="0" y="1016319"/>
                </a:cubicBezTo>
                <a:cubicBezTo>
                  <a:pt x="0" y="1396151"/>
                  <a:pt x="271200" y="1771022"/>
                  <a:pt x="484581" y="1942131"/>
                </a:cubicBezTo>
                <a:cubicBezTo>
                  <a:pt x="548151" y="2015370"/>
                  <a:pt x="520096" y="2053853"/>
                  <a:pt x="533756" y="2149329"/>
                </a:cubicBezTo>
                <a:cubicBezTo>
                  <a:pt x="569271" y="2223033"/>
                  <a:pt x="601038" y="2246601"/>
                  <a:pt x="663812" y="2246601"/>
                </a:cubicBezTo>
                <a:lnTo>
                  <a:pt x="1018229" y="2245332"/>
                </a:lnTo>
                <a:lnTo>
                  <a:pt x="1372641" y="2246601"/>
                </a:lnTo>
                <a:cubicBezTo>
                  <a:pt x="1435417" y="2246601"/>
                  <a:pt x="1467183" y="2223033"/>
                  <a:pt x="1502697" y="2149329"/>
                </a:cubicBezTo>
                <a:cubicBezTo>
                  <a:pt x="1516357" y="2053853"/>
                  <a:pt x="1488303" y="2015370"/>
                  <a:pt x="1551873" y="1942131"/>
                </a:cubicBezTo>
                <a:cubicBezTo>
                  <a:pt x="1765253" y="1771022"/>
                  <a:pt x="2036454" y="1396151"/>
                  <a:pt x="2036454" y="1016319"/>
                </a:cubicBezTo>
                <a:cubicBezTo>
                  <a:pt x="2036454" y="455021"/>
                  <a:pt x="1581432" y="0"/>
                  <a:pt x="1020136"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ko-KR" altLang="en-US" sz="2701"/>
          </a:p>
        </p:txBody>
      </p:sp>
      <p:grpSp>
        <p:nvGrpSpPr>
          <p:cNvPr id="83" name="Group 82">
            <a:extLst>
              <a:ext uri="{FF2B5EF4-FFF2-40B4-BE49-F238E27FC236}">
                <a16:creationId xmlns:a16="http://schemas.microsoft.com/office/drawing/2014/main" id="{AB2A7E71-5738-44B8-8C95-AE69F852EEE2}"/>
              </a:ext>
            </a:extLst>
          </p:cNvPr>
          <p:cNvGrpSpPr/>
          <p:nvPr/>
        </p:nvGrpSpPr>
        <p:grpSpPr>
          <a:xfrm>
            <a:off x="10063308" y="3059576"/>
            <a:ext cx="1832724" cy="1832724"/>
            <a:chOff x="4547049" y="1897856"/>
            <a:chExt cx="3071634" cy="3071634"/>
          </a:xfrm>
          <a:effectLst/>
        </p:grpSpPr>
        <p:sp>
          <p:nvSpPr>
            <p:cNvPr id="84" name="Freeform: Shape 83">
              <a:extLst>
                <a:ext uri="{FF2B5EF4-FFF2-40B4-BE49-F238E27FC236}">
                  <a16:creationId xmlns:a16="http://schemas.microsoft.com/office/drawing/2014/main" id="{D8F22443-BC2E-481F-848C-C91988FF254D}"/>
                </a:ext>
              </a:extLst>
            </p:cNvPr>
            <p:cNvSpPr/>
            <p:nvPr/>
          </p:nvSpPr>
          <p:spPr>
            <a:xfrm>
              <a:off x="4547049" y="1897856"/>
              <a:ext cx="3071634" cy="3071634"/>
            </a:xfrm>
            <a:custGeom>
              <a:avLst/>
              <a:gdLst>
                <a:gd name="connsiteX0" fmla="*/ 3057049 w 3057525"/>
                <a:gd name="connsiteY0" fmla="*/ 1532096 h 3057525"/>
                <a:gd name="connsiteX1" fmla="*/ 1532096 w 3057525"/>
                <a:gd name="connsiteY1" fmla="*/ 3057049 h 3057525"/>
                <a:gd name="connsiteX2" fmla="*/ 7144 w 3057525"/>
                <a:gd name="connsiteY2" fmla="*/ 1532096 h 3057525"/>
                <a:gd name="connsiteX3" fmla="*/ 1532096 w 3057525"/>
                <a:gd name="connsiteY3" fmla="*/ 7144 h 3057525"/>
                <a:gd name="connsiteX4" fmla="*/ 3057049 w 3057525"/>
                <a:gd name="connsiteY4" fmla="*/ 1532096 h 3057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7525" h="3057525">
                  <a:moveTo>
                    <a:pt x="3057049" y="1532096"/>
                  </a:moveTo>
                  <a:cubicBezTo>
                    <a:pt x="3057049" y="2374304"/>
                    <a:pt x="2374304" y="3057049"/>
                    <a:pt x="1532096" y="3057049"/>
                  </a:cubicBezTo>
                  <a:cubicBezTo>
                    <a:pt x="689888" y="3057049"/>
                    <a:pt x="7144" y="2374304"/>
                    <a:pt x="7144" y="1532096"/>
                  </a:cubicBezTo>
                  <a:cubicBezTo>
                    <a:pt x="7144" y="689888"/>
                    <a:pt x="689888" y="7144"/>
                    <a:pt x="1532096" y="7144"/>
                  </a:cubicBezTo>
                  <a:cubicBezTo>
                    <a:pt x="2374304" y="7144"/>
                    <a:pt x="3057049" y="689888"/>
                    <a:pt x="3057049" y="1532096"/>
                  </a:cubicBezTo>
                  <a:close/>
                </a:path>
              </a:pathLst>
            </a:custGeom>
            <a:solidFill>
              <a:schemeClr val="accent1">
                <a:lumMod val="20000"/>
                <a:lumOff val="80000"/>
              </a:schemeClr>
            </a:solidFill>
            <a:ln w="9525" cap="flat">
              <a:noFill/>
              <a:prstDash val="solid"/>
              <a:miter/>
            </a:ln>
            <a:effectLst/>
          </p:spPr>
          <p:txBody>
            <a:bodyPr rtlCol="0" anchor="ctr"/>
            <a:lstStyle/>
            <a:p>
              <a:endParaRPr lang="en-US" dirty="0"/>
            </a:p>
          </p:txBody>
        </p:sp>
        <p:sp>
          <p:nvSpPr>
            <p:cNvPr id="85" name="Freeform: Shape 84">
              <a:extLst>
                <a:ext uri="{FF2B5EF4-FFF2-40B4-BE49-F238E27FC236}">
                  <a16:creationId xmlns:a16="http://schemas.microsoft.com/office/drawing/2014/main" id="{35F2A40E-4190-437D-AC60-CD4CDF3B31A4}"/>
                </a:ext>
              </a:extLst>
            </p:cNvPr>
            <p:cNvSpPr/>
            <p:nvPr/>
          </p:nvSpPr>
          <p:spPr>
            <a:xfrm>
              <a:off x="4574848" y="1907000"/>
              <a:ext cx="3028217" cy="2962327"/>
            </a:xfrm>
            <a:custGeom>
              <a:avLst/>
              <a:gdLst>
                <a:gd name="connsiteX0" fmla="*/ 2863236 w 3028217"/>
                <a:gd name="connsiteY0" fmla="*/ 2049564 h 2962327"/>
                <a:gd name="connsiteX1" fmla="*/ 2844662 w 3028217"/>
                <a:gd name="connsiteY1" fmla="*/ 2065518 h 2962327"/>
                <a:gd name="connsiteX2" fmla="*/ 2847519 w 3028217"/>
                <a:gd name="connsiteY2" fmla="*/ 2116953 h 2962327"/>
                <a:gd name="connsiteX3" fmla="*/ 2887525 w 3028217"/>
                <a:gd name="connsiteY3" fmla="*/ 2084568 h 2962327"/>
                <a:gd name="connsiteX4" fmla="*/ 2890382 w 3028217"/>
                <a:gd name="connsiteY4" fmla="*/ 2078853 h 2962327"/>
                <a:gd name="connsiteX5" fmla="*/ 2890382 w 3028217"/>
                <a:gd name="connsiteY5" fmla="*/ 2057898 h 2962327"/>
                <a:gd name="connsiteX6" fmla="*/ 2863236 w 3028217"/>
                <a:gd name="connsiteY6" fmla="*/ 2049564 h 2962327"/>
                <a:gd name="connsiteX7" fmla="*/ 2453184 w 3028217"/>
                <a:gd name="connsiteY7" fmla="*/ 1703568 h 2962327"/>
                <a:gd name="connsiteX8" fmla="*/ 2444611 w 3028217"/>
                <a:gd name="connsiteY8" fmla="*/ 1714046 h 2962327"/>
                <a:gd name="connsiteX9" fmla="*/ 2467471 w 3028217"/>
                <a:gd name="connsiteY9" fmla="*/ 1740716 h 2962327"/>
                <a:gd name="connsiteX10" fmla="*/ 2482711 w 3028217"/>
                <a:gd name="connsiteY10" fmla="*/ 1728333 h 2962327"/>
                <a:gd name="connsiteX11" fmla="*/ 2453184 w 3028217"/>
                <a:gd name="connsiteY11" fmla="*/ 1703568 h 2962327"/>
                <a:gd name="connsiteX12" fmla="*/ 802501 w 3028217"/>
                <a:gd name="connsiteY12" fmla="*/ 1583553 h 2962327"/>
                <a:gd name="connsiteX13" fmla="*/ 812026 w 3028217"/>
                <a:gd name="connsiteY13" fmla="*/ 1589268 h 2962327"/>
                <a:gd name="connsiteX14" fmla="*/ 802501 w 3028217"/>
                <a:gd name="connsiteY14" fmla="*/ 1599745 h 2962327"/>
                <a:gd name="connsiteX15" fmla="*/ 792024 w 3028217"/>
                <a:gd name="connsiteY15" fmla="*/ 1594030 h 2962327"/>
                <a:gd name="connsiteX16" fmla="*/ 802501 w 3028217"/>
                <a:gd name="connsiteY16" fmla="*/ 1583553 h 2962327"/>
                <a:gd name="connsiteX17" fmla="*/ 573901 w 3028217"/>
                <a:gd name="connsiteY17" fmla="*/ 1577838 h 2962327"/>
                <a:gd name="connsiteX18" fmla="*/ 592951 w 3028217"/>
                <a:gd name="connsiteY18" fmla="*/ 1589268 h 2962327"/>
                <a:gd name="connsiteX19" fmla="*/ 584379 w 3028217"/>
                <a:gd name="connsiteY19" fmla="*/ 1596888 h 2962327"/>
                <a:gd name="connsiteX20" fmla="*/ 565329 w 3028217"/>
                <a:gd name="connsiteY20" fmla="*/ 1587363 h 2962327"/>
                <a:gd name="connsiteX21" fmla="*/ 573901 w 3028217"/>
                <a:gd name="connsiteY21" fmla="*/ 1577838 h 2962327"/>
                <a:gd name="connsiteX22" fmla="*/ 698678 w 3028217"/>
                <a:gd name="connsiteY22" fmla="*/ 1550216 h 2962327"/>
                <a:gd name="connsiteX23" fmla="*/ 763448 w 3028217"/>
                <a:gd name="connsiteY23" fmla="*/ 1592126 h 2962327"/>
                <a:gd name="connsiteX24" fmla="*/ 678676 w 3028217"/>
                <a:gd name="connsiteY24" fmla="*/ 1592126 h 2962327"/>
                <a:gd name="connsiteX25" fmla="*/ 698678 w 3028217"/>
                <a:gd name="connsiteY25" fmla="*/ 1550216 h 2962327"/>
                <a:gd name="connsiteX26" fmla="*/ 492939 w 3028217"/>
                <a:gd name="connsiteY26" fmla="*/ 1460681 h 2962327"/>
                <a:gd name="connsiteX27" fmla="*/ 562471 w 3028217"/>
                <a:gd name="connsiteY27" fmla="*/ 1479731 h 2962327"/>
                <a:gd name="connsiteX28" fmla="*/ 646291 w 3028217"/>
                <a:gd name="connsiteY28" fmla="*/ 1537833 h 2962327"/>
                <a:gd name="connsiteX29" fmla="*/ 577711 w 3028217"/>
                <a:gd name="connsiteY29" fmla="*/ 1525451 h 2962327"/>
                <a:gd name="connsiteX30" fmla="*/ 527229 w 3028217"/>
                <a:gd name="connsiteY30" fmla="*/ 1487351 h 2962327"/>
                <a:gd name="connsiteX31" fmla="*/ 525032 w 3028217"/>
                <a:gd name="connsiteY31" fmla="*/ 1486533 h 2962327"/>
                <a:gd name="connsiteX32" fmla="*/ 527229 w 3028217"/>
                <a:gd name="connsiteY32" fmla="*/ 1488303 h 2962327"/>
                <a:gd name="connsiteX33" fmla="*/ 451029 w 3028217"/>
                <a:gd name="connsiteY33" fmla="*/ 1494971 h 2962327"/>
                <a:gd name="connsiteX34" fmla="*/ 492939 w 3028217"/>
                <a:gd name="connsiteY34" fmla="*/ 1460681 h 2962327"/>
                <a:gd name="connsiteX35" fmla="*/ 592475 w 3028217"/>
                <a:gd name="connsiteY35" fmla="*/ 1413889 h 2962327"/>
                <a:gd name="connsiteX36" fmla="*/ 596761 w 3028217"/>
                <a:gd name="connsiteY36" fmla="*/ 1414961 h 2962327"/>
                <a:gd name="connsiteX37" fmla="*/ 595809 w 3028217"/>
                <a:gd name="connsiteY37" fmla="*/ 1447346 h 2962327"/>
                <a:gd name="connsiteX38" fmla="*/ 588189 w 3028217"/>
                <a:gd name="connsiteY38" fmla="*/ 1414961 h 2962327"/>
                <a:gd name="connsiteX39" fmla="*/ 592475 w 3028217"/>
                <a:gd name="connsiteY39" fmla="*/ 1413889 h 2962327"/>
                <a:gd name="connsiteX40" fmla="*/ 2633206 w 3028217"/>
                <a:gd name="connsiteY40" fmla="*/ 1174931 h 2962327"/>
                <a:gd name="connsiteX41" fmla="*/ 2673211 w 3028217"/>
                <a:gd name="connsiteY41" fmla="*/ 1180646 h 2962327"/>
                <a:gd name="connsiteX42" fmla="*/ 2633206 w 3028217"/>
                <a:gd name="connsiteY42" fmla="*/ 1174931 h 2962327"/>
                <a:gd name="connsiteX43" fmla="*/ 2477948 w 3028217"/>
                <a:gd name="connsiteY43" fmla="*/ 1095873 h 2962327"/>
                <a:gd name="connsiteX44" fmla="*/ 2484616 w 3028217"/>
                <a:gd name="connsiteY44" fmla="*/ 1110160 h 2962327"/>
                <a:gd name="connsiteX45" fmla="*/ 2464613 w 3028217"/>
                <a:gd name="connsiteY45" fmla="*/ 1135878 h 2962327"/>
                <a:gd name="connsiteX46" fmla="*/ 2444611 w 3028217"/>
                <a:gd name="connsiteY46" fmla="*/ 1144450 h 2962327"/>
                <a:gd name="connsiteX47" fmla="*/ 2415083 w 3028217"/>
                <a:gd name="connsiteY47" fmla="*/ 1119685 h 2962327"/>
                <a:gd name="connsiteX48" fmla="*/ 2446516 w 3028217"/>
                <a:gd name="connsiteY48" fmla="*/ 1114923 h 2962327"/>
                <a:gd name="connsiteX49" fmla="*/ 2477948 w 3028217"/>
                <a:gd name="connsiteY49" fmla="*/ 1095873 h 2962327"/>
                <a:gd name="connsiteX50" fmla="*/ 2344599 w 3028217"/>
                <a:gd name="connsiteY50" fmla="*/ 1039676 h 2962327"/>
                <a:gd name="connsiteX51" fmla="*/ 2355076 w 3028217"/>
                <a:gd name="connsiteY51" fmla="*/ 1066346 h 2962327"/>
                <a:gd name="connsiteX52" fmla="*/ 2341741 w 3028217"/>
                <a:gd name="connsiteY52" fmla="*/ 1092063 h 2962327"/>
                <a:gd name="connsiteX53" fmla="*/ 2328406 w 3028217"/>
                <a:gd name="connsiteY53" fmla="*/ 1065393 h 2962327"/>
                <a:gd name="connsiteX54" fmla="*/ 2344599 w 3028217"/>
                <a:gd name="connsiteY54" fmla="*/ 1039676 h 2962327"/>
                <a:gd name="connsiteX55" fmla="*/ 699631 w 3028217"/>
                <a:gd name="connsiteY55" fmla="*/ 966334 h 2962327"/>
                <a:gd name="connsiteX56" fmla="*/ 616764 w 3028217"/>
                <a:gd name="connsiteY56" fmla="*/ 992051 h 2962327"/>
                <a:gd name="connsiteX57" fmla="*/ 699631 w 3028217"/>
                <a:gd name="connsiteY57" fmla="*/ 966334 h 2962327"/>
                <a:gd name="connsiteX58" fmla="*/ 2786559 w 3028217"/>
                <a:gd name="connsiteY58" fmla="*/ 938711 h 2962327"/>
                <a:gd name="connsiteX59" fmla="*/ 2814181 w 3028217"/>
                <a:gd name="connsiteY59" fmla="*/ 938711 h 2962327"/>
                <a:gd name="connsiteX60" fmla="*/ 2814181 w 3028217"/>
                <a:gd name="connsiteY60" fmla="*/ 945378 h 2962327"/>
                <a:gd name="connsiteX61" fmla="*/ 2786559 w 3028217"/>
                <a:gd name="connsiteY61" fmla="*/ 938711 h 2962327"/>
                <a:gd name="connsiteX62" fmla="*/ 737731 w 3028217"/>
                <a:gd name="connsiteY62" fmla="*/ 935019 h 2962327"/>
                <a:gd name="connsiteX63" fmla="*/ 702489 w 3028217"/>
                <a:gd name="connsiteY63" fmla="*/ 951093 h 2962327"/>
                <a:gd name="connsiteX64" fmla="*/ 770116 w 3028217"/>
                <a:gd name="connsiteY64" fmla="*/ 936805 h 2962327"/>
                <a:gd name="connsiteX65" fmla="*/ 737731 w 3028217"/>
                <a:gd name="connsiteY65" fmla="*/ 935019 h 2962327"/>
                <a:gd name="connsiteX66" fmla="*/ 619383 w 3028217"/>
                <a:gd name="connsiteY66" fmla="*/ 880251 h 2962327"/>
                <a:gd name="connsiteX67" fmla="*/ 608191 w 3028217"/>
                <a:gd name="connsiteY67" fmla="*/ 882513 h 2962327"/>
                <a:gd name="connsiteX68" fmla="*/ 541516 w 3028217"/>
                <a:gd name="connsiteY68" fmla="*/ 968238 h 2962327"/>
                <a:gd name="connsiteX69" fmla="*/ 558661 w 3028217"/>
                <a:gd name="connsiteY69" fmla="*/ 975858 h 2962327"/>
                <a:gd name="connsiteX70" fmla="*/ 578664 w 3028217"/>
                <a:gd name="connsiteY70" fmla="*/ 949188 h 2962327"/>
                <a:gd name="connsiteX71" fmla="*/ 623431 w 3028217"/>
                <a:gd name="connsiteY71" fmla="*/ 890133 h 2962327"/>
                <a:gd name="connsiteX72" fmla="*/ 619383 w 3028217"/>
                <a:gd name="connsiteY72" fmla="*/ 880251 h 2962327"/>
                <a:gd name="connsiteX73" fmla="*/ 659626 w 3028217"/>
                <a:gd name="connsiteY73" fmla="*/ 872036 h 2962327"/>
                <a:gd name="connsiteX74" fmla="*/ 647244 w 3028217"/>
                <a:gd name="connsiteY74" fmla="*/ 879656 h 2962327"/>
                <a:gd name="connsiteX75" fmla="*/ 657721 w 3028217"/>
                <a:gd name="connsiteY75" fmla="*/ 950141 h 2962327"/>
                <a:gd name="connsiteX76" fmla="*/ 683439 w 3028217"/>
                <a:gd name="connsiteY76" fmla="*/ 913946 h 2962327"/>
                <a:gd name="connsiteX77" fmla="*/ 711061 w 3028217"/>
                <a:gd name="connsiteY77" fmla="*/ 910136 h 2962327"/>
                <a:gd name="connsiteX78" fmla="*/ 709156 w 3028217"/>
                <a:gd name="connsiteY78" fmla="*/ 891086 h 2962327"/>
                <a:gd name="connsiteX79" fmla="*/ 659626 w 3028217"/>
                <a:gd name="connsiteY79" fmla="*/ 872036 h 2962327"/>
                <a:gd name="connsiteX80" fmla="*/ 620410 w 3028217"/>
                <a:gd name="connsiteY80" fmla="*/ 803828 h 2962327"/>
                <a:gd name="connsiteX81" fmla="*/ 603429 w 3028217"/>
                <a:gd name="connsiteY81" fmla="*/ 807266 h 2962327"/>
                <a:gd name="connsiteX82" fmla="*/ 532944 w 3028217"/>
                <a:gd name="connsiteY82" fmla="*/ 841556 h 2962327"/>
                <a:gd name="connsiteX83" fmla="*/ 541516 w 3028217"/>
                <a:gd name="connsiteY83" fmla="*/ 855843 h 2962327"/>
                <a:gd name="connsiteX84" fmla="*/ 602476 w 3028217"/>
                <a:gd name="connsiteY84" fmla="*/ 859653 h 2962327"/>
                <a:gd name="connsiteX85" fmla="*/ 652959 w 3028217"/>
                <a:gd name="connsiteY85" fmla="*/ 835841 h 2962327"/>
                <a:gd name="connsiteX86" fmla="*/ 620410 w 3028217"/>
                <a:gd name="connsiteY86" fmla="*/ 803828 h 2962327"/>
                <a:gd name="connsiteX87" fmla="*/ 2051228 w 3028217"/>
                <a:gd name="connsiteY87" fmla="*/ 690108 h 2962327"/>
                <a:gd name="connsiteX88" fmla="*/ 2074088 w 3028217"/>
                <a:gd name="connsiteY88" fmla="*/ 722493 h 2962327"/>
                <a:gd name="connsiteX89" fmla="*/ 2021701 w 3028217"/>
                <a:gd name="connsiteY89" fmla="*/ 782500 h 2962327"/>
                <a:gd name="connsiteX90" fmla="*/ 2000746 w 3028217"/>
                <a:gd name="connsiteY90" fmla="*/ 772023 h 2962327"/>
                <a:gd name="connsiteX91" fmla="*/ 2036941 w 3028217"/>
                <a:gd name="connsiteY91" fmla="*/ 698680 h 2962327"/>
                <a:gd name="connsiteX92" fmla="*/ 2051228 w 3028217"/>
                <a:gd name="connsiteY92" fmla="*/ 690108 h 2962327"/>
                <a:gd name="connsiteX93" fmla="*/ 2111236 w 3028217"/>
                <a:gd name="connsiteY93" fmla="*/ 608669 h 2962327"/>
                <a:gd name="connsiteX94" fmla="*/ 2113141 w 3028217"/>
                <a:gd name="connsiteY94" fmla="*/ 623433 h 2962327"/>
                <a:gd name="connsiteX95" fmla="*/ 2111236 w 3028217"/>
                <a:gd name="connsiteY95" fmla="*/ 626290 h 2962327"/>
                <a:gd name="connsiteX96" fmla="*/ 2159814 w 3028217"/>
                <a:gd name="connsiteY96" fmla="*/ 711063 h 2962327"/>
                <a:gd name="connsiteX97" fmla="*/ 2199819 w 3028217"/>
                <a:gd name="connsiteY97" fmla="*/ 758688 h 2962327"/>
                <a:gd name="connsiteX98" fmla="*/ 2176959 w 3028217"/>
                <a:gd name="connsiteY98" fmla="*/ 800598 h 2962327"/>
                <a:gd name="connsiteX99" fmla="*/ 2092186 w 3028217"/>
                <a:gd name="connsiteY99" fmla="*/ 814885 h 2962327"/>
                <a:gd name="connsiteX100" fmla="*/ 2092186 w 3028217"/>
                <a:gd name="connsiteY100" fmla="*/ 777738 h 2962327"/>
                <a:gd name="connsiteX101" fmla="*/ 2111236 w 3028217"/>
                <a:gd name="connsiteY101" fmla="*/ 740590 h 2962327"/>
                <a:gd name="connsiteX102" fmla="*/ 2110284 w 3028217"/>
                <a:gd name="connsiteY102" fmla="*/ 710110 h 2962327"/>
                <a:gd name="connsiteX103" fmla="*/ 2076946 w 3028217"/>
                <a:gd name="connsiteY103" fmla="*/ 669153 h 2962327"/>
                <a:gd name="connsiteX104" fmla="*/ 2097901 w 3028217"/>
                <a:gd name="connsiteY104" fmla="*/ 611050 h 2962327"/>
                <a:gd name="connsiteX105" fmla="*/ 2111236 w 3028217"/>
                <a:gd name="connsiteY105" fmla="*/ 608669 h 2962327"/>
                <a:gd name="connsiteX106" fmla="*/ 927279 w 3028217"/>
                <a:gd name="connsiteY106" fmla="*/ 479605 h 2962327"/>
                <a:gd name="connsiteX107" fmla="*/ 933946 w 3028217"/>
                <a:gd name="connsiteY107" fmla="*/ 486273 h 2962327"/>
                <a:gd name="connsiteX108" fmla="*/ 929184 w 3028217"/>
                <a:gd name="connsiteY108" fmla="*/ 493893 h 2962327"/>
                <a:gd name="connsiteX109" fmla="*/ 919659 w 3028217"/>
                <a:gd name="connsiteY109" fmla="*/ 488178 h 2962327"/>
                <a:gd name="connsiteX110" fmla="*/ 927279 w 3028217"/>
                <a:gd name="connsiteY110" fmla="*/ 479605 h 2962327"/>
                <a:gd name="connsiteX111" fmla="*/ 1938089 w 3028217"/>
                <a:gd name="connsiteY111" fmla="*/ 417931 h 2962327"/>
                <a:gd name="connsiteX112" fmla="*/ 1959789 w 3028217"/>
                <a:gd name="connsiteY112" fmla="*/ 441505 h 2962327"/>
                <a:gd name="connsiteX113" fmla="*/ 1940739 w 3028217"/>
                <a:gd name="connsiteY113" fmla="*/ 466270 h 2962327"/>
                <a:gd name="connsiteX114" fmla="*/ 1842631 w 3028217"/>
                <a:gd name="connsiteY114" fmla="*/ 480558 h 2962327"/>
                <a:gd name="connsiteX115" fmla="*/ 1832154 w 3028217"/>
                <a:gd name="connsiteY115" fmla="*/ 458650 h 2962327"/>
                <a:gd name="connsiteX116" fmla="*/ 1833106 w 3028217"/>
                <a:gd name="connsiteY116" fmla="*/ 431980 h 2962327"/>
                <a:gd name="connsiteX117" fmla="*/ 1845489 w 3028217"/>
                <a:gd name="connsiteY117" fmla="*/ 423408 h 2962327"/>
                <a:gd name="connsiteX118" fmla="*/ 1857871 w 3028217"/>
                <a:gd name="connsiteY118" fmla="*/ 432933 h 2962327"/>
                <a:gd name="connsiteX119" fmla="*/ 1926451 w 3028217"/>
                <a:gd name="connsiteY119" fmla="*/ 418645 h 2962327"/>
                <a:gd name="connsiteX120" fmla="*/ 1938089 w 3028217"/>
                <a:gd name="connsiteY120" fmla="*/ 417931 h 2962327"/>
                <a:gd name="connsiteX121" fmla="*/ 904419 w 3028217"/>
                <a:gd name="connsiteY121" fmla="*/ 389118 h 2962327"/>
                <a:gd name="connsiteX122" fmla="*/ 938709 w 3028217"/>
                <a:gd name="connsiteY122" fmla="*/ 433886 h 2962327"/>
                <a:gd name="connsiteX123" fmla="*/ 942519 w 3028217"/>
                <a:gd name="connsiteY123" fmla="*/ 446268 h 2962327"/>
                <a:gd name="connsiteX124" fmla="*/ 931089 w 3028217"/>
                <a:gd name="connsiteY124" fmla="*/ 449125 h 2962327"/>
                <a:gd name="connsiteX125" fmla="*/ 878701 w 3028217"/>
                <a:gd name="connsiteY125" fmla="*/ 449125 h 2962327"/>
                <a:gd name="connsiteX126" fmla="*/ 856794 w 3028217"/>
                <a:gd name="connsiteY126" fmla="*/ 443411 h 2962327"/>
                <a:gd name="connsiteX127" fmla="*/ 867271 w 3028217"/>
                <a:gd name="connsiteY127" fmla="*/ 412930 h 2962327"/>
                <a:gd name="connsiteX128" fmla="*/ 904419 w 3028217"/>
                <a:gd name="connsiteY128" fmla="*/ 389118 h 2962327"/>
                <a:gd name="connsiteX129" fmla="*/ 1062534 w 3028217"/>
                <a:gd name="connsiteY129" fmla="*/ 340541 h 2962327"/>
                <a:gd name="connsiteX130" fmla="*/ 1083489 w 3028217"/>
                <a:gd name="connsiteY130" fmla="*/ 353876 h 2962327"/>
                <a:gd name="connsiteX131" fmla="*/ 1053961 w 3028217"/>
                <a:gd name="connsiteY131" fmla="*/ 360543 h 2962327"/>
                <a:gd name="connsiteX132" fmla="*/ 1062534 w 3028217"/>
                <a:gd name="connsiteY132" fmla="*/ 340541 h 2962327"/>
                <a:gd name="connsiteX133" fmla="*/ 2471113 w 3028217"/>
                <a:gd name="connsiteY133" fmla="*/ 336025 h 2962327"/>
                <a:gd name="connsiteX134" fmla="*/ 2521763 w 3028217"/>
                <a:gd name="connsiteY134" fmla="*/ 370068 h 2962327"/>
                <a:gd name="connsiteX135" fmla="*/ 2848471 w 3028217"/>
                <a:gd name="connsiteY135" fmla="*/ 785358 h 2962327"/>
                <a:gd name="connsiteX136" fmla="*/ 2920861 w 3028217"/>
                <a:gd name="connsiteY136" fmla="*/ 940616 h 2962327"/>
                <a:gd name="connsiteX137" fmla="*/ 2926576 w 3028217"/>
                <a:gd name="connsiteY137" fmla="*/ 977763 h 2962327"/>
                <a:gd name="connsiteX138" fmla="*/ 2847518 w 3028217"/>
                <a:gd name="connsiteY138" fmla="*/ 938711 h 2962327"/>
                <a:gd name="connsiteX139" fmla="*/ 2864663 w 3028217"/>
                <a:gd name="connsiteY139" fmla="*/ 890133 h 2962327"/>
                <a:gd name="connsiteX140" fmla="*/ 2810371 w 3028217"/>
                <a:gd name="connsiteY140" fmla="*/ 908231 h 2962327"/>
                <a:gd name="connsiteX141" fmla="*/ 2757031 w 3028217"/>
                <a:gd name="connsiteY141" fmla="*/ 904421 h 2962327"/>
                <a:gd name="connsiteX142" fmla="*/ 2728456 w 3028217"/>
                <a:gd name="connsiteY142" fmla="*/ 916803 h 2962327"/>
                <a:gd name="connsiteX143" fmla="*/ 2707501 w 3028217"/>
                <a:gd name="connsiteY143" fmla="*/ 971096 h 2962327"/>
                <a:gd name="connsiteX144" fmla="*/ 2706548 w 3028217"/>
                <a:gd name="connsiteY144" fmla="*/ 1011101 h 2962327"/>
                <a:gd name="connsiteX145" fmla="*/ 2712263 w 3028217"/>
                <a:gd name="connsiteY145" fmla="*/ 1044438 h 2962327"/>
                <a:gd name="connsiteX146" fmla="*/ 2750438 w 3028217"/>
                <a:gd name="connsiteY146" fmla="*/ 1026892 h 2962327"/>
                <a:gd name="connsiteX147" fmla="*/ 2757317 w 3028217"/>
                <a:gd name="connsiteY147" fmla="*/ 1029909 h 2962327"/>
                <a:gd name="connsiteX148" fmla="*/ 2760842 w 3028217"/>
                <a:gd name="connsiteY148" fmla="*/ 1028246 h 2962327"/>
                <a:gd name="connsiteX149" fmla="*/ 2785607 w 3028217"/>
                <a:gd name="connsiteY149" fmla="*/ 1010148 h 2962327"/>
                <a:gd name="connsiteX150" fmla="*/ 2804538 w 3028217"/>
                <a:gd name="connsiteY150" fmla="*/ 1006457 h 2962327"/>
                <a:gd name="connsiteX151" fmla="*/ 2822755 w 3028217"/>
                <a:gd name="connsiteY151" fmla="*/ 1009196 h 2962327"/>
                <a:gd name="connsiteX152" fmla="*/ 2938959 w 3028217"/>
                <a:gd name="connsiteY152" fmla="*/ 1031103 h 2962327"/>
                <a:gd name="connsiteX153" fmla="*/ 2959915 w 3028217"/>
                <a:gd name="connsiteY153" fmla="*/ 1058726 h 2962327"/>
                <a:gd name="connsiteX154" fmla="*/ 3021827 w 3028217"/>
                <a:gd name="connsiteY154" fmla="*/ 1368288 h 2962327"/>
                <a:gd name="connsiteX155" fmla="*/ 3027542 w 3028217"/>
                <a:gd name="connsiteY155" fmla="*/ 1562598 h 2962327"/>
                <a:gd name="connsiteX156" fmla="*/ 3020874 w 3028217"/>
                <a:gd name="connsiteY156" fmla="*/ 1594983 h 2962327"/>
                <a:gd name="connsiteX157" fmla="*/ 2958009 w 3028217"/>
                <a:gd name="connsiteY157" fmla="*/ 1512116 h 2962327"/>
                <a:gd name="connsiteX158" fmla="*/ 2918005 w 3028217"/>
                <a:gd name="connsiteY158" fmla="*/ 1446393 h 2962327"/>
                <a:gd name="connsiteX159" fmla="*/ 2860855 w 3028217"/>
                <a:gd name="connsiteY159" fmla="*/ 1371146 h 2962327"/>
                <a:gd name="connsiteX160" fmla="*/ 2831327 w 3028217"/>
                <a:gd name="connsiteY160" fmla="*/ 1343523 h 2962327"/>
                <a:gd name="connsiteX161" fmla="*/ 2856092 w 3028217"/>
                <a:gd name="connsiteY161" fmla="*/ 1380671 h 2962327"/>
                <a:gd name="connsiteX162" fmla="*/ 2930387 w 3028217"/>
                <a:gd name="connsiteY162" fmla="*/ 1514021 h 2962327"/>
                <a:gd name="connsiteX163" fmla="*/ 2939912 w 3028217"/>
                <a:gd name="connsiteY163" fmla="*/ 1546406 h 2962327"/>
                <a:gd name="connsiteX164" fmla="*/ 2962772 w 3028217"/>
                <a:gd name="connsiteY164" fmla="*/ 1597841 h 2962327"/>
                <a:gd name="connsiteX165" fmla="*/ 2999919 w 3028217"/>
                <a:gd name="connsiteY165" fmla="*/ 1683566 h 2962327"/>
                <a:gd name="connsiteX166" fmla="*/ 3012302 w 3028217"/>
                <a:gd name="connsiteY166" fmla="*/ 1740716 h 2962327"/>
                <a:gd name="connsiteX167" fmla="*/ 2886572 w 3028217"/>
                <a:gd name="connsiteY167" fmla="*/ 2158864 h 2962327"/>
                <a:gd name="connsiteX168" fmla="*/ 2841805 w 3028217"/>
                <a:gd name="connsiteY168" fmla="*/ 2246493 h 2962327"/>
                <a:gd name="connsiteX169" fmla="*/ 2821802 w 3028217"/>
                <a:gd name="connsiteY169" fmla="*/ 2266496 h 2962327"/>
                <a:gd name="connsiteX170" fmla="*/ 2808467 w 3028217"/>
                <a:gd name="connsiteY170" fmla="*/ 2240778 h 2962327"/>
                <a:gd name="connsiteX171" fmla="*/ 2785607 w 3028217"/>
                <a:gd name="connsiteY171" fmla="*/ 2172198 h 2962327"/>
                <a:gd name="connsiteX172" fmla="*/ 2805609 w 3028217"/>
                <a:gd name="connsiteY172" fmla="*/ 2234111 h 2962327"/>
                <a:gd name="connsiteX173" fmla="*/ 2821802 w 3028217"/>
                <a:gd name="connsiteY173" fmla="*/ 2273164 h 2962327"/>
                <a:gd name="connsiteX174" fmla="*/ 2708455 w 3028217"/>
                <a:gd name="connsiteY174" fmla="*/ 2451281 h 2962327"/>
                <a:gd name="connsiteX175" fmla="*/ 2551292 w 3028217"/>
                <a:gd name="connsiteY175" fmla="*/ 2622731 h 2962327"/>
                <a:gd name="connsiteX176" fmla="*/ 2476997 w 3028217"/>
                <a:gd name="connsiteY176" fmla="*/ 2687501 h 2962327"/>
                <a:gd name="connsiteX177" fmla="*/ 2463662 w 3028217"/>
                <a:gd name="connsiteY177" fmla="*/ 2655116 h 2962327"/>
                <a:gd name="connsiteX178" fmla="*/ 2425562 w 3028217"/>
                <a:gd name="connsiteY178" fmla="*/ 2533196 h 2962327"/>
                <a:gd name="connsiteX179" fmla="*/ 2439849 w 3028217"/>
                <a:gd name="connsiteY179" fmla="*/ 2375081 h 2962327"/>
                <a:gd name="connsiteX180" fmla="*/ 2449374 w 3028217"/>
                <a:gd name="connsiteY180" fmla="*/ 2301739 h 2962327"/>
                <a:gd name="connsiteX181" fmla="*/ 2430324 w 3028217"/>
                <a:gd name="connsiteY181" fmla="*/ 2210298 h 2962327"/>
                <a:gd name="connsiteX182" fmla="*/ 2396987 w 3028217"/>
                <a:gd name="connsiteY182" fmla="*/ 2144576 h 2962327"/>
                <a:gd name="connsiteX183" fmla="*/ 2370317 w 3028217"/>
                <a:gd name="connsiteY183" fmla="*/ 2012178 h 2962327"/>
                <a:gd name="connsiteX184" fmla="*/ 2374127 w 3028217"/>
                <a:gd name="connsiteY184" fmla="*/ 1992176 h 2962327"/>
                <a:gd name="connsiteX185" fmla="*/ 2319834 w 3028217"/>
                <a:gd name="connsiteY185" fmla="*/ 1944551 h 2962327"/>
                <a:gd name="connsiteX186" fmla="*/ 2282687 w 3028217"/>
                <a:gd name="connsiteY186" fmla="*/ 1931216 h 2962327"/>
                <a:gd name="connsiteX187" fmla="*/ 2200772 w 3028217"/>
                <a:gd name="connsiteY187" fmla="*/ 1905498 h 2962327"/>
                <a:gd name="connsiteX188" fmla="*/ 2157909 w 3028217"/>
                <a:gd name="connsiteY188" fmla="*/ 1926453 h 2962327"/>
                <a:gd name="connsiteX189" fmla="*/ 2106474 w 3028217"/>
                <a:gd name="connsiteY189" fmla="*/ 1931216 h 2962327"/>
                <a:gd name="connsiteX190" fmla="*/ 2040752 w 3028217"/>
                <a:gd name="connsiteY190" fmla="*/ 1937883 h 2962327"/>
                <a:gd name="connsiteX191" fmla="*/ 1974077 w 3028217"/>
                <a:gd name="connsiteY191" fmla="*/ 1924548 h 2962327"/>
                <a:gd name="connsiteX192" fmla="*/ 1919784 w 3028217"/>
                <a:gd name="connsiteY192" fmla="*/ 1877876 h 2962327"/>
                <a:gd name="connsiteX193" fmla="*/ 1896924 w 3028217"/>
                <a:gd name="connsiteY193" fmla="*/ 1849301 h 2962327"/>
                <a:gd name="connsiteX194" fmla="*/ 1839774 w 3028217"/>
                <a:gd name="connsiteY194" fmla="*/ 1762623 h 2962327"/>
                <a:gd name="connsiteX195" fmla="*/ 1822629 w 3028217"/>
                <a:gd name="connsiteY195" fmla="*/ 1676898 h 2962327"/>
                <a:gd name="connsiteX196" fmla="*/ 1829297 w 3028217"/>
                <a:gd name="connsiteY196" fmla="*/ 1537833 h 2962327"/>
                <a:gd name="connsiteX197" fmla="*/ 1828344 w 3028217"/>
                <a:gd name="connsiteY197" fmla="*/ 1514973 h 2962327"/>
                <a:gd name="connsiteX198" fmla="*/ 1909307 w 3028217"/>
                <a:gd name="connsiteY198" fmla="*/ 1373051 h 2962327"/>
                <a:gd name="connsiteX199" fmla="*/ 1929309 w 3028217"/>
                <a:gd name="connsiteY199" fmla="*/ 1361621 h 2962327"/>
                <a:gd name="connsiteX200" fmla="*/ 1977887 w 3028217"/>
                <a:gd name="connsiteY200" fmla="*/ 1293041 h 2962327"/>
                <a:gd name="connsiteX201" fmla="*/ 2019797 w 3028217"/>
                <a:gd name="connsiteY201" fmla="*/ 1227318 h 2962327"/>
                <a:gd name="connsiteX202" fmla="*/ 2051229 w 3028217"/>
                <a:gd name="connsiteY202" fmla="*/ 1178741 h 2962327"/>
                <a:gd name="connsiteX203" fmla="*/ 2083614 w 3028217"/>
                <a:gd name="connsiteY203" fmla="*/ 1172073 h 2962327"/>
                <a:gd name="connsiteX204" fmla="*/ 2161719 w 3028217"/>
                <a:gd name="connsiteY204" fmla="*/ 1162548 h 2962327"/>
                <a:gd name="connsiteX205" fmla="*/ 2266494 w 3028217"/>
                <a:gd name="connsiteY205" fmla="*/ 1136831 h 2962327"/>
                <a:gd name="connsiteX206" fmla="*/ 2331264 w 3028217"/>
                <a:gd name="connsiteY206" fmla="*/ 1133021 h 2962327"/>
                <a:gd name="connsiteX207" fmla="*/ 2387462 w 3028217"/>
                <a:gd name="connsiteY207" fmla="*/ 1197791 h 2962327"/>
                <a:gd name="connsiteX208" fmla="*/ 2400797 w 3028217"/>
                <a:gd name="connsiteY208" fmla="*/ 1229223 h 2962327"/>
                <a:gd name="connsiteX209" fmla="*/ 2517002 w 3028217"/>
                <a:gd name="connsiteY209" fmla="*/ 1283516 h 2962327"/>
                <a:gd name="connsiteX210" fmla="*/ 2556055 w 3028217"/>
                <a:gd name="connsiteY210" fmla="*/ 1266371 h 2962327"/>
                <a:gd name="connsiteX211" fmla="*/ 2617967 w 3028217"/>
                <a:gd name="connsiteY211" fmla="*/ 1241606 h 2962327"/>
                <a:gd name="connsiteX212" fmla="*/ 2701787 w 3028217"/>
                <a:gd name="connsiteY212" fmla="*/ 1271133 h 2962327"/>
                <a:gd name="connsiteX213" fmla="*/ 2823707 w 3028217"/>
                <a:gd name="connsiteY213" fmla="*/ 1270181 h 2962327"/>
                <a:gd name="connsiteX214" fmla="*/ 2842757 w 3028217"/>
                <a:gd name="connsiteY214" fmla="*/ 1253988 h 2962327"/>
                <a:gd name="connsiteX215" fmla="*/ 2857997 w 3028217"/>
                <a:gd name="connsiteY215" fmla="*/ 1191123 h 2962327"/>
                <a:gd name="connsiteX216" fmla="*/ 2824659 w 3028217"/>
                <a:gd name="connsiteY216" fmla="*/ 1163501 h 2962327"/>
                <a:gd name="connsiteX217" fmla="*/ 2781797 w 3028217"/>
                <a:gd name="connsiteY217" fmla="*/ 1153023 h 2962327"/>
                <a:gd name="connsiteX218" fmla="*/ 2778142 w 3028217"/>
                <a:gd name="connsiteY218" fmla="*/ 1149005 h 2962327"/>
                <a:gd name="connsiteX219" fmla="*/ 2758579 w 3028217"/>
                <a:gd name="connsiteY219" fmla="*/ 1157637 h 2962327"/>
                <a:gd name="connsiteX220" fmla="*/ 2684641 w 3028217"/>
                <a:gd name="connsiteY220" fmla="*/ 1122543 h 2962327"/>
                <a:gd name="connsiteX221" fmla="*/ 2664638 w 3028217"/>
                <a:gd name="connsiteY221" fmla="*/ 1083491 h 2962327"/>
                <a:gd name="connsiteX222" fmla="*/ 2646541 w 3028217"/>
                <a:gd name="connsiteY222" fmla="*/ 1054916 h 2962327"/>
                <a:gd name="connsiteX223" fmla="*/ 2610346 w 3028217"/>
                <a:gd name="connsiteY223" fmla="*/ 1080633 h 2962327"/>
                <a:gd name="connsiteX224" fmla="*/ 2609202 w 3028217"/>
                <a:gd name="connsiteY224" fmla="*/ 1082346 h 2962327"/>
                <a:gd name="connsiteX225" fmla="*/ 2613204 w 3028217"/>
                <a:gd name="connsiteY225" fmla="*/ 1086348 h 2962327"/>
                <a:gd name="connsiteX226" fmla="*/ 2632254 w 3028217"/>
                <a:gd name="connsiteY226" fmla="*/ 1108255 h 2962327"/>
                <a:gd name="connsiteX227" fmla="*/ 2609394 w 3028217"/>
                <a:gd name="connsiteY227" fmla="*/ 1145403 h 2962327"/>
                <a:gd name="connsiteX228" fmla="*/ 2584629 w 3028217"/>
                <a:gd name="connsiteY228" fmla="*/ 1132068 h 2962327"/>
                <a:gd name="connsiteX229" fmla="*/ 2566055 w 3028217"/>
                <a:gd name="connsiteY229" fmla="*/ 1095397 h 2962327"/>
                <a:gd name="connsiteX230" fmla="*/ 2558490 w 3028217"/>
                <a:gd name="connsiteY230" fmla="*/ 1083461 h 2962327"/>
                <a:gd name="connsiteX231" fmla="*/ 2545576 w 3028217"/>
                <a:gd name="connsiteY231" fmla="*/ 1071108 h 2962327"/>
                <a:gd name="connsiteX232" fmla="*/ 2536051 w 3028217"/>
                <a:gd name="connsiteY232" fmla="*/ 1061583 h 2962327"/>
                <a:gd name="connsiteX233" fmla="*/ 2429371 w 3028217"/>
                <a:gd name="connsiteY233" fmla="*/ 952046 h 2962327"/>
                <a:gd name="connsiteX234" fmla="*/ 2417941 w 3028217"/>
                <a:gd name="connsiteY234" fmla="*/ 944426 h 2962327"/>
                <a:gd name="connsiteX235" fmla="*/ 2407463 w 3028217"/>
                <a:gd name="connsiteY235" fmla="*/ 947283 h 2962327"/>
                <a:gd name="connsiteX236" fmla="*/ 2469376 w 3028217"/>
                <a:gd name="connsiteY236" fmla="*/ 1014911 h 2962327"/>
                <a:gd name="connsiteX237" fmla="*/ 2509381 w 3028217"/>
                <a:gd name="connsiteY237" fmla="*/ 1044438 h 2962327"/>
                <a:gd name="connsiteX238" fmla="*/ 2504618 w 3028217"/>
                <a:gd name="connsiteY238" fmla="*/ 1057773 h 2962327"/>
                <a:gd name="connsiteX239" fmla="*/ 2488426 w 3028217"/>
                <a:gd name="connsiteY239" fmla="*/ 1077776 h 2962327"/>
                <a:gd name="connsiteX240" fmla="*/ 2476996 w 3028217"/>
                <a:gd name="connsiteY240" fmla="*/ 1084443 h 2962327"/>
                <a:gd name="connsiteX241" fmla="*/ 2356028 w 3028217"/>
                <a:gd name="connsiteY241" fmla="*/ 985383 h 2962327"/>
                <a:gd name="connsiteX242" fmla="*/ 2317928 w 3028217"/>
                <a:gd name="connsiteY242" fmla="*/ 978716 h 2962327"/>
                <a:gd name="connsiteX243" fmla="*/ 2295068 w 3028217"/>
                <a:gd name="connsiteY243" fmla="*/ 993003 h 2962327"/>
                <a:gd name="connsiteX244" fmla="*/ 2196008 w 3028217"/>
                <a:gd name="connsiteY244" fmla="*/ 1057773 h 2962327"/>
                <a:gd name="connsiteX245" fmla="*/ 2181721 w 3028217"/>
                <a:gd name="connsiteY245" fmla="*/ 1087301 h 2962327"/>
                <a:gd name="connsiteX246" fmla="*/ 2105521 w 3028217"/>
                <a:gd name="connsiteY246" fmla="*/ 1157786 h 2962327"/>
                <a:gd name="connsiteX247" fmla="*/ 2053133 w 3028217"/>
                <a:gd name="connsiteY247" fmla="*/ 1155881 h 2962327"/>
                <a:gd name="connsiteX248" fmla="*/ 2036941 w 3028217"/>
                <a:gd name="connsiteY248" fmla="*/ 1136831 h 2962327"/>
                <a:gd name="connsiteX249" fmla="*/ 2008366 w 3028217"/>
                <a:gd name="connsiteY249" fmla="*/ 1131116 h 2962327"/>
                <a:gd name="connsiteX250" fmla="*/ 2001698 w 3028217"/>
                <a:gd name="connsiteY250" fmla="*/ 1074918 h 2962327"/>
                <a:gd name="connsiteX251" fmla="*/ 2008366 w 3028217"/>
                <a:gd name="connsiteY251" fmla="*/ 1001576 h 2962327"/>
                <a:gd name="connsiteX252" fmla="*/ 2035988 w 3028217"/>
                <a:gd name="connsiteY252" fmla="*/ 977763 h 2962327"/>
                <a:gd name="connsiteX253" fmla="*/ 2107426 w 3028217"/>
                <a:gd name="connsiteY253" fmla="*/ 983478 h 2962327"/>
                <a:gd name="connsiteX254" fmla="*/ 2148383 w 3028217"/>
                <a:gd name="connsiteY254" fmla="*/ 975858 h 2962327"/>
                <a:gd name="connsiteX255" fmla="*/ 2150288 w 3028217"/>
                <a:gd name="connsiteY255" fmla="*/ 913946 h 2962327"/>
                <a:gd name="connsiteX256" fmla="*/ 2112188 w 3028217"/>
                <a:gd name="connsiteY256" fmla="*/ 876798 h 2962327"/>
                <a:gd name="connsiteX257" fmla="*/ 2096948 w 3028217"/>
                <a:gd name="connsiteY257" fmla="*/ 862511 h 2962327"/>
                <a:gd name="connsiteX258" fmla="*/ 2118856 w 3028217"/>
                <a:gd name="connsiteY258" fmla="*/ 849176 h 2962327"/>
                <a:gd name="connsiteX259" fmla="*/ 2206486 w 3028217"/>
                <a:gd name="connsiteY259" fmla="*/ 810123 h 2962327"/>
                <a:gd name="connsiteX260" fmla="*/ 2308403 w 3028217"/>
                <a:gd name="connsiteY260" fmla="*/ 731066 h 2962327"/>
                <a:gd name="connsiteX261" fmla="*/ 2321738 w 3028217"/>
                <a:gd name="connsiteY261" fmla="*/ 708206 h 2962327"/>
                <a:gd name="connsiteX262" fmla="*/ 2311261 w 3028217"/>
                <a:gd name="connsiteY262" fmla="*/ 679631 h 2962327"/>
                <a:gd name="connsiteX263" fmla="*/ 2320786 w 3028217"/>
                <a:gd name="connsiteY263" fmla="*/ 643436 h 2962327"/>
                <a:gd name="connsiteX264" fmla="*/ 2338883 w 3028217"/>
                <a:gd name="connsiteY264" fmla="*/ 638673 h 2962327"/>
                <a:gd name="connsiteX265" fmla="*/ 2343646 w 3028217"/>
                <a:gd name="connsiteY265" fmla="*/ 675821 h 2962327"/>
                <a:gd name="connsiteX266" fmla="*/ 2348408 w 3028217"/>
                <a:gd name="connsiteY266" fmla="*/ 699633 h 2962327"/>
                <a:gd name="connsiteX267" fmla="*/ 2376031 w 3028217"/>
                <a:gd name="connsiteY267" fmla="*/ 706301 h 2962327"/>
                <a:gd name="connsiteX268" fmla="*/ 2385556 w 3028217"/>
                <a:gd name="connsiteY268" fmla="*/ 704396 h 2962327"/>
                <a:gd name="connsiteX269" fmla="*/ 2454136 w 3028217"/>
                <a:gd name="connsiteY269" fmla="*/ 698681 h 2962327"/>
                <a:gd name="connsiteX270" fmla="*/ 2476996 w 3028217"/>
                <a:gd name="connsiteY270" fmla="*/ 692013 h 2962327"/>
                <a:gd name="connsiteX271" fmla="*/ 2517953 w 3028217"/>
                <a:gd name="connsiteY271" fmla="*/ 648198 h 2962327"/>
                <a:gd name="connsiteX272" fmla="*/ 2563673 w 3028217"/>
                <a:gd name="connsiteY272" fmla="*/ 626291 h 2962327"/>
                <a:gd name="connsiteX273" fmla="*/ 2554148 w 3028217"/>
                <a:gd name="connsiteY273" fmla="*/ 585333 h 2962327"/>
                <a:gd name="connsiteX274" fmla="*/ 2572928 w 3028217"/>
                <a:gd name="connsiteY274" fmla="*/ 573708 h 2962327"/>
                <a:gd name="connsiteX275" fmla="*/ 2586098 w 3028217"/>
                <a:gd name="connsiteY275" fmla="*/ 571735 h 2962327"/>
                <a:gd name="connsiteX276" fmla="*/ 2586726 w 3028217"/>
                <a:gd name="connsiteY276" fmla="*/ 571671 h 2962327"/>
                <a:gd name="connsiteX277" fmla="*/ 2624633 w 3028217"/>
                <a:gd name="connsiteY277" fmla="*/ 568188 h 2962327"/>
                <a:gd name="connsiteX278" fmla="*/ 2630348 w 3028217"/>
                <a:gd name="connsiteY278" fmla="*/ 563426 h 2962327"/>
                <a:gd name="connsiteX279" fmla="*/ 2633206 w 3028217"/>
                <a:gd name="connsiteY279" fmla="*/ 563426 h 2962327"/>
                <a:gd name="connsiteX280" fmla="*/ 2626538 w 3028217"/>
                <a:gd name="connsiteY280" fmla="*/ 563426 h 2962327"/>
                <a:gd name="connsiteX281" fmla="*/ 2593082 w 3028217"/>
                <a:gd name="connsiteY281" fmla="*/ 570689 h 2962327"/>
                <a:gd name="connsiteX282" fmla="*/ 2586098 w 3028217"/>
                <a:gd name="connsiteY282" fmla="*/ 571735 h 2962327"/>
                <a:gd name="connsiteX283" fmla="*/ 2574151 w 3028217"/>
                <a:gd name="connsiteY283" fmla="*/ 572951 h 2962327"/>
                <a:gd name="connsiteX284" fmla="*/ 2572928 w 3028217"/>
                <a:gd name="connsiteY284" fmla="*/ 573708 h 2962327"/>
                <a:gd name="connsiteX285" fmla="*/ 2558911 w 3028217"/>
                <a:gd name="connsiteY285" fmla="*/ 575808 h 2962327"/>
                <a:gd name="connsiteX286" fmla="*/ 2506523 w 3028217"/>
                <a:gd name="connsiteY286" fmla="*/ 541518 h 2962327"/>
                <a:gd name="connsiteX287" fmla="*/ 2512238 w 3028217"/>
                <a:gd name="connsiteY287" fmla="*/ 480558 h 2962327"/>
                <a:gd name="connsiteX288" fmla="*/ 2533193 w 3028217"/>
                <a:gd name="connsiteY288" fmla="*/ 458651 h 2962327"/>
                <a:gd name="connsiteX289" fmla="*/ 2534146 w 3028217"/>
                <a:gd name="connsiteY289" fmla="*/ 440553 h 2962327"/>
                <a:gd name="connsiteX290" fmla="*/ 2513191 w 3028217"/>
                <a:gd name="connsiteY290" fmla="*/ 445316 h 2962327"/>
                <a:gd name="connsiteX291" fmla="*/ 2464613 w 3028217"/>
                <a:gd name="connsiteY291" fmla="*/ 509133 h 2962327"/>
                <a:gd name="connsiteX292" fmla="*/ 2467471 w 3028217"/>
                <a:gd name="connsiteY292" fmla="*/ 551996 h 2962327"/>
                <a:gd name="connsiteX293" fmla="*/ 2468423 w 3028217"/>
                <a:gd name="connsiteY293" fmla="*/ 597716 h 2962327"/>
                <a:gd name="connsiteX294" fmla="*/ 2453183 w 3028217"/>
                <a:gd name="connsiteY294" fmla="*/ 638673 h 2962327"/>
                <a:gd name="connsiteX295" fmla="*/ 2423656 w 3028217"/>
                <a:gd name="connsiteY295" fmla="*/ 676773 h 2962327"/>
                <a:gd name="connsiteX296" fmla="*/ 2389366 w 3028217"/>
                <a:gd name="connsiteY296" fmla="*/ 683441 h 2962327"/>
                <a:gd name="connsiteX297" fmla="*/ 2383651 w 3028217"/>
                <a:gd name="connsiteY297" fmla="*/ 659628 h 2962327"/>
                <a:gd name="connsiteX298" fmla="*/ 2367458 w 3028217"/>
                <a:gd name="connsiteY298" fmla="*/ 627243 h 2962327"/>
                <a:gd name="connsiteX299" fmla="*/ 2308403 w 3028217"/>
                <a:gd name="connsiteY299" fmla="*/ 612003 h 2962327"/>
                <a:gd name="connsiteX300" fmla="*/ 2270303 w 3028217"/>
                <a:gd name="connsiteY300" fmla="*/ 571046 h 2962327"/>
                <a:gd name="connsiteX301" fmla="*/ 2260778 w 3028217"/>
                <a:gd name="connsiteY301" fmla="*/ 543423 h 2962327"/>
                <a:gd name="connsiteX302" fmla="*/ 2259826 w 3028217"/>
                <a:gd name="connsiteY302" fmla="*/ 522468 h 2962327"/>
                <a:gd name="connsiteX303" fmla="*/ 2390318 w 3028217"/>
                <a:gd name="connsiteY303" fmla="*/ 385308 h 2962327"/>
                <a:gd name="connsiteX304" fmla="*/ 2416988 w 3028217"/>
                <a:gd name="connsiteY304" fmla="*/ 357686 h 2962327"/>
                <a:gd name="connsiteX305" fmla="*/ 2417941 w 3028217"/>
                <a:gd name="connsiteY305" fmla="*/ 351971 h 2962327"/>
                <a:gd name="connsiteX306" fmla="*/ 2424608 w 3028217"/>
                <a:gd name="connsiteY306" fmla="*/ 353876 h 2962327"/>
                <a:gd name="connsiteX307" fmla="*/ 2452245 w 3028217"/>
                <a:gd name="connsiteY307" fmla="*/ 336582 h 2962327"/>
                <a:gd name="connsiteX308" fmla="*/ 2471113 w 3028217"/>
                <a:gd name="connsiteY308" fmla="*/ 336025 h 2962327"/>
                <a:gd name="connsiteX309" fmla="*/ 761544 w 3028217"/>
                <a:gd name="connsiteY309" fmla="*/ 194808 h 2962327"/>
                <a:gd name="connsiteX310" fmla="*/ 773926 w 3028217"/>
                <a:gd name="connsiteY310" fmla="*/ 216716 h 2962327"/>
                <a:gd name="connsiteX311" fmla="*/ 773926 w 3028217"/>
                <a:gd name="connsiteY311" fmla="*/ 278628 h 2962327"/>
                <a:gd name="connsiteX312" fmla="*/ 687249 w 3028217"/>
                <a:gd name="connsiteY312" fmla="*/ 293868 h 2962327"/>
                <a:gd name="connsiteX313" fmla="*/ 671056 w 3028217"/>
                <a:gd name="connsiteY313" fmla="*/ 292916 h 2962327"/>
                <a:gd name="connsiteX314" fmla="*/ 640576 w 3028217"/>
                <a:gd name="connsiteY314" fmla="*/ 298631 h 2962327"/>
                <a:gd name="connsiteX315" fmla="*/ 603429 w 3028217"/>
                <a:gd name="connsiteY315" fmla="*/ 291011 h 2962327"/>
                <a:gd name="connsiteX316" fmla="*/ 715824 w 3028217"/>
                <a:gd name="connsiteY316" fmla="*/ 211953 h 2962327"/>
                <a:gd name="connsiteX317" fmla="*/ 727254 w 3028217"/>
                <a:gd name="connsiteY317" fmla="*/ 215763 h 2962327"/>
                <a:gd name="connsiteX318" fmla="*/ 761544 w 3028217"/>
                <a:gd name="connsiteY318" fmla="*/ 194808 h 2962327"/>
                <a:gd name="connsiteX319" fmla="*/ 873343 w 3028217"/>
                <a:gd name="connsiteY319" fmla="*/ 184331 h 2962327"/>
                <a:gd name="connsiteX320" fmla="*/ 891083 w 3028217"/>
                <a:gd name="connsiteY320" fmla="*/ 191951 h 2962327"/>
                <a:gd name="connsiteX321" fmla="*/ 888226 w 3028217"/>
                <a:gd name="connsiteY321" fmla="*/ 217668 h 2962327"/>
                <a:gd name="connsiteX322" fmla="*/ 879241 w 3028217"/>
                <a:gd name="connsiteY322" fmla="*/ 234820 h 2962327"/>
                <a:gd name="connsiteX323" fmla="*/ 895370 w 3028217"/>
                <a:gd name="connsiteY323" fmla="*/ 235036 h 2962327"/>
                <a:gd name="connsiteX324" fmla="*/ 899656 w 3028217"/>
                <a:gd name="connsiteY324" fmla="*/ 266246 h 2962327"/>
                <a:gd name="connsiteX325" fmla="*/ 892988 w 3028217"/>
                <a:gd name="connsiteY325" fmla="*/ 303393 h 2962327"/>
                <a:gd name="connsiteX326" fmla="*/ 905371 w 3028217"/>
                <a:gd name="connsiteY326" fmla="*/ 303393 h 2962327"/>
                <a:gd name="connsiteX327" fmla="*/ 915848 w 3028217"/>
                <a:gd name="connsiteY327" fmla="*/ 337683 h 2962327"/>
                <a:gd name="connsiteX328" fmla="*/ 946328 w 3028217"/>
                <a:gd name="connsiteY328" fmla="*/ 324348 h 2962327"/>
                <a:gd name="connsiteX329" fmla="*/ 973409 w 3028217"/>
                <a:gd name="connsiteY329" fmla="*/ 303804 h 2962327"/>
                <a:gd name="connsiteX330" fmla="*/ 975260 w 3028217"/>
                <a:gd name="connsiteY330" fmla="*/ 292796 h 2962327"/>
                <a:gd name="connsiteX331" fmla="*/ 965378 w 3028217"/>
                <a:gd name="connsiteY331" fmla="*/ 281485 h 2962327"/>
                <a:gd name="connsiteX332" fmla="*/ 962521 w 3028217"/>
                <a:gd name="connsiteY332" fmla="*/ 233860 h 2962327"/>
                <a:gd name="connsiteX333" fmla="*/ 1013956 w 3028217"/>
                <a:gd name="connsiteY333" fmla="*/ 203380 h 2962327"/>
                <a:gd name="connsiteX334" fmla="*/ 1028243 w 3028217"/>
                <a:gd name="connsiteY334" fmla="*/ 200165 h 2962327"/>
                <a:gd name="connsiteX335" fmla="*/ 1042531 w 3028217"/>
                <a:gd name="connsiteY335" fmla="*/ 206238 h 2962327"/>
                <a:gd name="connsiteX336" fmla="*/ 1016813 w 3028217"/>
                <a:gd name="connsiteY336" fmla="*/ 234813 h 2962327"/>
                <a:gd name="connsiteX337" fmla="*/ 1075868 w 3028217"/>
                <a:gd name="connsiteY337" fmla="*/ 204333 h 2962327"/>
                <a:gd name="connsiteX338" fmla="*/ 1095871 w 3028217"/>
                <a:gd name="connsiteY338" fmla="*/ 204333 h 2962327"/>
                <a:gd name="connsiteX339" fmla="*/ 1099681 w 3028217"/>
                <a:gd name="connsiteY339" fmla="*/ 232908 h 2962327"/>
                <a:gd name="connsiteX340" fmla="*/ 1133971 w 3028217"/>
                <a:gd name="connsiteY340" fmla="*/ 231003 h 2962327"/>
                <a:gd name="connsiteX341" fmla="*/ 1151116 w 3028217"/>
                <a:gd name="connsiteY341" fmla="*/ 238623 h 2962327"/>
                <a:gd name="connsiteX342" fmla="*/ 1205408 w 3028217"/>
                <a:gd name="connsiteY342" fmla="*/ 287200 h 2962327"/>
                <a:gd name="connsiteX343" fmla="*/ 1198741 w 3028217"/>
                <a:gd name="connsiteY343" fmla="*/ 334825 h 2962327"/>
                <a:gd name="connsiteX344" fmla="*/ 1248271 w 3028217"/>
                <a:gd name="connsiteY344" fmla="*/ 377688 h 2962327"/>
                <a:gd name="connsiteX345" fmla="*/ 1246366 w 3028217"/>
                <a:gd name="connsiteY345" fmla="*/ 402453 h 2962327"/>
                <a:gd name="connsiteX346" fmla="*/ 1187311 w 3028217"/>
                <a:gd name="connsiteY346" fmla="*/ 402453 h 2962327"/>
                <a:gd name="connsiteX347" fmla="*/ 1171118 w 3028217"/>
                <a:gd name="connsiteY347" fmla="*/ 396738 h 2962327"/>
                <a:gd name="connsiteX348" fmla="*/ 1171118 w 3028217"/>
                <a:gd name="connsiteY348" fmla="*/ 431028 h 2962327"/>
                <a:gd name="connsiteX349" fmla="*/ 1151116 w 3028217"/>
                <a:gd name="connsiteY349" fmla="*/ 479605 h 2962327"/>
                <a:gd name="connsiteX350" fmla="*/ 1136828 w 3028217"/>
                <a:gd name="connsiteY350" fmla="*/ 476748 h 2962327"/>
                <a:gd name="connsiteX351" fmla="*/ 1136828 w 3028217"/>
                <a:gd name="connsiteY351" fmla="*/ 487225 h 2962327"/>
                <a:gd name="connsiteX352" fmla="*/ 1118731 w 3028217"/>
                <a:gd name="connsiteY352" fmla="*/ 497703 h 2962327"/>
                <a:gd name="connsiteX353" fmla="*/ 1066343 w 3028217"/>
                <a:gd name="connsiteY353" fmla="*/ 455793 h 2962327"/>
                <a:gd name="connsiteX354" fmla="*/ 1016813 w 3028217"/>
                <a:gd name="connsiteY354" fmla="*/ 433885 h 2962327"/>
                <a:gd name="connsiteX355" fmla="*/ 996811 w 3028217"/>
                <a:gd name="connsiteY355" fmla="*/ 428170 h 2962327"/>
                <a:gd name="connsiteX356" fmla="*/ 1013003 w 3028217"/>
                <a:gd name="connsiteY356" fmla="*/ 411978 h 2962327"/>
                <a:gd name="connsiteX357" fmla="*/ 1109206 w 3028217"/>
                <a:gd name="connsiteY357" fmla="*/ 369115 h 2962327"/>
                <a:gd name="connsiteX358" fmla="*/ 1089203 w 3028217"/>
                <a:gd name="connsiteY358" fmla="*/ 307203 h 2962327"/>
                <a:gd name="connsiteX359" fmla="*/ 1077773 w 3028217"/>
                <a:gd name="connsiteY359" fmla="*/ 291010 h 2962327"/>
                <a:gd name="connsiteX360" fmla="*/ 1016813 w 3028217"/>
                <a:gd name="connsiteY360" fmla="*/ 292915 h 2962327"/>
                <a:gd name="connsiteX361" fmla="*/ 1007169 w 3028217"/>
                <a:gd name="connsiteY361" fmla="*/ 296011 h 2962327"/>
                <a:gd name="connsiteX362" fmla="*/ 1007866 w 3028217"/>
                <a:gd name="connsiteY362" fmla="*/ 302667 h 2962327"/>
                <a:gd name="connsiteX363" fmla="*/ 1009193 w 3028217"/>
                <a:gd name="connsiteY363" fmla="*/ 303393 h 2962327"/>
                <a:gd name="connsiteX364" fmla="*/ 962521 w 3028217"/>
                <a:gd name="connsiteY364" fmla="*/ 370068 h 2962327"/>
                <a:gd name="connsiteX365" fmla="*/ 905371 w 3028217"/>
                <a:gd name="connsiteY365" fmla="*/ 371973 h 2962327"/>
                <a:gd name="connsiteX366" fmla="*/ 868223 w 3028217"/>
                <a:gd name="connsiteY366" fmla="*/ 410073 h 2962327"/>
                <a:gd name="connsiteX367" fmla="*/ 836791 w 3028217"/>
                <a:gd name="connsiteY367" fmla="*/ 426266 h 2962327"/>
                <a:gd name="connsiteX368" fmla="*/ 816788 w 3028217"/>
                <a:gd name="connsiteY368" fmla="*/ 424361 h 2962327"/>
                <a:gd name="connsiteX369" fmla="*/ 677723 w 3028217"/>
                <a:gd name="connsiteY369" fmla="*/ 507228 h 2962327"/>
                <a:gd name="connsiteX370" fmla="*/ 668198 w 3028217"/>
                <a:gd name="connsiteY370" fmla="*/ 553901 h 2962327"/>
                <a:gd name="connsiteX371" fmla="*/ 662483 w 3028217"/>
                <a:gd name="connsiteY371" fmla="*/ 586286 h 2962327"/>
                <a:gd name="connsiteX372" fmla="*/ 716776 w 3028217"/>
                <a:gd name="connsiteY372" fmla="*/ 612956 h 2962327"/>
                <a:gd name="connsiteX373" fmla="*/ 771068 w 3028217"/>
                <a:gd name="connsiteY373" fmla="*/ 645341 h 2962327"/>
                <a:gd name="connsiteX374" fmla="*/ 782498 w 3028217"/>
                <a:gd name="connsiteY374" fmla="*/ 667248 h 2962327"/>
                <a:gd name="connsiteX375" fmla="*/ 772973 w 3028217"/>
                <a:gd name="connsiteY375" fmla="*/ 726303 h 2962327"/>
                <a:gd name="connsiteX376" fmla="*/ 805358 w 3028217"/>
                <a:gd name="connsiteY376" fmla="*/ 736781 h 2962327"/>
                <a:gd name="connsiteX377" fmla="*/ 828218 w 3028217"/>
                <a:gd name="connsiteY377" fmla="*/ 689156 h 2962327"/>
                <a:gd name="connsiteX378" fmla="*/ 858698 w 3028217"/>
                <a:gd name="connsiteY378" fmla="*/ 652961 h 2962327"/>
                <a:gd name="connsiteX379" fmla="*/ 901561 w 3028217"/>
                <a:gd name="connsiteY379" fmla="*/ 573903 h 2962327"/>
                <a:gd name="connsiteX380" fmla="*/ 904418 w 3028217"/>
                <a:gd name="connsiteY380" fmla="*/ 561521 h 2962327"/>
                <a:gd name="connsiteX381" fmla="*/ 953948 w 3028217"/>
                <a:gd name="connsiteY381" fmla="*/ 491988 h 2962327"/>
                <a:gd name="connsiteX382" fmla="*/ 968236 w 3028217"/>
                <a:gd name="connsiteY382" fmla="*/ 478653 h 2962327"/>
                <a:gd name="connsiteX383" fmla="*/ 1049198 w 3028217"/>
                <a:gd name="connsiteY383" fmla="*/ 512943 h 2962327"/>
                <a:gd name="connsiteX384" fmla="*/ 1063486 w 3028217"/>
                <a:gd name="connsiteY384" fmla="*/ 539613 h 2962327"/>
                <a:gd name="connsiteX385" fmla="*/ 1067296 w 3028217"/>
                <a:gd name="connsiteY385" fmla="*/ 583428 h 2962327"/>
                <a:gd name="connsiteX386" fmla="*/ 1112063 w 3028217"/>
                <a:gd name="connsiteY386" fmla="*/ 568188 h 2962327"/>
                <a:gd name="connsiteX387" fmla="*/ 1146353 w 3028217"/>
                <a:gd name="connsiteY387" fmla="*/ 580571 h 2962327"/>
                <a:gd name="connsiteX388" fmla="*/ 1151116 w 3028217"/>
                <a:gd name="connsiteY388" fmla="*/ 616766 h 2962327"/>
                <a:gd name="connsiteX389" fmla="*/ 1193026 w 3028217"/>
                <a:gd name="connsiteY389" fmla="*/ 684393 h 2962327"/>
                <a:gd name="connsiteX390" fmla="*/ 1182905 w 3028217"/>
                <a:gd name="connsiteY390" fmla="*/ 697847 h 2962327"/>
                <a:gd name="connsiteX391" fmla="*/ 1179024 w 3028217"/>
                <a:gd name="connsiteY391" fmla="*/ 699159 h 2962327"/>
                <a:gd name="connsiteX392" fmla="*/ 1177845 w 3028217"/>
                <a:gd name="connsiteY392" fmla="*/ 699023 h 2962327"/>
                <a:gd name="connsiteX393" fmla="*/ 1166356 w 3028217"/>
                <a:gd name="connsiteY393" fmla="*/ 703443 h 2962327"/>
                <a:gd name="connsiteX394" fmla="*/ 1179024 w 3028217"/>
                <a:gd name="connsiteY394" fmla="*/ 699159 h 2962327"/>
                <a:gd name="connsiteX395" fmla="*/ 1188263 w 3028217"/>
                <a:gd name="connsiteY395" fmla="*/ 700229 h 2962327"/>
                <a:gd name="connsiteX396" fmla="*/ 1207313 w 3028217"/>
                <a:gd name="connsiteY396" fmla="*/ 712016 h 2962327"/>
                <a:gd name="connsiteX397" fmla="*/ 1205051 w 3028217"/>
                <a:gd name="connsiteY397" fmla="*/ 754402 h 2962327"/>
                <a:gd name="connsiteX398" fmla="*/ 1180854 w 3028217"/>
                <a:gd name="connsiteY398" fmla="*/ 787924 h 2962327"/>
                <a:gd name="connsiteX399" fmla="*/ 1187073 w 3028217"/>
                <a:gd name="connsiteY399" fmla="*/ 807504 h 2962327"/>
                <a:gd name="connsiteX400" fmla="*/ 1206361 w 3028217"/>
                <a:gd name="connsiteY400" fmla="*/ 814886 h 2962327"/>
                <a:gd name="connsiteX401" fmla="*/ 1213981 w 3028217"/>
                <a:gd name="connsiteY401" fmla="*/ 828221 h 2962327"/>
                <a:gd name="connsiteX402" fmla="*/ 1172071 w 3028217"/>
                <a:gd name="connsiteY402" fmla="*/ 862511 h 2962327"/>
                <a:gd name="connsiteX403" fmla="*/ 1115874 w 3028217"/>
                <a:gd name="connsiteY403" fmla="*/ 854891 h 2962327"/>
                <a:gd name="connsiteX404" fmla="*/ 1148259 w 3028217"/>
                <a:gd name="connsiteY404" fmla="*/ 807266 h 2962327"/>
                <a:gd name="connsiteX405" fmla="*/ 1173024 w 3028217"/>
                <a:gd name="connsiteY405" fmla="*/ 780596 h 2962327"/>
                <a:gd name="connsiteX406" fmla="*/ 1173125 w 3028217"/>
                <a:gd name="connsiteY406" fmla="*/ 780684 h 2962327"/>
                <a:gd name="connsiteX407" fmla="*/ 1174333 w 3028217"/>
                <a:gd name="connsiteY407" fmla="*/ 770475 h 2962327"/>
                <a:gd name="connsiteX408" fmla="*/ 1163498 w 3028217"/>
                <a:gd name="connsiteY408" fmla="*/ 767261 h 2962327"/>
                <a:gd name="connsiteX409" fmla="*/ 1124446 w 3028217"/>
                <a:gd name="connsiteY409" fmla="*/ 787263 h 2962327"/>
                <a:gd name="connsiteX410" fmla="*/ 1043483 w 3028217"/>
                <a:gd name="connsiteY410" fmla="*/ 789168 h 2962327"/>
                <a:gd name="connsiteX411" fmla="*/ 993953 w 3028217"/>
                <a:gd name="connsiteY411" fmla="*/ 794883 h 2962327"/>
                <a:gd name="connsiteX412" fmla="*/ 959663 w 3028217"/>
                <a:gd name="connsiteY412" fmla="*/ 814886 h 2962327"/>
                <a:gd name="connsiteX413" fmla="*/ 929183 w 3028217"/>
                <a:gd name="connsiteY413" fmla="*/ 839651 h 2962327"/>
                <a:gd name="connsiteX414" fmla="*/ 925100 w 3028217"/>
                <a:gd name="connsiteY414" fmla="*/ 843462 h 2962327"/>
                <a:gd name="connsiteX415" fmla="*/ 915848 w 3028217"/>
                <a:gd name="connsiteY415" fmla="*/ 851081 h 2962327"/>
                <a:gd name="connsiteX416" fmla="*/ 912991 w 3028217"/>
                <a:gd name="connsiteY416" fmla="*/ 851081 h 2962327"/>
                <a:gd name="connsiteX417" fmla="*/ 914896 w 3028217"/>
                <a:gd name="connsiteY417" fmla="*/ 852986 h 2962327"/>
                <a:gd name="connsiteX418" fmla="*/ 925100 w 3028217"/>
                <a:gd name="connsiteY418" fmla="*/ 843462 h 2962327"/>
                <a:gd name="connsiteX419" fmla="*/ 932041 w 3028217"/>
                <a:gd name="connsiteY419" fmla="*/ 837746 h 2962327"/>
                <a:gd name="connsiteX420" fmla="*/ 972998 w 3028217"/>
                <a:gd name="connsiteY420" fmla="*/ 820601 h 2962327"/>
                <a:gd name="connsiteX421" fmla="*/ 992048 w 3028217"/>
                <a:gd name="connsiteY421" fmla="*/ 814886 h 2962327"/>
                <a:gd name="connsiteX422" fmla="*/ 1023481 w 3028217"/>
                <a:gd name="connsiteY422" fmla="*/ 819648 h 2962327"/>
                <a:gd name="connsiteX423" fmla="*/ 1005383 w 3028217"/>
                <a:gd name="connsiteY423" fmla="*/ 842508 h 2962327"/>
                <a:gd name="connsiteX424" fmla="*/ 1006336 w 3028217"/>
                <a:gd name="connsiteY424" fmla="*/ 854891 h 2962327"/>
                <a:gd name="connsiteX425" fmla="*/ 1005383 w 3028217"/>
                <a:gd name="connsiteY425" fmla="*/ 889181 h 2962327"/>
                <a:gd name="connsiteX426" fmla="*/ 984428 w 3028217"/>
                <a:gd name="connsiteY426" fmla="*/ 910136 h 2962327"/>
                <a:gd name="connsiteX427" fmla="*/ 952043 w 3028217"/>
                <a:gd name="connsiteY427" fmla="*/ 916803 h 2962327"/>
                <a:gd name="connsiteX428" fmla="*/ 899656 w 3028217"/>
                <a:gd name="connsiteY428" fmla="*/ 938711 h 2962327"/>
                <a:gd name="connsiteX429" fmla="*/ 855841 w 3028217"/>
                <a:gd name="connsiteY429" fmla="*/ 985383 h 2962327"/>
                <a:gd name="connsiteX430" fmla="*/ 831076 w 3028217"/>
                <a:gd name="connsiteY430" fmla="*/ 1003481 h 2962327"/>
                <a:gd name="connsiteX431" fmla="*/ 738683 w 3028217"/>
                <a:gd name="connsiteY431" fmla="*/ 1081586 h 2962327"/>
                <a:gd name="connsiteX432" fmla="*/ 711061 w 3028217"/>
                <a:gd name="connsiteY432" fmla="*/ 1115876 h 2962327"/>
                <a:gd name="connsiteX433" fmla="*/ 666293 w 3028217"/>
                <a:gd name="connsiteY433" fmla="*/ 1175883 h 2962327"/>
                <a:gd name="connsiteX434" fmla="*/ 585331 w 3028217"/>
                <a:gd name="connsiteY434" fmla="*/ 1230176 h 2962327"/>
                <a:gd name="connsiteX435" fmla="*/ 559613 w 3028217"/>
                <a:gd name="connsiteY435" fmla="*/ 1297803 h 2962327"/>
                <a:gd name="connsiteX436" fmla="*/ 557708 w 3028217"/>
                <a:gd name="connsiteY436" fmla="*/ 1386386 h 2962327"/>
                <a:gd name="connsiteX437" fmla="*/ 542468 w 3028217"/>
                <a:gd name="connsiteY437" fmla="*/ 1407341 h 2962327"/>
                <a:gd name="connsiteX438" fmla="*/ 528181 w 3028217"/>
                <a:gd name="connsiteY438" fmla="*/ 1387338 h 2962327"/>
                <a:gd name="connsiteX439" fmla="*/ 519608 w 3028217"/>
                <a:gd name="connsiteY439" fmla="*/ 1320663 h 2962327"/>
                <a:gd name="connsiteX440" fmla="*/ 488176 w 3028217"/>
                <a:gd name="connsiteY440" fmla="*/ 1283516 h 2962327"/>
                <a:gd name="connsiteX441" fmla="*/ 429121 w 3028217"/>
                <a:gd name="connsiteY441" fmla="*/ 1267323 h 2962327"/>
                <a:gd name="connsiteX442" fmla="*/ 409118 w 3028217"/>
                <a:gd name="connsiteY442" fmla="*/ 1268276 h 2962327"/>
                <a:gd name="connsiteX443" fmla="*/ 336728 w 3028217"/>
                <a:gd name="connsiteY443" fmla="*/ 1284468 h 2962327"/>
                <a:gd name="connsiteX444" fmla="*/ 215761 w 3028217"/>
                <a:gd name="connsiteY444" fmla="*/ 1373051 h 2962327"/>
                <a:gd name="connsiteX445" fmla="*/ 189091 w 3028217"/>
                <a:gd name="connsiteY445" fmla="*/ 1441631 h 2962327"/>
                <a:gd name="connsiteX446" fmla="*/ 196711 w 3028217"/>
                <a:gd name="connsiteY446" fmla="*/ 1544501 h 2962327"/>
                <a:gd name="connsiteX447" fmla="*/ 244336 w 3028217"/>
                <a:gd name="connsiteY447" fmla="*/ 1573076 h 2962327"/>
                <a:gd name="connsiteX448" fmla="*/ 320536 w 3028217"/>
                <a:gd name="connsiteY448" fmla="*/ 1514973 h 2962327"/>
                <a:gd name="connsiteX449" fmla="*/ 387211 w 3028217"/>
                <a:gd name="connsiteY449" fmla="*/ 1494971 h 2962327"/>
                <a:gd name="connsiteX450" fmla="*/ 389116 w 3028217"/>
                <a:gd name="connsiteY450" fmla="*/ 1515926 h 2962327"/>
                <a:gd name="connsiteX451" fmla="*/ 340538 w 3028217"/>
                <a:gd name="connsiteY451" fmla="*/ 1624511 h 2962327"/>
                <a:gd name="connsiteX452" fmla="*/ 354826 w 3028217"/>
                <a:gd name="connsiteY452" fmla="*/ 1644513 h 2962327"/>
                <a:gd name="connsiteX453" fmla="*/ 410071 w 3028217"/>
                <a:gd name="connsiteY453" fmla="*/ 1645466 h 2962327"/>
                <a:gd name="connsiteX454" fmla="*/ 439598 w 3028217"/>
                <a:gd name="connsiteY454" fmla="*/ 1687376 h 2962327"/>
                <a:gd name="connsiteX455" fmla="*/ 426263 w 3028217"/>
                <a:gd name="connsiteY455" fmla="*/ 1743573 h 2962327"/>
                <a:gd name="connsiteX456" fmla="*/ 450076 w 3028217"/>
                <a:gd name="connsiteY456" fmla="*/ 1813106 h 2962327"/>
                <a:gd name="connsiteX457" fmla="*/ 499606 w 3028217"/>
                <a:gd name="connsiteY457" fmla="*/ 1812153 h 2962327"/>
                <a:gd name="connsiteX458" fmla="*/ 536753 w 3028217"/>
                <a:gd name="connsiteY458" fmla="*/ 1818821 h 2962327"/>
                <a:gd name="connsiteX459" fmla="*/ 577711 w 3028217"/>
                <a:gd name="connsiteY459" fmla="*/ 1813106 h 2962327"/>
                <a:gd name="connsiteX460" fmla="*/ 661531 w 3028217"/>
                <a:gd name="connsiteY460" fmla="*/ 1754051 h 2962327"/>
                <a:gd name="connsiteX461" fmla="*/ 672008 w 3028217"/>
                <a:gd name="connsiteY461" fmla="*/ 1763576 h 2962327"/>
                <a:gd name="connsiteX462" fmla="*/ 695821 w 3028217"/>
                <a:gd name="connsiteY462" fmla="*/ 1768338 h 2962327"/>
                <a:gd name="connsiteX463" fmla="*/ 741541 w 3028217"/>
                <a:gd name="connsiteY463" fmla="*/ 1772148 h 2962327"/>
                <a:gd name="connsiteX464" fmla="*/ 832028 w 3028217"/>
                <a:gd name="connsiteY464" fmla="*/ 1788341 h 2962327"/>
                <a:gd name="connsiteX465" fmla="*/ 865366 w 3028217"/>
                <a:gd name="connsiteY465" fmla="*/ 1796913 h 2962327"/>
                <a:gd name="connsiteX466" fmla="*/ 910133 w 3028217"/>
                <a:gd name="connsiteY466" fmla="*/ 1838823 h 2962327"/>
                <a:gd name="connsiteX467" fmla="*/ 1047293 w 3028217"/>
                <a:gd name="connsiteY467" fmla="*/ 1918833 h 2962327"/>
                <a:gd name="connsiteX468" fmla="*/ 1116826 w 3028217"/>
                <a:gd name="connsiteY468" fmla="*/ 2036943 h 2962327"/>
                <a:gd name="connsiteX469" fmla="*/ 1106348 w 3028217"/>
                <a:gd name="connsiteY469" fmla="*/ 2056946 h 2962327"/>
                <a:gd name="connsiteX470" fmla="*/ 1104443 w 3028217"/>
                <a:gd name="connsiteY470" fmla="*/ 2099808 h 2962327"/>
                <a:gd name="connsiteX471" fmla="*/ 1124446 w 3028217"/>
                <a:gd name="connsiteY471" fmla="*/ 2102666 h 2962327"/>
                <a:gd name="connsiteX472" fmla="*/ 1193026 w 3028217"/>
                <a:gd name="connsiteY472" fmla="*/ 2077901 h 2962327"/>
                <a:gd name="connsiteX473" fmla="*/ 1280656 w 3028217"/>
                <a:gd name="connsiteY473" fmla="*/ 2123621 h 2962327"/>
                <a:gd name="connsiteX474" fmla="*/ 1387336 w 3028217"/>
                <a:gd name="connsiteY474" fmla="*/ 2172198 h 2962327"/>
                <a:gd name="connsiteX475" fmla="*/ 1434008 w 3028217"/>
                <a:gd name="connsiteY475" fmla="*/ 2199821 h 2962327"/>
                <a:gd name="connsiteX476" fmla="*/ 1430198 w 3028217"/>
                <a:gd name="connsiteY476" fmla="*/ 2282688 h 2962327"/>
                <a:gd name="connsiteX477" fmla="*/ 1370191 w 3028217"/>
                <a:gd name="connsiteY477" fmla="*/ 2373176 h 2962327"/>
                <a:gd name="connsiteX478" fmla="*/ 1358761 w 3028217"/>
                <a:gd name="connsiteY478" fmla="*/ 2423658 h 2962327"/>
                <a:gd name="connsiteX479" fmla="*/ 1327328 w 3028217"/>
                <a:gd name="connsiteY479" fmla="*/ 2600823 h 2962327"/>
                <a:gd name="connsiteX480" fmla="*/ 1293991 w 3028217"/>
                <a:gd name="connsiteY480" fmla="*/ 2626541 h 2962327"/>
                <a:gd name="connsiteX481" fmla="*/ 1218743 w 3028217"/>
                <a:gd name="connsiteY481" fmla="*/ 2661783 h 2962327"/>
                <a:gd name="connsiteX482" fmla="*/ 1193026 w 3028217"/>
                <a:gd name="connsiteY482" fmla="*/ 2710361 h 2962327"/>
                <a:gd name="connsiteX483" fmla="*/ 1164451 w 3028217"/>
                <a:gd name="connsiteY483" fmla="*/ 2832281 h 2962327"/>
                <a:gd name="connsiteX484" fmla="*/ 1122541 w 3028217"/>
                <a:gd name="connsiteY484" fmla="*/ 2910386 h 2962327"/>
                <a:gd name="connsiteX485" fmla="*/ 1095871 w 3028217"/>
                <a:gd name="connsiteY485" fmla="*/ 2929436 h 2962327"/>
                <a:gd name="connsiteX486" fmla="*/ 1061581 w 3028217"/>
                <a:gd name="connsiteY486" fmla="*/ 2922768 h 2962327"/>
                <a:gd name="connsiteX487" fmla="*/ 1047293 w 3028217"/>
                <a:gd name="connsiteY487" fmla="*/ 2929436 h 2962327"/>
                <a:gd name="connsiteX488" fmla="*/ 1061581 w 3028217"/>
                <a:gd name="connsiteY488" fmla="*/ 2956106 h 2962327"/>
                <a:gd name="connsiteX489" fmla="*/ 1040626 w 3028217"/>
                <a:gd name="connsiteY489" fmla="*/ 2959916 h 2962327"/>
                <a:gd name="connsiteX490" fmla="*/ 783451 w 3028217"/>
                <a:gd name="connsiteY490" fmla="*/ 2850378 h 2962327"/>
                <a:gd name="connsiteX491" fmla="*/ 752971 w 3028217"/>
                <a:gd name="connsiteY491" fmla="*/ 2805611 h 2962327"/>
                <a:gd name="connsiteX492" fmla="*/ 737731 w 3028217"/>
                <a:gd name="connsiteY492" fmla="*/ 2765606 h 2962327"/>
                <a:gd name="connsiteX493" fmla="*/ 721538 w 3028217"/>
                <a:gd name="connsiteY493" fmla="*/ 2564628 h 2962327"/>
                <a:gd name="connsiteX494" fmla="*/ 670103 w 3028217"/>
                <a:gd name="connsiteY494" fmla="*/ 2492238 h 2962327"/>
                <a:gd name="connsiteX495" fmla="*/ 539611 w 3028217"/>
                <a:gd name="connsiteY495" fmla="*/ 2337933 h 2962327"/>
                <a:gd name="connsiteX496" fmla="*/ 473888 w 3028217"/>
                <a:gd name="connsiteY496" fmla="*/ 2221728 h 2962327"/>
                <a:gd name="connsiteX497" fmla="*/ 468173 w 3028217"/>
                <a:gd name="connsiteY497" fmla="*/ 2148386 h 2962327"/>
                <a:gd name="connsiteX498" fmla="*/ 471983 w 3028217"/>
                <a:gd name="connsiteY498" fmla="*/ 2122668 h 2962327"/>
                <a:gd name="connsiteX499" fmla="*/ 493891 w 3028217"/>
                <a:gd name="connsiteY499" fmla="*/ 2021703 h 2962327"/>
                <a:gd name="connsiteX500" fmla="*/ 538658 w 3028217"/>
                <a:gd name="connsiteY500" fmla="*/ 1907403 h 2962327"/>
                <a:gd name="connsiteX501" fmla="*/ 524371 w 3028217"/>
                <a:gd name="connsiteY501" fmla="*/ 1854063 h 2962327"/>
                <a:gd name="connsiteX502" fmla="*/ 499606 w 3028217"/>
                <a:gd name="connsiteY502" fmla="*/ 1853111 h 2962327"/>
                <a:gd name="connsiteX503" fmla="*/ 459601 w 3028217"/>
                <a:gd name="connsiteY503" fmla="*/ 1860731 h 2962327"/>
                <a:gd name="connsiteX504" fmla="*/ 408166 w 3028217"/>
                <a:gd name="connsiteY504" fmla="*/ 1827393 h 2962327"/>
                <a:gd name="connsiteX505" fmla="*/ 354826 w 3028217"/>
                <a:gd name="connsiteY505" fmla="*/ 1742621 h 2962327"/>
                <a:gd name="connsiteX506" fmla="*/ 322441 w 3028217"/>
                <a:gd name="connsiteY506" fmla="*/ 1715951 h 2962327"/>
                <a:gd name="connsiteX507" fmla="*/ 234811 w 3028217"/>
                <a:gd name="connsiteY507" fmla="*/ 1658801 h 2962327"/>
                <a:gd name="connsiteX508" fmla="*/ 206236 w 3028217"/>
                <a:gd name="connsiteY508" fmla="*/ 1644513 h 2962327"/>
                <a:gd name="connsiteX509" fmla="*/ 116701 w 3028217"/>
                <a:gd name="connsiteY509" fmla="*/ 1622606 h 2962327"/>
                <a:gd name="connsiteX510" fmla="*/ 28118 w 3028217"/>
                <a:gd name="connsiteY510" fmla="*/ 1557836 h 2962327"/>
                <a:gd name="connsiteX511" fmla="*/ 12878 w 3028217"/>
                <a:gd name="connsiteY511" fmla="*/ 1499733 h 2962327"/>
                <a:gd name="connsiteX512" fmla="*/ 10021 w 3028217"/>
                <a:gd name="connsiteY512" fmla="*/ 1446393 h 2962327"/>
                <a:gd name="connsiteX513" fmla="*/ 5258 w 3028217"/>
                <a:gd name="connsiteY513" fmla="*/ 1410198 h 2962327"/>
                <a:gd name="connsiteX514" fmla="*/ 45263 w 3028217"/>
                <a:gd name="connsiteY514" fmla="*/ 1105398 h 2962327"/>
                <a:gd name="connsiteX515" fmla="*/ 304343 w 3028217"/>
                <a:gd name="connsiteY515" fmla="*/ 581523 h 2962327"/>
                <a:gd name="connsiteX516" fmla="*/ 548183 w 3028217"/>
                <a:gd name="connsiteY516" fmla="*/ 329111 h 2962327"/>
                <a:gd name="connsiteX517" fmla="*/ 617716 w 3028217"/>
                <a:gd name="connsiteY517" fmla="*/ 317681 h 2962327"/>
                <a:gd name="connsiteX518" fmla="*/ 631051 w 3028217"/>
                <a:gd name="connsiteY518" fmla="*/ 309108 h 2962327"/>
                <a:gd name="connsiteX519" fmla="*/ 692011 w 3028217"/>
                <a:gd name="connsiteY519" fmla="*/ 299583 h 2962327"/>
                <a:gd name="connsiteX520" fmla="*/ 756781 w 3028217"/>
                <a:gd name="connsiteY520" fmla="*/ 316728 h 2962327"/>
                <a:gd name="connsiteX521" fmla="*/ 780593 w 3028217"/>
                <a:gd name="connsiteY521" fmla="*/ 315776 h 2962327"/>
                <a:gd name="connsiteX522" fmla="*/ 797738 w 3028217"/>
                <a:gd name="connsiteY522" fmla="*/ 314823 h 2962327"/>
                <a:gd name="connsiteX523" fmla="*/ 831076 w 3028217"/>
                <a:gd name="connsiteY523" fmla="*/ 316728 h 2962327"/>
                <a:gd name="connsiteX524" fmla="*/ 841553 w 3028217"/>
                <a:gd name="connsiteY524" fmla="*/ 277676 h 2962327"/>
                <a:gd name="connsiteX525" fmla="*/ 852031 w 3028217"/>
                <a:gd name="connsiteY525" fmla="*/ 259578 h 2962327"/>
                <a:gd name="connsiteX526" fmla="*/ 867152 w 3028217"/>
                <a:gd name="connsiteY526" fmla="*/ 248624 h 2962327"/>
                <a:gd name="connsiteX527" fmla="*/ 876026 w 3028217"/>
                <a:gd name="connsiteY527" fmla="*/ 238011 h 2962327"/>
                <a:gd name="connsiteX528" fmla="*/ 858921 w 3028217"/>
                <a:gd name="connsiteY528" fmla="*/ 241392 h 2962327"/>
                <a:gd name="connsiteX529" fmla="*/ 821551 w 3028217"/>
                <a:gd name="connsiteY529" fmla="*/ 210048 h 2962327"/>
                <a:gd name="connsiteX530" fmla="*/ 857746 w 3028217"/>
                <a:gd name="connsiteY530" fmla="*/ 190998 h 2962327"/>
                <a:gd name="connsiteX531" fmla="*/ 873343 w 3028217"/>
                <a:gd name="connsiteY531" fmla="*/ 184331 h 2962327"/>
                <a:gd name="connsiteX532" fmla="*/ 798215 w 3028217"/>
                <a:gd name="connsiteY532" fmla="*/ 181949 h 2962327"/>
                <a:gd name="connsiteX533" fmla="*/ 805359 w 3028217"/>
                <a:gd name="connsiteY533" fmla="*/ 187188 h 2962327"/>
                <a:gd name="connsiteX534" fmla="*/ 795834 w 3028217"/>
                <a:gd name="connsiteY534" fmla="*/ 196713 h 2962327"/>
                <a:gd name="connsiteX535" fmla="*/ 788214 w 3028217"/>
                <a:gd name="connsiteY535" fmla="*/ 182426 h 2962327"/>
                <a:gd name="connsiteX536" fmla="*/ 798215 w 3028217"/>
                <a:gd name="connsiteY536" fmla="*/ 181949 h 2962327"/>
                <a:gd name="connsiteX537" fmla="*/ 938708 w 3028217"/>
                <a:gd name="connsiteY537" fmla="*/ 121466 h 2962327"/>
                <a:gd name="connsiteX538" fmla="*/ 952043 w 3028217"/>
                <a:gd name="connsiteY538" fmla="*/ 141468 h 2962327"/>
                <a:gd name="connsiteX539" fmla="*/ 951037 w 3028217"/>
                <a:gd name="connsiteY539" fmla="*/ 142501 h 2962327"/>
                <a:gd name="connsiteX540" fmla="*/ 953949 w 3028217"/>
                <a:gd name="connsiteY540" fmla="*/ 140516 h 2962327"/>
                <a:gd name="connsiteX541" fmla="*/ 952996 w 3028217"/>
                <a:gd name="connsiteY541" fmla="*/ 148136 h 2962327"/>
                <a:gd name="connsiteX542" fmla="*/ 952996 w 3028217"/>
                <a:gd name="connsiteY542" fmla="*/ 169091 h 2962327"/>
                <a:gd name="connsiteX543" fmla="*/ 944424 w 3028217"/>
                <a:gd name="connsiteY543" fmla="*/ 159804 h 2962327"/>
                <a:gd name="connsiteX544" fmla="*/ 933131 w 3028217"/>
                <a:gd name="connsiteY544" fmla="*/ 154863 h 2962327"/>
                <a:gd name="connsiteX545" fmla="*/ 931088 w 3028217"/>
                <a:gd name="connsiteY545" fmla="*/ 155756 h 2962327"/>
                <a:gd name="connsiteX546" fmla="*/ 930136 w 3028217"/>
                <a:gd name="connsiteY546" fmla="*/ 155756 h 2962327"/>
                <a:gd name="connsiteX547" fmla="*/ 918706 w 3028217"/>
                <a:gd name="connsiteY547" fmla="*/ 144326 h 2962327"/>
                <a:gd name="connsiteX548" fmla="*/ 931088 w 3028217"/>
                <a:gd name="connsiteY548" fmla="*/ 122418 h 2962327"/>
                <a:gd name="connsiteX549" fmla="*/ 938708 w 3028217"/>
                <a:gd name="connsiteY549" fmla="*/ 121466 h 2962327"/>
                <a:gd name="connsiteX550" fmla="*/ 925373 w 3028217"/>
                <a:gd name="connsiteY550" fmla="*/ 107178 h 2962327"/>
                <a:gd name="connsiteX551" fmla="*/ 938708 w 3028217"/>
                <a:gd name="connsiteY551" fmla="*/ 121465 h 2962327"/>
                <a:gd name="connsiteX552" fmla="*/ 935851 w 3028217"/>
                <a:gd name="connsiteY552" fmla="*/ 121465 h 2962327"/>
                <a:gd name="connsiteX553" fmla="*/ 932993 w 3028217"/>
                <a:gd name="connsiteY553" fmla="*/ 121465 h 2962327"/>
                <a:gd name="connsiteX554" fmla="*/ 901561 w 3028217"/>
                <a:gd name="connsiteY554" fmla="*/ 123370 h 2962327"/>
                <a:gd name="connsiteX555" fmla="*/ 925373 w 3028217"/>
                <a:gd name="connsiteY555" fmla="*/ 107178 h 2962327"/>
                <a:gd name="connsiteX556" fmla="*/ 1021576 w 3028217"/>
                <a:gd name="connsiteY556" fmla="*/ 71936 h 2962327"/>
                <a:gd name="connsiteX557" fmla="*/ 1031101 w 3028217"/>
                <a:gd name="connsiteY557" fmla="*/ 97653 h 2962327"/>
                <a:gd name="connsiteX558" fmla="*/ 1000621 w 3028217"/>
                <a:gd name="connsiteY558" fmla="*/ 92891 h 2962327"/>
                <a:gd name="connsiteX559" fmla="*/ 1007288 w 3028217"/>
                <a:gd name="connsiteY559" fmla="*/ 79556 h 2962327"/>
                <a:gd name="connsiteX560" fmla="*/ 1021576 w 3028217"/>
                <a:gd name="connsiteY560" fmla="*/ 71936 h 2962327"/>
                <a:gd name="connsiteX561" fmla="*/ 1113849 w 3028217"/>
                <a:gd name="connsiteY561" fmla="*/ 40265 h 2962327"/>
                <a:gd name="connsiteX562" fmla="*/ 1159689 w 3028217"/>
                <a:gd name="connsiteY562" fmla="*/ 51933 h 2962327"/>
                <a:gd name="connsiteX563" fmla="*/ 1151116 w 3028217"/>
                <a:gd name="connsiteY563" fmla="*/ 84318 h 2962327"/>
                <a:gd name="connsiteX564" fmla="*/ 1111111 w 3028217"/>
                <a:gd name="connsiteY564" fmla="*/ 92891 h 2962327"/>
                <a:gd name="connsiteX565" fmla="*/ 1070153 w 3028217"/>
                <a:gd name="connsiteY565" fmla="*/ 58601 h 2962327"/>
                <a:gd name="connsiteX566" fmla="*/ 1113849 w 3028217"/>
                <a:gd name="connsiteY566" fmla="*/ 40265 h 2962327"/>
                <a:gd name="connsiteX567" fmla="*/ 1400760 w 3028217"/>
                <a:gd name="connsiteY567" fmla="*/ 96 h 2962327"/>
                <a:gd name="connsiteX568" fmla="*/ 1476871 w 3028217"/>
                <a:gd name="connsiteY568" fmla="*/ 5260 h 2962327"/>
                <a:gd name="connsiteX569" fmla="*/ 1611174 w 3028217"/>
                <a:gd name="connsiteY569" fmla="*/ 9070 h 2962327"/>
                <a:gd name="connsiteX570" fmla="*/ 1619746 w 3028217"/>
                <a:gd name="connsiteY570" fmla="*/ 17643 h 2962327"/>
                <a:gd name="connsiteX571" fmla="*/ 1646416 w 3028217"/>
                <a:gd name="connsiteY571" fmla="*/ 28120 h 2962327"/>
                <a:gd name="connsiteX572" fmla="*/ 1667371 w 3028217"/>
                <a:gd name="connsiteY572" fmla="*/ 31930 h 2962327"/>
                <a:gd name="connsiteX573" fmla="*/ 1742261 w 3028217"/>
                <a:gd name="connsiteY573" fmla="*/ 11690 h 2962327"/>
                <a:gd name="connsiteX574" fmla="*/ 1820723 w 3028217"/>
                <a:gd name="connsiteY574" fmla="*/ 30025 h 2962327"/>
                <a:gd name="connsiteX575" fmla="*/ 1901686 w 3028217"/>
                <a:gd name="connsiteY575" fmla="*/ 45265 h 2962327"/>
                <a:gd name="connsiteX576" fmla="*/ 1894066 w 3028217"/>
                <a:gd name="connsiteY576" fmla="*/ 69078 h 2962327"/>
                <a:gd name="connsiteX577" fmla="*/ 1955978 w 3028217"/>
                <a:gd name="connsiteY577" fmla="*/ 55743 h 2962327"/>
                <a:gd name="connsiteX578" fmla="*/ 1954073 w 3028217"/>
                <a:gd name="connsiteY578" fmla="*/ 71935 h 2962327"/>
                <a:gd name="connsiteX579" fmla="*/ 1935976 w 3028217"/>
                <a:gd name="connsiteY579" fmla="*/ 103368 h 2962327"/>
                <a:gd name="connsiteX580" fmla="*/ 1949311 w 3028217"/>
                <a:gd name="connsiteY580" fmla="*/ 161470 h 2962327"/>
                <a:gd name="connsiteX581" fmla="*/ 1894066 w 3028217"/>
                <a:gd name="connsiteY581" fmla="*/ 171948 h 2962327"/>
                <a:gd name="connsiteX582" fmla="*/ 1913116 w 3028217"/>
                <a:gd name="connsiteY582" fmla="*/ 183378 h 2962327"/>
                <a:gd name="connsiteX583" fmla="*/ 1907401 w 3028217"/>
                <a:gd name="connsiteY583" fmla="*/ 196713 h 2962327"/>
                <a:gd name="connsiteX584" fmla="*/ 1873111 w 3028217"/>
                <a:gd name="connsiteY584" fmla="*/ 245290 h 2962327"/>
                <a:gd name="connsiteX585" fmla="*/ 1866443 w 3028217"/>
                <a:gd name="connsiteY585" fmla="*/ 267198 h 2962327"/>
                <a:gd name="connsiteX586" fmla="*/ 1851203 w 3028217"/>
                <a:gd name="connsiteY586" fmla="*/ 270055 h 2962327"/>
                <a:gd name="connsiteX587" fmla="*/ 1866443 w 3028217"/>
                <a:gd name="connsiteY587" fmla="*/ 313870 h 2962327"/>
                <a:gd name="connsiteX588" fmla="*/ 1843583 w 3028217"/>
                <a:gd name="connsiteY588" fmla="*/ 319585 h 2962327"/>
                <a:gd name="connsiteX589" fmla="*/ 1819771 w 3028217"/>
                <a:gd name="connsiteY589" fmla="*/ 300535 h 2962327"/>
                <a:gd name="connsiteX590" fmla="*/ 1788338 w 3028217"/>
                <a:gd name="connsiteY590" fmla="*/ 313870 h 2962327"/>
                <a:gd name="connsiteX591" fmla="*/ 1800721 w 3028217"/>
                <a:gd name="connsiteY591" fmla="*/ 315775 h 2962327"/>
                <a:gd name="connsiteX592" fmla="*/ 1823581 w 3028217"/>
                <a:gd name="connsiteY592" fmla="*/ 314823 h 2962327"/>
                <a:gd name="connsiteX593" fmla="*/ 1833106 w 3028217"/>
                <a:gd name="connsiteY593" fmla="*/ 317680 h 2962327"/>
                <a:gd name="connsiteX594" fmla="*/ 1838821 w 3028217"/>
                <a:gd name="connsiteY594" fmla="*/ 334825 h 2962327"/>
                <a:gd name="connsiteX595" fmla="*/ 1715948 w 3028217"/>
                <a:gd name="connsiteY595" fmla="*/ 370068 h 2962327"/>
                <a:gd name="connsiteX596" fmla="*/ 1691183 w 3028217"/>
                <a:gd name="connsiteY596" fmla="*/ 379593 h 2962327"/>
                <a:gd name="connsiteX597" fmla="*/ 1586408 w 3028217"/>
                <a:gd name="connsiteY597" fmla="*/ 430075 h 2962327"/>
                <a:gd name="connsiteX598" fmla="*/ 1542593 w 3028217"/>
                <a:gd name="connsiteY598" fmla="*/ 468175 h 2962327"/>
                <a:gd name="connsiteX599" fmla="*/ 1480681 w 3028217"/>
                <a:gd name="connsiteY599" fmla="*/ 555805 h 2962327"/>
                <a:gd name="connsiteX600" fmla="*/ 1462583 w 3028217"/>
                <a:gd name="connsiteY600" fmla="*/ 562473 h 2962327"/>
                <a:gd name="connsiteX601" fmla="*/ 1385431 w 3028217"/>
                <a:gd name="connsiteY601" fmla="*/ 462460 h 2962327"/>
                <a:gd name="connsiteX602" fmla="*/ 1379716 w 3028217"/>
                <a:gd name="connsiteY602" fmla="*/ 398643 h 2962327"/>
                <a:gd name="connsiteX603" fmla="*/ 1441628 w 3028217"/>
                <a:gd name="connsiteY603" fmla="*/ 335778 h 2962327"/>
                <a:gd name="connsiteX604" fmla="*/ 1449248 w 3028217"/>
                <a:gd name="connsiteY604" fmla="*/ 321490 h 2962327"/>
                <a:gd name="connsiteX605" fmla="*/ 1461631 w 3028217"/>
                <a:gd name="connsiteY605" fmla="*/ 300535 h 2962327"/>
                <a:gd name="connsiteX606" fmla="*/ 1412101 w 3028217"/>
                <a:gd name="connsiteY606" fmla="*/ 280533 h 2962327"/>
                <a:gd name="connsiteX607" fmla="*/ 1434961 w 3028217"/>
                <a:gd name="connsiteY607" fmla="*/ 215763 h 2962327"/>
                <a:gd name="connsiteX608" fmla="*/ 1371143 w 3028217"/>
                <a:gd name="connsiteY608" fmla="*/ 160518 h 2962327"/>
                <a:gd name="connsiteX609" fmla="*/ 1331138 w 3028217"/>
                <a:gd name="connsiteY609" fmla="*/ 162423 h 2962327"/>
                <a:gd name="connsiteX610" fmla="*/ 1303516 w 3028217"/>
                <a:gd name="connsiteY610" fmla="*/ 150040 h 2962327"/>
                <a:gd name="connsiteX611" fmla="*/ 1313993 w 3028217"/>
                <a:gd name="connsiteY611" fmla="*/ 130038 h 2962327"/>
                <a:gd name="connsiteX612" fmla="*/ 1313041 w 3028217"/>
                <a:gd name="connsiteY612" fmla="*/ 121465 h 2962327"/>
                <a:gd name="connsiteX613" fmla="*/ 1323518 w 3028217"/>
                <a:gd name="connsiteY613" fmla="*/ 96700 h 2962327"/>
                <a:gd name="connsiteX614" fmla="*/ 1387336 w 3028217"/>
                <a:gd name="connsiteY614" fmla="*/ 88128 h 2962327"/>
                <a:gd name="connsiteX615" fmla="*/ 1394003 w 3028217"/>
                <a:gd name="connsiteY615" fmla="*/ 68125 h 2962327"/>
                <a:gd name="connsiteX616" fmla="*/ 1445438 w 3028217"/>
                <a:gd name="connsiteY616" fmla="*/ 41455 h 2962327"/>
                <a:gd name="connsiteX617" fmla="*/ 1471104 w 3028217"/>
                <a:gd name="connsiteY617" fmla="*/ 35589 h 2962327"/>
                <a:gd name="connsiteX618" fmla="*/ 1469608 w 3028217"/>
                <a:gd name="connsiteY618" fmla="*/ 35026 h 2962327"/>
                <a:gd name="connsiteX619" fmla="*/ 1456869 w 3028217"/>
                <a:gd name="connsiteY619" fmla="*/ 34788 h 2962327"/>
                <a:gd name="connsiteX620" fmla="*/ 1365429 w 3028217"/>
                <a:gd name="connsiteY620" fmla="*/ 60505 h 2962327"/>
                <a:gd name="connsiteX621" fmla="*/ 1208266 w 3028217"/>
                <a:gd name="connsiteY621" fmla="*/ 122418 h 2962327"/>
                <a:gd name="connsiteX622" fmla="*/ 1175881 w 3028217"/>
                <a:gd name="connsiteY622" fmla="*/ 122418 h 2962327"/>
                <a:gd name="connsiteX623" fmla="*/ 1187311 w 3028217"/>
                <a:gd name="connsiteY623" fmla="*/ 142420 h 2962327"/>
                <a:gd name="connsiteX624" fmla="*/ 1180644 w 3028217"/>
                <a:gd name="connsiteY624" fmla="*/ 149088 h 2962327"/>
                <a:gd name="connsiteX625" fmla="*/ 1158647 w 3028217"/>
                <a:gd name="connsiteY625" fmla="*/ 153642 h 2962327"/>
                <a:gd name="connsiteX626" fmla="*/ 1143520 w 3028217"/>
                <a:gd name="connsiteY626" fmla="*/ 152466 h 2962327"/>
                <a:gd name="connsiteX627" fmla="*/ 1148259 w 3028217"/>
                <a:gd name="connsiteY627" fmla="*/ 153731 h 2962327"/>
                <a:gd name="connsiteX628" fmla="*/ 1152069 w 3028217"/>
                <a:gd name="connsiteY628" fmla="*/ 175758 h 2962327"/>
                <a:gd name="connsiteX629" fmla="*/ 1029196 w 3028217"/>
                <a:gd name="connsiteY629" fmla="*/ 182425 h 2962327"/>
                <a:gd name="connsiteX630" fmla="*/ 1006336 w 3028217"/>
                <a:gd name="connsiteY630" fmla="*/ 148135 h 2962327"/>
                <a:gd name="connsiteX631" fmla="*/ 995859 w 3028217"/>
                <a:gd name="connsiteY631" fmla="*/ 134800 h 2962327"/>
                <a:gd name="connsiteX632" fmla="*/ 987286 w 3028217"/>
                <a:gd name="connsiteY632" fmla="*/ 114798 h 2962327"/>
                <a:gd name="connsiteX633" fmla="*/ 1049199 w 3028217"/>
                <a:gd name="connsiteY633" fmla="*/ 134800 h 2962327"/>
                <a:gd name="connsiteX634" fmla="*/ 1064439 w 3028217"/>
                <a:gd name="connsiteY634" fmla="*/ 149088 h 2962327"/>
                <a:gd name="connsiteX635" fmla="*/ 1095871 w 3028217"/>
                <a:gd name="connsiteY635" fmla="*/ 149326 h 2962327"/>
                <a:gd name="connsiteX636" fmla="*/ 1106484 w 3028217"/>
                <a:gd name="connsiteY636" fmla="*/ 148924 h 2962327"/>
                <a:gd name="connsiteX637" fmla="*/ 1093014 w 3028217"/>
                <a:gd name="connsiteY637" fmla="*/ 149088 h 2962327"/>
                <a:gd name="connsiteX638" fmla="*/ 1062534 w 3028217"/>
                <a:gd name="connsiteY638" fmla="*/ 131943 h 2962327"/>
                <a:gd name="connsiteX639" fmla="*/ 1133971 w 3028217"/>
                <a:gd name="connsiteY639" fmla="*/ 110988 h 2962327"/>
                <a:gd name="connsiteX640" fmla="*/ 1158736 w 3028217"/>
                <a:gd name="connsiteY640" fmla="*/ 88128 h 2962327"/>
                <a:gd name="connsiteX641" fmla="*/ 1173024 w 3028217"/>
                <a:gd name="connsiteY641" fmla="*/ 73840 h 2962327"/>
                <a:gd name="connsiteX642" fmla="*/ 1214934 w 3028217"/>
                <a:gd name="connsiteY642" fmla="*/ 54790 h 2962327"/>
                <a:gd name="connsiteX643" fmla="*/ 1275894 w 3028217"/>
                <a:gd name="connsiteY643" fmla="*/ 44313 h 2962327"/>
                <a:gd name="connsiteX644" fmla="*/ 1211124 w 3028217"/>
                <a:gd name="connsiteY644" fmla="*/ 51933 h 2962327"/>
                <a:gd name="connsiteX645" fmla="*/ 1174929 w 3028217"/>
                <a:gd name="connsiteY645" fmla="*/ 39550 h 2962327"/>
                <a:gd name="connsiteX646" fmla="*/ 1174929 w 3028217"/>
                <a:gd name="connsiteY646" fmla="*/ 26215 h 2962327"/>
                <a:gd name="connsiteX647" fmla="*/ 1400760 w 3028217"/>
                <a:gd name="connsiteY647" fmla="*/ 96 h 29623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Lst>
              <a:rect l="l" t="t" r="r" b="b"/>
              <a:pathLst>
                <a:path w="3028217" h="2962327">
                  <a:moveTo>
                    <a:pt x="2863236" y="2049564"/>
                  </a:moveTo>
                  <a:cubicBezTo>
                    <a:pt x="2854902" y="2049564"/>
                    <a:pt x="2847996" y="2053612"/>
                    <a:pt x="2844662" y="2065518"/>
                  </a:cubicBezTo>
                  <a:cubicBezTo>
                    <a:pt x="2840852" y="2080758"/>
                    <a:pt x="2821802" y="2104571"/>
                    <a:pt x="2847519" y="2116953"/>
                  </a:cubicBezTo>
                  <a:cubicBezTo>
                    <a:pt x="2878000" y="2131241"/>
                    <a:pt x="2877047" y="2098856"/>
                    <a:pt x="2887525" y="2084568"/>
                  </a:cubicBezTo>
                  <a:cubicBezTo>
                    <a:pt x="2888477" y="2083616"/>
                    <a:pt x="2889430" y="2080758"/>
                    <a:pt x="2890382" y="2078853"/>
                  </a:cubicBezTo>
                  <a:cubicBezTo>
                    <a:pt x="2895144" y="2071233"/>
                    <a:pt x="2896097" y="2064566"/>
                    <a:pt x="2890382" y="2057898"/>
                  </a:cubicBezTo>
                  <a:cubicBezTo>
                    <a:pt x="2881334" y="2053612"/>
                    <a:pt x="2871571" y="2049564"/>
                    <a:pt x="2863236" y="2049564"/>
                  </a:cubicBezTo>
                  <a:close/>
                  <a:moveTo>
                    <a:pt x="2453184" y="1703568"/>
                  </a:moveTo>
                  <a:cubicBezTo>
                    <a:pt x="2446516" y="1700711"/>
                    <a:pt x="2442706" y="1708331"/>
                    <a:pt x="2444611" y="1714046"/>
                  </a:cubicBezTo>
                  <a:cubicBezTo>
                    <a:pt x="2448421" y="1725476"/>
                    <a:pt x="2452231" y="1738811"/>
                    <a:pt x="2467471" y="1740716"/>
                  </a:cubicBezTo>
                  <a:cubicBezTo>
                    <a:pt x="2475091" y="1741668"/>
                    <a:pt x="2480806" y="1736906"/>
                    <a:pt x="2482711" y="1728333"/>
                  </a:cubicBezTo>
                  <a:cubicBezTo>
                    <a:pt x="2473186" y="1720713"/>
                    <a:pt x="2463661" y="1710236"/>
                    <a:pt x="2453184" y="1703568"/>
                  </a:cubicBezTo>
                  <a:close/>
                  <a:moveTo>
                    <a:pt x="802501" y="1583553"/>
                  </a:moveTo>
                  <a:cubicBezTo>
                    <a:pt x="805359" y="1585458"/>
                    <a:pt x="811074" y="1586410"/>
                    <a:pt x="812026" y="1589268"/>
                  </a:cubicBezTo>
                  <a:cubicBezTo>
                    <a:pt x="814884" y="1596888"/>
                    <a:pt x="807264" y="1597840"/>
                    <a:pt x="802501" y="1599745"/>
                  </a:cubicBezTo>
                  <a:cubicBezTo>
                    <a:pt x="797739" y="1601650"/>
                    <a:pt x="792976" y="1598793"/>
                    <a:pt x="792024" y="1594030"/>
                  </a:cubicBezTo>
                  <a:cubicBezTo>
                    <a:pt x="788214" y="1586410"/>
                    <a:pt x="794881" y="1585458"/>
                    <a:pt x="802501" y="1583553"/>
                  </a:cubicBezTo>
                  <a:close/>
                  <a:moveTo>
                    <a:pt x="573901" y="1577838"/>
                  </a:moveTo>
                  <a:cubicBezTo>
                    <a:pt x="581521" y="1579743"/>
                    <a:pt x="588189" y="1582600"/>
                    <a:pt x="592951" y="1589268"/>
                  </a:cubicBezTo>
                  <a:cubicBezTo>
                    <a:pt x="592951" y="1594982"/>
                    <a:pt x="589141" y="1596888"/>
                    <a:pt x="584379" y="1596888"/>
                  </a:cubicBezTo>
                  <a:cubicBezTo>
                    <a:pt x="575806" y="1597840"/>
                    <a:pt x="568186" y="1595935"/>
                    <a:pt x="565329" y="1587363"/>
                  </a:cubicBezTo>
                  <a:cubicBezTo>
                    <a:pt x="562471" y="1580695"/>
                    <a:pt x="568186" y="1576885"/>
                    <a:pt x="573901" y="1577838"/>
                  </a:cubicBezTo>
                  <a:close/>
                  <a:moveTo>
                    <a:pt x="698678" y="1550216"/>
                  </a:moveTo>
                  <a:cubicBezTo>
                    <a:pt x="729158" y="1545453"/>
                    <a:pt x="746303" y="1560693"/>
                    <a:pt x="763448" y="1592126"/>
                  </a:cubicBezTo>
                  <a:cubicBezTo>
                    <a:pt x="731063" y="1576886"/>
                    <a:pt x="706298" y="1611176"/>
                    <a:pt x="678676" y="1592126"/>
                  </a:cubicBezTo>
                  <a:cubicBezTo>
                    <a:pt x="675818" y="1573076"/>
                    <a:pt x="667246" y="1551168"/>
                    <a:pt x="698678" y="1550216"/>
                  </a:cubicBezTo>
                  <a:close/>
                  <a:moveTo>
                    <a:pt x="492939" y="1460681"/>
                  </a:moveTo>
                  <a:cubicBezTo>
                    <a:pt x="518656" y="1456871"/>
                    <a:pt x="541516" y="1464491"/>
                    <a:pt x="562471" y="1479731"/>
                  </a:cubicBezTo>
                  <a:cubicBezTo>
                    <a:pt x="590094" y="1499733"/>
                    <a:pt x="618669" y="1515926"/>
                    <a:pt x="646291" y="1537833"/>
                  </a:cubicBezTo>
                  <a:cubicBezTo>
                    <a:pt x="620574" y="1545453"/>
                    <a:pt x="593904" y="1560693"/>
                    <a:pt x="577711" y="1525451"/>
                  </a:cubicBezTo>
                  <a:cubicBezTo>
                    <a:pt x="567234" y="1503543"/>
                    <a:pt x="541516" y="1503543"/>
                    <a:pt x="527229" y="1487351"/>
                  </a:cubicBezTo>
                  <a:lnTo>
                    <a:pt x="525032" y="1486533"/>
                  </a:lnTo>
                  <a:lnTo>
                    <a:pt x="527229" y="1488303"/>
                  </a:lnTo>
                  <a:cubicBezTo>
                    <a:pt x="502464" y="1486398"/>
                    <a:pt x="475794" y="1465443"/>
                    <a:pt x="451029" y="1494971"/>
                  </a:cubicBezTo>
                  <a:cubicBezTo>
                    <a:pt x="453886" y="1467348"/>
                    <a:pt x="471984" y="1461633"/>
                    <a:pt x="492939" y="1460681"/>
                  </a:cubicBezTo>
                  <a:close/>
                  <a:moveTo>
                    <a:pt x="592475" y="1413889"/>
                  </a:moveTo>
                  <a:cubicBezTo>
                    <a:pt x="594380" y="1414008"/>
                    <a:pt x="596285" y="1414485"/>
                    <a:pt x="596761" y="1414961"/>
                  </a:cubicBezTo>
                  <a:cubicBezTo>
                    <a:pt x="605334" y="1423533"/>
                    <a:pt x="603428" y="1433058"/>
                    <a:pt x="595809" y="1447346"/>
                  </a:cubicBezTo>
                  <a:cubicBezTo>
                    <a:pt x="589141" y="1434011"/>
                    <a:pt x="579616" y="1426391"/>
                    <a:pt x="588189" y="1414961"/>
                  </a:cubicBezTo>
                  <a:cubicBezTo>
                    <a:pt x="588665" y="1414009"/>
                    <a:pt x="590570" y="1413770"/>
                    <a:pt x="592475" y="1413889"/>
                  </a:cubicBezTo>
                  <a:close/>
                  <a:moveTo>
                    <a:pt x="2633206" y="1174931"/>
                  </a:moveTo>
                  <a:cubicBezTo>
                    <a:pt x="2646541" y="1176836"/>
                    <a:pt x="2659876" y="1178741"/>
                    <a:pt x="2673211" y="1180646"/>
                  </a:cubicBezTo>
                  <a:cubicBezTo>
                    <a:pt x="2657018" y="1197791"/>
                    <a:pt x="2645588" y="1186361"/>
                    <a:pt x="2633206" y="1174931"/>
                  </a:cubicBezTo>
                  <a:close/>
                  <a:moveTo>
                    <a:pt x="2477948" y="1095873"/>
                  </a:moveTo>
                  <a:cubicBezTo>
                    <a:pt x="2477948" y="1101588"/>
                    <a:pt x="2478901" y="1106350"/>
                    <a:pt x="2484616" y="1110160"/>
                  </a:cubicBezTo>
                  <a:cubicBezTo>
                    <a:pt x="2478901" y="1119685"/>
                    <a:pt x="2464613" y="1121590"/>
                    <a:pt x="2464613" y="1135878"/>
                  </a:cubicBezTo>
                  <a:cubicBezTo>
                    <a:pt x="2464613" y="1153023"/>
                    <a:pt x="2454136" y="1151118"/>
                    <a:pt x="2444611" y="1144450"/>
                  </a:cubicBezTo>
                  <a:cubicBezTo>
                    <a:pt x="2434133" y="1136830"/>
                    <a:pt x="2413178" y="1133020"/>
                    <a:pt x="2415083" y="1119685"/>
                  </a:cubicBezTo>
                  <a:cubicBezTo>
                    <a:pt x="2417941" y="1101588"/>
                    <a:pt x="2436038" y="1116828"/>
                    <a:pt x="2446516" y="1114923"/>
                  </a:cubicBezTo>
                  <a:cubicBezTo>
                    <a:pt x="2458898" y="1112065"/>
                    <a:pt x="2470329" y="1106350"/>
                    <a:pt x="2477948" y="1095873"/>
                  </a:cubicBezTo>
                  <a:close/>
                  <a:moveTo>
                    <a:pt x="2344599" y="1039676"/>
                  </a:moveTo>
                  <a:cubicBezTo>
                    <a:pt x="2358886" y="1039676"/>
                    <a:pt x="2352219" y="1056821"/>
                    <a:pt x="2355076" y="1066346"/>
                  </a:cubicBezTo>
                  <a:cubicBezTo>
                    <a:pt x="2354124" y="1077776"/>
                    <a:pt x="2356981" y="1093016"/>
                    <a:pt x="2341741" y="1092063"/>
                  </a:cubicBezTo>
                  <a:cubicBezTo>
                    <a:pt x="2328406" y="1091111"/>
                    <a:pt x="2329359" y="1075871"/>
                    <a:pt x="2328406" y="1065393"/>
                  </a:cubicBezTo>
                  <a:cubicBezTo>
                    <a:pt x="2327454" y="1053011"/>
                    <a:pt x="2331264" y="1039676"/>
                    <a:pt x="2344599" y="1039676"/>
                  </a:cubicBezTo>
                  <a:close/>
                  <a:moveTo>
                    <a:pt x="699631" y="966334"/>
                  </a:moveTo>
                  <a:cubicBezTo>
                    <a:pt x="671056" y="960619"/>
                    <a:pt x="648196" y="971096"/>
                    <a:pt x="616764" y="992051"/>
                  </a:cubicBezTo>
                  <a:cubicBezTo>
                    <a:pt x="652959" y="990146"/>
                    <a:pt x="677724" y="983478"/>
                    <a:pt x="699631" y="966334"/>
                  </a:cubicBezTo>
                  <a:close/>
                  <a:moveTo>
                    <a:pt x="2786559" y="938711"/>
                  </a:moveTo>
                  <a:cubicBezTo>
                    <a:pt x="2796084" y="944426"/>
                    <a:pt x="2804656" y="939663"/>
                    <a:pt x="2814181" y="938711"/>
                  </a:cubicBezTo>
                  <a:cubicBezTo>
                    <a:pt x="2814181" y="940616"/>
                    <a:pt x="2814181" y="943473"/>
                    <a:pt x="2814181" y="945378"/>
                  </a:cubicBezTo>
                  <a:cubicBezTo>
                    <a:pt x="2803704" y="949188"/>
                    <a:pt x="2791321" y="959666"/>
                    <a:pt x="2786559" y="938711"/>
                  </a:cubicBezTo>
                  <a:close/>
                  <a:moveTo>
                    <a:pt x="737731" y="935019"/>
                  </a:moveTo>
                  <a:cubicBezTo>
                    <a:pt x="726540" y="936091"/>
                    <a:pt x="714872" y="940139"/>
                    <a:pt x="702489" y="951093"/>
                  </a:cubicBezTo>
                  <a:cubicBezTo>
                    <a:pt x="731064" y="951093"/>
                    <a:pt x="753924" y="958713"/>
                    <a:pt x="770116" y="936805"/>
                  </a:cubicBezTo>
                  <a:cubicBezTo>
                    <a:pt x="759639" y="935853"/>
                    <a:pt x="748923" y="933948"/>
                    <a:pt x="737731" y="935019"/>
                  </a:cubicBezTo>
                  <a:close/>
                  <a:moveTo>
                    <a:pt x="619383" y="880251"/>
                  </a:moveTo>
                  <a:cubicBezTo>
                    <a:pt x="616526" y="879417"/>
                    <a:pt x="612477" y="880608"/>
                    <a:pt x="608191" y="882513"/>
                  </a:cubicBezTo>
                  <a:cubicBezTo>
                    <a:pt x="589141" y="887276"/>
                    <a:pt x="539611" y="951093"/>
                    <a:pt x="541516" y="968238"/>
                  </a:cubicBezTo>
                  <a:cubicBezTo>
                    <a:pt x="543421" y="979668"/>
                    <a:pt x="550089" y="980621"/>
                    <a:pt x="558661" y="975858"/>
                  </a:cubicBezTo>
                  <a:cubicBezTo>
                    <a:pt x="569139" y="970143"/>
                    <a:pt x="576759" y="960618"/>
                    <a:pt x="578664" y="949188"/>
                  </a:cubicBezTo>
                  <a:cubicBezTo>
                    <a:pt x="582474" y="920613"/>
                    <a:pt x="601524" y="904421"/>
                    <a:pt x="623431" y="890133"/>
                  </a:cubicBezTo>
                  <a:cubicBezTo>
                    <a:pt x="623907" y="883942"/>
                    <a:pt x="622241" y="881084"/>
                    <a:pt x="619383" y="880251"/>
                  </a:cubicBezTo>
                  <a:close/>
                  <a:moveTo>
                    <a:pt x="659626" y="872036"/>
                  </a:moveTo>
                  <a:cubicBezTo>
                    <a:pt x="653911" y="870131"/>
                    <a:pt x="645339" y="876798"/>
                    <a:pt x="647244" y="879656"/>
                  </a:cubicBezTo>
                  <a:cubicBezTo>
                    <a:pt x="657721" y="901563"/>
                    <a:pt x="632956" y="928233"/>
                    <a:pt x="657721" y="950141"/>
                  </a:cubicBezTo>
                  <a:cubicBezTo>
                    <a:pt x="667246" y="936806"/>
                    <a:pt x="676771" y="926328"/>
                    <a:pt x="683439" y="913946"/>
                  </a:cubicBezTo>
                  <a:cubicBezTo>
                    <a:pt x="691059" y="897753"/>
                    <a:pt x="704394" y="924423"/>
                    <a:pt x="711061" y="910136"/>
                  </a:cubicBezTo>
                  <a:cubicBezTo>
                    <a:pt x="713919" y="903468"/>
                    <a:pt x="713919" y="896801"/>
                    <a:pt x="709156" y="891086"/>
                  </a:cubicBezTo>
                  <a:cubicBezTo>
                    <a:pt x="696774" y="875846"/>
                    <a:pt x="676771" y="876798"/>
                    <a:pt x="659626" y="872036"/>
                  </a:cubicBezTo>
                  <a:close/>
                  <a:moveTo>
                    <a:pt x="620410" y="803828"/>
                  </a:moveTo>
                  <a:cubicBezTo>
                    <a:pt x="614918" y="803575"/>
                    <a:pt x="609144" y="804646"/>
                    <a:pt x="603429" y="807266"/>
                  </a:cubicBezTo>
                  <a:cubicBezTo>
                    <a:pt x="579616" y="817743"/>
                    <a:pt x="555804" y="830126"/>
                    <a:pt x="532944" y="841556"/>
                  </a:cubicBezTo>
                  <a:cubicBezTo>
                    <a:pt x="530086" y="850128"/>
                    <a:pt x="536754" y="852033"/>
                    <a:pt x="541516" y="855843"/>
                  </a:cubicBezTo>
                  <a:cubicBezTo>
                    <a:pt x="561519" y="852986"/>
                    <a:pt x="579616" y="838698"/>
                    <a:pt x="602476" y="859653"/>
                  </a:cubicBezTo>
                  <a:cubicBezTo>
                    <a:pt x="617716" y="874893"/>
                    <a:pt x="654864" y="853938"/>
                    <a:pt x="652959" y="835841"/>
                  </a:cubicBezTo>
                  <a:cubicBezTo>
                    <a:pt x="650815" y="817267"/>
                    <a:pt x="636885" y="804587"/>
                    <a:pt x="620410" y="803828"/>
                  </a:cubicBezTo>
                  <a:close/>
                  <a:moveTo>
                    <a:pt x="2051228" y="690108"/>
                  </a:moveTo>
                  <a:cubicBezTo>
                    <a:pt x="2066468" y="695823"/>
                    <a:pt x="2079803" y="697728"/>
                    <a:pt x="2074088" y="722493"/>
                  </a:cubicBezTo>
                  <a:cubicBezTo>
                    <a:pt x="2066468" y="753925"/>
                    <a:pt x="2053133" y="773928"/>
                    <a:pt x="2021701" y="782500"/>
                  </a:cubicBezTo>
                  <a:cubicBezTo>
                    <a:pt x="2009318" y="785358"/>
                    <a:pt x="1997888" y="785358"/>
                    <a:pt x="2000746" y="772023"/>
                  </a:cubicBezTo>
                  <a:cubicBezTo>
                    <a:pt x="2006461" y="745353"/>
                    <a:pt x="2008366" y="714873"/>
                    <a:pt x="2036941" y="698680"/>
                  </a:cubicBezTo>
                  <a:cubicBezTo>
                    <a:pt x="2040751" y="694870"/>
                    <a:pt x="2045513" y="692965"/>
                    <a:pt x="2051228" y="690108"/>
                  </a:cubicBezTo>
                  <a:close/>
                  <a:moveTo>
                    <a:pt x="2111236" y="608669"/>
                  </a:moveTo>
                  <a:cubicBezTo>
                    <a:pt x="2115046" y="609621"/>
                    <a:pt x="2116951" y="613431"/>
                    <a:pt x="2113141" y="623433"/>
                  </a:cubicBezTo>
                  <a:cubicBezTo>
                    <a:pt x="2113141" y="624385"/>
                    <a:pt x="2112189" y="625338"/>
                    <a:pt x="2111236" y="626290"/>
                  </a:cubicBezTo>
                  <a:cubicBezTo>
                    <a:pt x="2147431" y="643435"/>
                    <a:pt x="2126476" y="692013"/>
                    <a:pt x="2159814" y="711063"/>
                  </a:cubicBezTo>
                  <a:cubicBezTo>
                    <a:pt x="2178864" y="721540"/>
                    <a:pt x="2174101" y="752020"/>
                    <a:pt x="2199819" y="758688"/>
                  </a:cubicBezTo>
                  <a:cubicBezTo>
                    <a:pt x="2206486" y="760593"/>
                    <a:pt x="2189341" y="798693"/>
                    <a:pt x="2176959" y="800598"/>
                  </a:cubicBezTo>
                  <a:cubicBezTo>
                    <a:pt x="2149336" y="805360"/>
                    <a:pt x="2120761" y="810123"/>
                    <a:pt x="2092186" y="814885"/>
                  </a:cubicBezTo>
                  <a:cubicBezTo>
                    <a:pt x="2089329" y="799645"/>
                    <a:pt x="2128381" y="789168"/>
                    <a:pt x="2092186" y="777738"/>
                  </a:cubicBezTo>
                  <a:cubicBezTo>
                    <a:pt x="2098854" y="765355"/>
                    <a:pt x="2098854" y="749163"/>
                    <a:pt x="2111236" y="740590"/>
                  </a:cubicBezTo>
                  <a:cubicBezTo>
                    <a:pt x="2127429" y="729160"/>
                    <a:pt x="2118856" y="712015"/>
                    <a:pt x="2110284" y="710110"/>
                  </a:cubicBezTo>
                  <a:cubicBezTo>
                    <a:pt x="2086471" y="705348"/>
                    <a:pt x="2087424" y="682488"/>
                    <a:pt x="2076946" y="669153"/>
                  </a:cubicBezTo>
                  <a:cubicBezTo>
                    <a:pt x="2062659" y="651055"/>
                    <a:pt x="2076946" y="617718"/>
                    <a:pt x="2097901" y="611050"/>
                  </a:cubicBezTo>
                  <a:cubicBezTo>
                    <a:pt x="2101711" y="609621"/>
                    <a:pt x="2107426" y="607716"/>
                    <a:pt x="2111236" y="608669"/>
                  </a:cubicBezTo>
                  <a:close/>
                  <a:moveTo>
                    <a:pt x="927279" y="479605"/>
                  </a:moveTo>
                  <a:cubicBezTo>
                    <a:pt x="932041" y="477700"/>
                    <a:pt x="935851" y="480558"/>
                    <a:pt x="933946" y="486273"/>
                  </a:cubicBezTo>
                  <a:cubicBezTo>
                    <a:pt x="932041" y="490083"/>
                    <a:pt x="929184" y="492941"/>
                    <a:pt x="929184" y="493893"/>
                  </a:cubicBezTo>
                  <a:cubicBezTo>
                    <a:pt x="919659" y="493893"/>
                    <a:pt x="917754" y="491035"/>
                    <a:pt x="919659" y="488178"/>
                  </a:cubicBezTo>
                  <a:cubicBezTo>
                    <a:pt x="921564" y="484368"/>
                    <a:pt x="924421" y="480558"/>
                    <a:pt x="927279" y="479605"/>
                  </a:cubicBezTo>
                  <a:close/>
                  <a:moveTo>
                    <a:pt x="1938089" y="417931"/>
                  </a:moveTo>
                  <a:cubicBezTo>
                    <a:pt x="1948537" y="420431"/>
                    <a:pt x="1955503" y="431504"/>
                    <a:pt x="1959789" y="441505"/>
                  </a:cubicBezTo>
                  <a:cubicBezTo>
                    <a:pt x="1967409" y="457698"/>
                    <a:pt x="1952169" y="461508"/>
                    <a:pt x="1940739" y="466270"/>
                  </a:cubicBezTo>
                  <a:cubicBezTo>
                    <a:pt x="1909306" y="478653"/>
                    <a:pt x="1880731" y="501513"/>
                    <a:pt x="1842631" y="480558"/>
                  </a:cubicBezTo>
                  <a:cubicBezTo>
                    <a:pt x="1829296" y="472938"/>
                    <a:pt x="1832154" y="467223"/>
                    <a:pt x="1832154" y="458650"/>
                  </a:cubicBezTo>
                  <a:cubicBezTo>
                    <a:pt x="1828344" y="450078"/>
                    <a:pt x="1835964" y="442458"/>
                    <a:pt x="1833106" y="431980"/>
                  </a:cubicBezTo>
                  <a:cubicBezTo>
                    <a:pt x="1828344" y="420550"/>
                    <a:pt x="1835011" y="416740"/>
                    <a:pt x="1845489" y="423408"/>
                  </a:cubicBezTo>
                  <a:cubicBezTo>
                    <a:pt x="1847394" y="430075"/>
                    <a:pt x="1849299" y="439600"/>
                    <a:pt x="1857871" y="432933"/>
                  </a:cubicBezTo>
                  <a:cubicBezTo>
                    <a:pt x="1878826" y="418645"/>
                    <a:pt x="1903591" y="426265"/>
                    <a:pt x="1926451" y="418645"/>
                  </a:cubicBezTo>
                  <a:cubicBezTo>
                    <a:pt x="1930737" y="417216"/>
                    <a:pt x="1934607" y="417097"/>
                    <a:pt x="1938089" y="417931"/>
                  </a:cubicBezTo>
                  <a:close/>
                  <a:moveTo>
                    <a:pt x="904419" y="389118"/>
                  </a:moveTo>
                  <a:cubicBezTo>
                    <a:pt x="915849" y="404358"/>
                    <a:pt x="928231" y="418646"/>
                    <a:pt x="938709" y="433886"/>
                  </a:cubicBezTo>
                  <a:cubicBezTo>
                    <a:pt x="940614" y="436743"/>
                    <a:pt x="940614" y="441505"/>
                    <a:pt x="942519" y="446268"/>
                  </a:cubicBezTo>
                  <a:cubicBezTo>
                    <a:pt x="938709" y="447221"/>
                    <a:pt x="932041" y="450078"/>
                    <a:pt x="931089" y="449125"/>
                  </a:cubicBezTo>
                  <a:cubicBezTo>
                    <a:pt x="912991" y="426266"/>
                    <a:pt x="896799" y="440553"/>
                    <a:pt x="878701" y="449125"/>
                  </a:cubicBezTo>
                  <a:cubicBezTo>
                    <a:pt x="871081" y="452936"/>
                    <a:pt x="863461" y="446268"/>
                    <a:pt x="856794" y="443411"/>
                  </a:cubicBezTo>
                  <a:cubicBezTo>
                    <a:pt x="835839" y="424361"/>
                    <a:pt x="864414" y="422455"/>
                    <a:pt x="867271" y="412930"/>
                  </a:cubicBezTo>
                  <a:cubicBezTo>
                    <a:pt x="878701" y="402453"/>
                    <a:pt x="887274" y="388166"/>
                    <a:pt x="904419" y="389118"/>
                  </a:cubicBezTo>
                  <a:close/>
                  <a:moveTo>
                    <a:pt x="1062534" y="340541"/>
                  </a:moveTo>
                  <a:cubicBezTo>
                    <a:pt x="1073011" y="340541"/>
                    <a:pt x="1082536" y="340541"/>
                    <a:pt x="1083489" y="353876"/>
                  </a:cubicBezTo>
                  <a:cubicBezTo>
                    <a:pt x="1073964" y="356733"/>
                    <a:pt x="1066344" y="373878"/>
                    <a:pt x="1053961" y="360543"/>
                  </a:cubicBezTo>
                  <a:cubicBezTo>
                    <a:pt x="1045389" y="351018"/>
                    <a:pt x="1054914" y="345303"/>
                    <a:pt x="1062534" y="340541"/>
                  </a:cubicBezTo>
                  <a:close/>
                  <a:moveTo>
                    <a:pt x="2471113" y="336025"/>
                  </a:moveTo>
                  <a:cubicBezTo>
                    <a:pt x="2489315" y="339763"/>
                    <a:pt x="2505689" y="355066"/>
                    <a:pt x="2521763" y="370068"/>
                  </a:cubicBezTo>
                  <a:cubicBezTo>
                    <a:pt x="2652256" y="491988"/>
                    <a:pt x="2764651" y="627243"/>
                    <a:pt x="2848471" y="785358"/>
                  </a:cubicBezTo>
                  <a:cubicBezTo>
                    <a:pt x="2875141" y="835841"/>
                    <a:pt x="2898953" y="887276"/>
                    <a:pt x="2920861" y="940616"/>
                  </a:cubicBezTo>
                  <a:cubicBezTo>
                    <a:pt x="2925623" y="952046"/>
                    <a:pt x="2938006" y="963476"/>
                    <a:pt x="2926576" y="977763"/>
                  </a:cubicBezTo>
                  <a:cubicBezTo>
                    <a:pt x="2893238" y="978716"/>
                    <a:pt x="2872283" y="955856"/>
                    <a:pt x="2847518" y="938711"/>
                  </a:cubicBezTo>
                  <a:cubicBezTo>
                    <a:pt x="2844661" y="919661"/>
                    <a:pt x="2858948" y="906326"/>
                    <a:pt x="2864663" y="890133"/>
                  </a:cubicBezTo>
                  <a:cubicBezTo>
                    <a:pt x="2846566" y="892991"/>
                    <a:pt x="2829421" y="903468"/>
                    <a:pt x="2810371" y="908231"/>
                  </a:cubicBezTo>
                  <a:cubicBezTo>
                    <a:pt x="2792273" y="911088"/>
                    <a:pt x="2774176" y="912041"/>
                    <a:pt x="2757031" y="904421"/>
                  </a:cubicBezTo>
                  <a:cubicBezTo>
                    <a:pt x="2741791" y="897753"/>
                    <a:pt x="2733218" y="902516"/>
                    <a:pt x="2728456" y="916803"/>
                  </a:cubicBezTo>
                  <a:cubicBezTo>
                    <a:pt x="2724646" y="935853"/>
                    <a:pt x="2713216" y="952998"/>
                    <a:pt x="2707501" y="971096"/>
                  </a:cubicBezTo>
                  <a:cubicBezTo>
                    <a:pt x="2702738" y="984431"/>
                    <a:pt x="2699881" y="997766"/>
                    <a:pt x="2706548" y="1011101"/>
                  </a:cubicBezTo>
                  <a:cubicBezTo>
                    <a:pt x="2712263" y="1021578"/>
                    <a:pt x="2722741" y="1031103"/>
                    <a:pt x="2712263" y="1044438"/>
                  </a:cubicBezTo>
                  <a:cubicBezTo>
                    <a:pt x="2722979" y="1032294"/>
                    <a:pt x="2735302" y="1023900"/>
                    <a:pt x="2750438" y="1026892"/>
                  </a:cubicBezTo>
                  <a:lnTo>
                    <a:pt x="2757317" y="1029909"/>
                  </a:lnTo>
                  <a:lnTo>
                    <a:pt x="2760842" y="1028246"/>
                  </a:lnTo>
                  <a:cubicBezTo>
                    <a:pt x="2768462" y="1021578"/>
                    <a:pt x="2775130" y="1013006"/>
                    <a:pt x="2785607" y="1010148"/>
                  </a:cubicBezTo>
                  <a:cubicBezTo>
                    <a:pt x="2791798" y="1008243"/>
                    <a:pt x="2798228" y="1006814"/>
                    <a:pt x="2804538" y="1006457"/>
                  </a:cubicBezTo>
                  <a:cubicBezTo>
                    <a:pt x="2810848" y="1006100"/>
                    <a:pt x="2817040" y="1006814"/>
                    <a:pt x="2822755" y="1009196"/>
                  </a:cubicBezTo>
                  <a:cubicBezTo>
                    <a:pt x="2859902" y="1023483"/>
                    <a:pt x="2898955" y="1027293"/>
                    <a:pt x="2938959" y="1031103"/>
                  </a:cubicBezTo>
                  <a:cubicBezTo>
                    <a:pt x="2955152" y="1033008"/>
                    <a:pt x="2957057" y="1047296"/>
                    <a:pt x="2959915" y="1058726"/>
                  </a:cubicBezTo>
                  <a:cubicBezTo>
                    <a:pt x="2990394" y="1159691"/>
                    <a:pt x="3010397" y="1262561"/>
                    <a:pt x="3021827" y="1368288"/>
                  </a:cubicBezTo>
                  <a:cubicBezTo>
                    <a:pt x="3029447" y="1433058"/>
                    <a:pt x="3025637" y="1497828"/>
                    <a:pt x="3027542" y="1562598"/>
                  </a:cubicBezTo>
                  <a:cubicBezTo>
                    <a:pt x="3027542" y="1573076"/>
                    <a:pt x="3031352" y="1585458"/>
                    <a:pt x="3020874" y="1594983"/>
                  </a:cubicBezTo>
                  <a:cubicBezTo>
                    <a:pt x="2992299" y="1573076"/>
                    <a:pt x="2963724" y="1551168"/>
                    <a:pt x="2958009" y="1512116"/>
                  </a:cubicBezTo>
                  <a:cubicBezTo>
                    <a:pt x="2954199" y="1483541"/>
                    <a:pt x="2933244" y="1467348"/>
                    <a:pt x="2918005" y="1446393"/>
                  </a:cubicBezTo>
                  <a:cubicBezTo>
                    <a:pt x="2898955" y="1421628"/>
                    <a:pt x="2888477" y="1390196"/>
                    <a:pt x="2860855" y="1371146"/>
                  </a:cubicBezTo>
                  <a:cubicBezTo>
                    <a:pt x="2846567" y="1368288"/>
                    <a:pt x="2836089" y="1359716"/>
                    <a:pt x="2831327" y="1343523"/>
                  </a:cubicBezTo>
                  <a:cubicBezTo>
                    <a:pt x="2835137" y="1360668"/>
                    <a:pt x="2849424" y="1368288"/>
                    <a:pt x="2856092" y="1380671"/>
                  </a:cubicBezTo>
                  <a:cubicBezTo>
                    <a:pt x="2882762" y="1424486"/>
                    <a:pt x="2896097" y="1474968"/>
                    <a:pt x="2930387" y="1514021"/>
                  </a:cubicBezTo>
                  <a:cubicBezTo>
                    <a:pt x="2938007" y="1522593"/>
                    <a:pt x="2938959" y="1534976"/>
                    <a:pt x="2939912" y="1546406"/>
                  </a:cubicBezTo>
                  <a:cubicBezTo>
                    <a:pt x="2941817" y="1566408"/>
                    <a:pt x="2950390" y="1582601"/>
                    <a:pt x="2962772" y="1597841"/>
                  </a:cubicBezTo>
                  <a:cubicBezTo>
                    <a:pt x="2983727" y="1622606"/>
                    <a:pt x="2993252" y="1652133"/>
                    <a:pt x="2999919" y="1683566"/>
                  </a:cubicBezTo>
                  <a:cubicBezTo>
                    <a:pt x="3023732" y="1698806"/>
                    <a:pt x="3015159" y="1721666"/>
                    <a:pt x="3012302" y="1740716"/>
                  </a:cubicBezTo>
                  <a:cubicBezTo>
                    <a:pt x="2988490" y="1885496"/>
                    <a:pt x="2951342" y="2026466"/>
                    <a:pt x="2886572" y="2158864"/>
                  </a:cubicBezTo>
                  <a:cubicBezTo>
                    <a:pt x="2872284" y="2188391"/>
                    <a:pt x="2858949" y="2218871"/>
                    <a:pt x="2841805" y="2246493"/>
                  </a:cubicBezTo>
                  <a:cubicBezTo>
                    <a:pt x="2837042" y="2255066"/>
                    <a:pt x="2835137" y="2266496"/>
                    <a:pt x="2821802" y="2266496"/>
                  </a:cubicBezTo>
                  <a:cubicBezTo>
                    <a:pt x="2812277" y="2260781"/>
                    <a:pt x="2812277" y="2249351"/>
                    <a:pt x="2808467" y="2240778"/>
                  </a:cubicBezTo>
                  <a:cubicBezTo>
                    <a:pt x="2794180" y="2222681"/>
                    <a:pt x="2796084" y="2198868"/>
                    <a:pt x="2785607" y="2172198"/>
                  </a:cubicBezTo>
                  <a:cubicBezTo>
                    <a:pt x="2795132" y="2196011"/>
                    <a:pt x="2791322" y="2217918"/>
                    <a:pt x="2805609" y="2234111"/>
                  </a:cubicBezTo>
                  <a:cubicBezTo>
                    <a:pt x="2812277" y="2246493"/>
                    <a:pt x="2811324" y="2261733"/>
                    <a:pt x="2821802" y="2273164"/>
                  </a:cubicBezTo>
                  <a:cubicBezTo>
                    <a:pt x="2795132" y="2339839"/>
                    <a:pt x="2750364" y="2394131"/>
                    <a:pt x="2708455" y="2451281"/>
                  </a:cubicBezTo>
                  <a:cubicBezTo>
                    <a:pt x="2661782" y="2514146"/>
                    <a:pt x="2606537" y="2568439"/>
                    <a:pt x="2551292" y="2622731"/>
                  </a:cubicBezTo>
                  <a:cubicBezTo>
                    <a:pt x="2527480" y="2646543"/>
                    <a:pt x="2502714" y="2666546"/>
                    <a:pt x="2476997" y="2687501"/>
                  </a:cubicBezTo>
                  <a:cubicBezTo>
                    <a:pt x="2465567" y="2677976"/>
                    <a:pt x="2476997" y="2661783"/>
                    <a:pt x="2463662" y="2655116"/>
                  </a:cubicBezTo>
                  <a:cubicBezTo>
                    <a:pt x="2469377" y="2608443"/>
                    <a:pt x="2446517" y="2570343"/>
                    <a:pt x="2425562" y="2533196"/>
                  </a:cubicBezTo>
                  <a:cubicBezTo>
                    <a:pt x="2392224" y="2475093"/>
                    <a:pt x="2414132" y="2424611"/>
                    <a:pt x="2439849" y="2375081"/>
                  </a:cubicBezTo>
                  <a:cubicBezTo>
                    <a:pt x="2453184" y="2349364"/>
                    <a:pt x="2458899" y="2330314"/>
                    <a:pt x="2449374" y="2301739"/>
                  </a:cubicBezTo>
                  <a:cubicBezTo>
                    <a:pt x="2439849" y="2272211"/>
                    <a:pt x="2442707" y="2240778"/>
                    <a:pt x="2430324" y="2210298"/>
                  </a:cubicBezTo>
                  <a:cubicBezTo>
                    <a:pt x="2420799" y="2187439"/>
                    <a:pt x="2416989" y="2160768"/>
                    <a:pt x="2396987" y="2144576"/>
                  </a:cubicBezTo>
                  <a:cubicBezTo>
                    <a:pt x="2352219" y="2107428"/>
                    <a:pt x="2357934" y="2060756"/>
                    <a:pt x="2370317" y="2012178"/>
                  </a:cubicBezTo>
                  <a:cubicBezTo>
                    <a:pt x="2372222" y="2005511"/>
                    <a:pt x="2374127" y="1998843"/>
                    <a:pt x="2374127" y="1992176"/>
                  </a:cubicBezTo>
                  <a:cubicBezTo>
                    <a:pt x="2376984" y="1954076"/>
                    <a:pt x="2356982" y="1935978"/>
                    <a:pt x="2319834" y="1944551"/>
                  </a:cubicBezTo>
                  <a:cubicBezTo>
                    <a:pt x="2303642" y="1948361"/>
                    <a:pt x="2292212" y="1948361"/>
                    <a:pt x="2282687" y="1931216"/>
                  </a:cubicBezTo>
                  <a:cubicBezTo>
                    <a:pt x="2263637" y="1897878"/>
                    <a:pt x="2235062" y="1889306"/>
                    <a:pt x="2200772" y="1905498"/>
                  </a:cubicBezTo>
                  <a:cubicBezTo>
                    <a:pt x="2186484" y="1912166"/>
                    <a:pt x="2171244" y="1918833"/>
                    <a:pt x="2157909" y="1926453"/>
                  </a:cubicBezTo>
                  <a:cubicBezTo>
                    <a:pt x="2140764" y="1935978"/>
                    <a:pt x="2124572" y="1938836"/>
                    <a:pt x="2106474" y="1931216"/>
                  </a:cubicBezTo>
                  <a:cubicBezTo>
                    <a:pt x="2083614" y="1921691"/>
                    <a:pt x="2059802" y="1925501"/>
                    <a:pt x="2040752" y="1937883"/>
                  </a:cubicBezTo>
                  <a:cubicBezTo>
                    <a:pt x="2012177" y="1956933"/>
                    <a:pt x="1991222" y="1941693"/>
                    <a:pt x="1974077" y="1924548"/>
                  </a:cubicBezTo>
                  <a:cubicBezTo>
                    <a:pt x="1956932" y="1907403"/>
                    <a:pt x="1938834" y="1892163"/>
                    <a:pt x="1919784" y="1877876"/>
                  </a:cubicBezTo>
                  <a:cubicBezTo>
                    <a:pt x="1909307" y="1870256"/>
                    <a:pt x="1899782" y="1861683"/>
                    <a:pt x="1896924" y="1849301"/>
                  </a:cubicBezTo>
                  <a:cubicBezTo>
                    <a:pt x="1889304" y="1812153"/>
                    <a:pt x="1862634" y="1789293"/>
                    <a:pt x="1839774" y="1762623"/>
                  </a:cubicBezTo>
                  <a:cubicBezTo>
                    <a:pt x="1827392" y="1748336"/>
                    <a:pt x="1815962" y="1694043"/>
                    <a:pt x="1822629" y="1676898"/>
                  </a:cubicBezTo>
                  <a:cubicBezTo>
                    <a:pt x="1840727" y="1632131"/>
                    <a:pt x="1846442" y="1585458"/>
                    <a:pt x="1829297" y="1537833"/>
                  </a:cubicBezTo>
                  <a:cubicBezTo>
                    <a:pt x="1826439" y="1530213"/>
                    <a:pt x="1823582" y="1522593"/>
                    <a:pt x="1828344" y="1514973"/>
                  </a:cubicBezTo>
                  <a:cubicBezTo>
                    <a:pt x="1854062" y="1466396"/>
                    <a:pt x="1875017" y="1416866"/>
                    <a:pt x="1909307" y="1373051"/>
                  </a:cubicBezTo>
                  <a:cubicBezTo>
                    <a:pt x="1915022" y="1366383"/>
                    <a:pt x="1923594" y="1365431"/>
                    <a:pt x="1929309" y="1361621"/>
                  </a:cubicBezTo>
                  <a:cubicBezTo>
                    <a:pt x="1954074" y="1345428"/>
                    <a:pt x="1976934" y="1330188"/>
                    <a:pt x="1977887" y="1293041"/>
                  </a:cubicBezTo>
                  <a:cubicBezTo>
                    <a:pt x="1978839" y="1267323"/>
                    <a:pt x="1992174" y="1239701"/>
                    <a:pt x="2019797" y="1227318"/>
                  </a:cubicBezTo>
                  <a:cubicBezTo>
                    <a:pt x="2040752" y="1217793"/>
                    <a:pt x="2050277" y="1201601"/>
                    <a:pt x="2051229" y="1178741"/>
                  </a:cubicBezTo>
                  <a:cubicBezTo>
                    <a:pt x="2058849" y="1162548"/>
                    <a:pt x="2071232" y="1167311"/>
                    <a:pt x="2083614" y="1172073"/>
                  </a:cubicBezTo>
                  <a:cubicBezTo>
                    <a:pt x="2111237" y="1181598"/>
                    <a:pt x="2136002" y="1178741"/>
                    <a:pt x="2161719" y="1162548"/>
                  </a:cubicBezTo>
                  <a:cubicBezTo>
                    <a:pt x="2193152" y="1142546"/>
                    <a:pt x="2229347" y="1134926"/>
                    <a:pt x="2266494" y="1136831"/>
                  </a:cubicBezTo>
                  <a:cubicBezTo>
                    <a:pt x="2288402" y="1137783"/>
                    <a:pt x="2310309" y="1137783"/>
                    <a:pt x="2331264" y="1133021"/>
                  </a:cubicBezTo>
                  <a:cubicBezTo>
                    <a:pt x="2370317" y="1123496"/>
                    <a:pt x="2397939" y="1138736"/>
                    <a:pt x="2387462" y="1197791"/>
                  </a:cubicBezTo>
                  <a:cubicBezTo>
                    <a:pt x="2384604" y="1213983"/>
                    <a:pt x="2384604" y="1228271"/>
                    <a:pt x="2400797" y="1229223"/>
                  </a:cubicBezTo>
                  <a:cubicBezTo>
                    <a:pt x="2447469" y="1231128"/>
                    <a:pt x="2477949" y="1266371"/>
                    <a:pt x="2517002" y="1283516"/>
                  </a:cubicBezTo>
                  <a:cubicBezTo>
                    <a:pt x="2538909" y="1293041"/>
                    <a:pt x="2550339" y="1296851"/>
                    <a:pt x="2556055" y="1266371"/>
                  </a:cubicBezTo>
                  <a:cubicBezTo>
                    <a:pt x="2561769" y="1236843"/>
                    <a:pt x="2589392" y="1227318"/>
                    <a:pt x="2617967" y="1241606"/>
                  </a:cubicBezTo>
                  <a:cubicBezTo>
                    <a:pt x="2644637" y="1254941"/>
                    <a:pt x="2673212" y="1262561"/>
                    <a:pt x="2701787" y="1271133"/>
                  </a:cubicBezTo>
                  <a:cubicBezTo>
                    <a:pt x="2743697" y="1283516"/>
                    <a:pt x="2782749" y="1259703"/>
                    <a:pt x="2823707" y="1270181"/>
                  </a:cubicBezTo>
                  <a:cubicBezTo>
                    <a:pt x="2833232" y="1272086"/>
                    <a:pt x="2840852" y="1262561"/>
                    <a:pt x="2842757" y="1253988"/>
                  </a:cubicBezTo>
                  <a:cubicBezTo>
                    <a:pt x="2847519" y="1233033"/>
                    <a:pt x="2856092" y="1212078"/>
                    <a:pt x="2857997" y="1191123"/>
                  </a:cubicBezTo>
                  <a:cubicBezTo>
                    <a:pt x="2861807" y="1157786"/>
                    <a:pt x="2857044" y="1154928"/>
                    <a:pt x="2824659" y="1163501"/>
                  </a:cubicBezTo>
                  <a:cubicBezTo>
                    <a:pt x="2807514" y="1168263"/>
                    <a:pt x="2793227" y="1167311"/>
                    <a:pt x="2781797" y="1153023"/>
                  </a:cubicBezTo>
                  <a:lnTo>
                    <a:pt x="2778142" y="1149005"/>
                  </a:lnTo>
                  <a:lnTo>
                    <a:pt x="2758579" y="1157637"/>
                  </a:lnTo>
                  <a:cubicBezTo>
                    <a:pt x="2730182" y="1164691"/>
                    <a:pt x="2706072" y="1153261"/>
                    <a:pt x="2684641" y="1122543"/>
                  </a:cubicBezTo>
                  <a:cubicBezTo>
                    <a:pt x="2676068" y="1110161"/>
                    <a:pt x="2672258" y="1095873"/>
                    <a:pt x="2664638" y="1083491"/>
                  </a:cubicBezTo>
                  <a:cubicBezTo>
                    <a:pt x="2658923" y="1073966"/>
                    <a:pt x="2664638" y="1054916"/>
                    <a:pt x="2646541" y="1054916"/>
                  </a:cubicBezTo>
                  <a:cubicBezTo>
                    <a:pt x="2631301" y="1055868"/>
                    <a:pt x="2616061" y="1061583"/>
                    <a:pt x="2610346" y="1080633"/>
                  </a:cubicBezTo>
                  <a:lnTo>
                    <a:pt x="2609202" y="1082346"/>
                  </a:lnTo>
                  <a:lnTo>
                    <a:pt x="2613204" y="1086348"/>
                  </a:lnTo>
                  <a:cubicBezTo>
                    <a:pt x="2619871" y="1093968"/>
                    <a:pt x="2626539" y="1101588"/>
                    <a:pt x="2632254" y="1108255"/>
                  </a:cubicBezTo>
                  <a:cubicBezTo>
                    <a:pt x="2619871" y="1117780"/>
                    <a:pt x="2617014" y="1133020"/>
                    <a:pt x="2609394" y="1145403"/>
                  </a:cubicBezTo>
                  <a:cubicBezTo>
                    <a:pt x="2602726" y="1154928"/>
                    <a:pt x="2586534" y="1142545"/>
                    <a:pt x="2584629" y="1132068"/>
                  </a:cubicBezTo>
                  <a:cubicBezTo>
                    <a:pt x="2581771" y="1117780"/>
                    <a:pt x="2574151" y="1106350"/>
                    <a:pt x="2566055" y="1095397"/>
                  </a:cubicBezTo>
                  <a:lnTo>
                    <a:pt x="2558490" y="1083461"/>
                  </a:lnTo>
                  <a:lnTo>
                    <a:pt x="2545576" y="1071108"/>
                  </a:lnTo>
                  <a:cubicBezTo>
                    <a:pt x="2541766" y="1068251"/>
                    <a:pt x="2537003" y="1065393"/>
                    <a:pt x="2536051" y="1061583"/>
                  </a:cubicBezTo>
                  <a:cubicBezTo>
                    <a:pt x="2522716" y="1003481"/>
                    <a:pt x="2462708" y="991098"/>
                    <a:pt x="2429371" y="952046"/>
                  </a:cubicBezTo>
                  <a:cubicBezTo>
                    <a:pt x="2426513" y="949188"/>
                    <a:pt x="2421751" y="947283"/>
                    <a:pt x="2417941" y="944426"/>
                  </a:cubicBezTo>
                  <a:cubicBezTo>
                    <a:pt x="2416036" y="943473"/>
                    <a:pt x="2413178" y="943473"/>
                    <a:pt x="2407463" y="947283"/>
                  </a:cubicBezTo>
                  <a:cubicBezTo>
                    <a:pt x="2425561" y="973001"/>
                    <a:pt x="2440801" y="998718"/>
                    <a:pt x="2469376" y="1014911"/>
                  </a:cubicBezTo>
                  <a:cubicBezTo>
                    <a:pt x="2483663" y="1023483"/>
                    <a:pt x="2500808" y="1028246"/>
                    <a:pt x="2509381" y="1044438"/>
                  </a:cubicBezTo>
                  <a:cubicBezTo>
                    <a:pt x="2510333" y="1049201"/>
                    <a:pt x="2508428" y="1053963"/>
                    <a:pt x="2504618" y="1057773"/>
                  </a:cubicBezTo>
                  <a:cubicBezTo>
                    <a:pt x="2500808" y="1066346"/>
                    <a:pt x="2479853" y="1059678"/>
                    <a:pt x="2488426" y="1077776"/>
                  </a:cubicBezTo>
                  <a:cubicBezTo>
                    <a:pt x="2485568" y="1082538"/>
                    <a:pt x="2481758" y="1084443"/>
                    <a:pt x="2476996" y="1084443"/>
                  </a:cubicBezTo>
                  <a:cubicBezTo>
                    <a:pt x="2437943" y="1050153"/>
                    <a:pt x="2385556" y="1032056"/>
                    <a:pt x="2356028" y="985383"/>
                  </a:cubicBezTo>
                  <a:cubicBezTo>
                    <a:pt x="2346503" y="970143"/>
                    <a:pt x="2333168" y="968238"/>
                    <a:pt x="2317928" y="978716"/>
                  </a:cubicBezTo>
                  <a:cubicBezTo>
                    <a:pt x="2310308" y="984431"/>
                    <a:pt x="2301736" y="994908"/>
                    <a:pt x="2295068" y="993003"/>
                  </a:cubicBezTo>
                  <a:cubicBezTo>
                    <a:pt x="2237918" y="978716"/>
                    <a:pt x="2232203" y="1040628"/>
                    <a:pt x="2196008" y="1057773"/>
                  </a:cubicBezTo>
                  <a:cubicBezTo>
                    <a:pt x="2185531" y="1062536"/>
                    <a:pt x="2183626" y="1075871"/>
                    <a:pt x="2181721" y="1087301"/>
                  </a:cubicBezTo>
                  <a:cubicBezTo>
                    <a:pt x="2172196" y="1130163"/>
                    <a:pt x="2149336" y="1152071"/>
                    <a:pt x="2105521" y="1157786"/>
                  </a:cubicBezTo>
                  <a:cubicBezTo>
                    <a:pt x="2088376" y="1159691"/>
                    <a:pt x="2069326" y="1179693"/>
                    <a:pt x="2053133" y="1155881"/>
                  </a:cubicBezTo>
                  <a:cubicBezTo>
                    <a:pt x="2052181" y="1145403"/>
                    <a:pt x="2048371" y="1137783"/>
                    <a:pt x="2036941" y="1136831"/>
                  </a:cubicBezTo>
                  <a:cubicBezTo>
                    <a:pt x="2026463" y="1135878"/>
                    <a:pt x="2010271" y="1148261"/>
                    <a:pt x="2008366" y="1131116"/>
                  </a:cubicBezTo>
                  <a:cubicBezTo>
                    <a:pt x="2005508" y="1113018"/>
                    <a:pt x="1993126" y="1094921"/>
                    <a:pt x="2001698" y="1074918"/>
                  </a:cubicBezTo>
                  <a:cubicBezTo>
                    <a:pt x="2011223" y="1051106"/>
                    <a:pt x="2015986" y="1027293"/>
                    <a:pt x="2008366" y="1001576"/>
                  </a:cubicBezTo>
                  <a:cubicBezTo>
                    <a:pt x="2002651" y="979668"/>
                    <a:pt x="2021701" y="978716"/>
                    <a:pt x="2035988" y="977763"/>
                  </a:cubicBezTo>
                  <a:cubicBezTo>
                    <a:pt x="2059801" y="974906"/>
                    <a:pt x="2083613" y="981573"/>
                    <a:pt x="2107426" y="983478"/>
                  </a:cubicBezTo>
                  <a:cubicBezTo>
                    <a:pt x="2120761" y="984431"/>
                    <a:pt x="2139811" y="992051"/>
                    <a:pt x="2148383" y="975858"/>
                  </a:cubicBezTo>
                  <a:cubicBezTo>
                    <a:pt x="2157908" y="956808"/>
                    <a:pt x="2162671" y="934901"/>
                    <a:pt x="2150288" y="913946"/>
                  </a:cubicBezTo>
                  <a:cubicBezTo>
                    <a:pt x="2140763" y="897753"/>
                    <a:pt x="2131238" y="882513"/>
                    <a:pt x="2112188" y="876798"/>
                  </a:cubicBezTo>
                  <a:cubicBezTo>
                    <a:pt x="2105521" y="874893"/>
                    <a:pt x="2094091" y="873941"/>
                    <a:pt x="2096948" y="862511"/>
                  </a:cubicBezTo>
                  <a:cubicBezTo>
                    <a:pt x="2098853" y="852033"/>
                    <a:pt x="2109331" y="852033"/>
                    <a:pt x="2118856" y="849176"/>
                  </a:cubicBezTo>
                  <a:cubicBezTo>
                    <a:pt x="2149336" y="838698"/>
                    <a:pt x="2177911" y="830126"/>
                    <a:pt x="2206486" y="810123"/>
                  </a:cubicBezTo>
                  <a:cubicBezTo>
                    <a:pt x="2241728" y="785358"/>
                    <a:pt x="2258873" y="735828"/>
                    <a:pt x="2308403" y="731066"/>
                  </a:cubicBezTo>
                  <a:cubicBezTo>
                    <a:pt x="2322691" y="729161"/>
                    <a:pt x="2323643" y="718683"/>
                    <a:pt x="2321738" y="708206"/>
                  </a:cubicBezTo>
                  <a:cubicBezTo>
                    <a:pt x="2319833" y="698681"/>
                    <a:pt x="2314118" y="689156"/>
                    <a:pt x="2311261" y="679631"/>
                  </a:cubicBezTo>
                  <a:cubicBezTo>
                    <a:pt x="2307451" y="666296"/>
                    <a:pt x="2305546" y="652008"/>
                    <a:pt x="2320786" y="643436"/>
                  </a:cubicBezTo>
                  <a:cubicBezTo>
                    <a:pt x="2326501" y="640578"/>
                    <a:pt x="2334121" y="632958"/>
                    <a:pt x="2338883" y="638673"/>
                  </a:cubicBezTo>
                  <a:cubicBezTo>
                    <a:pt x="2346503" y="649151"/>
                    <a:pt x="2353171" y="662486"/>
                    <a:pt x="2343646" y="675821"/>
                  </a:cubicBezTo>
                  <a:cubicBezTo>
                    <a:pt x="2337931" y="685346"/>
                    <a:pt x="2342693" y="692966"/>
                    <a:pt x="2348408" y="699633"/>
                  </a:cubicBezTo>
                  <a:cubicBezTo>
                    <a:pt x="2356028" y="708206"/>
                    <a:pt x="2364601" y="711063"/>
                    <a:pt x="2376031" y="706301"/>
                  </a:cubicBezTo>
                  <a:cubicBezTo>
                    <a:pt x="2378888" y="705348"/>
                    <a:pt x="2381746" y="704396"/>
                    <a:pt x="2385556" y="704396"/>
                  </a:cubicBezTo>
                  <a:cubicBezTo>
                    <a:pt x="2409368" y="712968"/>
                    <a:pt x="2432228" y="712016"/>
                    <a:pt x="2454136" y="698681"/>
                  </a:cubicBezTo>
                  <a:cubicBezTo>
                    <a:pt x="2460803" y="694871"/>
                    <a:pt x="2469376" y="692966"/>
                    <a:pt x="2476996" y="692013"/>
                  </a:cubicBezTo>
                  <a:cubicBezTo>
                    <a:pt x="2517001" y="689156"/>
                    <a:pt x="2517001" y="689156"/>
                    <a:pt x="2517953" y="648198"/>
                  </a:cubicBezTo>
                  <a:cubicBezTo>
                    <a:pt x="2525573" y="626291"/>
                    <a:pt x="2540813" y="618671"/>
                    <a:pt x="2563673" y="626291"/>
                  </a:cubicBezTo>
                  <a:cubicBezTo>
                    <a:pt x="2558911" y="610098"/>
                    <a:pt x="2545576" y="599621"/>
                    <a:pt x="2554148" y="585333"/>
                  </a:cubicBezTo>
                  <a:lnTo>
                    <a:pt x="2572928" y="573708"/>
                  </a:lnTo>
                  <a:lnTo>
                    <a:pt x="2586098" y="571735"/>
                  </a:lnTo>
                  <a:lnTo>
                    <a:pt x="2586726" y="571671"/>
                  </a:lnTo>
                  <a:cubicBezTo>
                    <a:pt x="2599630" y="572653"/>
                    <a:pt x="2613203" y="578189"/>
                    <a:pt x="2624633" y="568188"/>
                  </a:cubicBezTo>
                  <a:cubicBezTo>
                    <a:pt x="2626538" y="566283"/>
                    <a:pt x="2628443" y="565331"/>
                    <a:pt x="2630348" y="563426"/>
                  </a:cubicBezTo>
                  <a:cubicBezTo>
                    <a:pt x="2634158" y="561521"/>
                    <a:pt x="2634158" y="568188"/>
                    <a:pt x="2633206" y="563426"/>
                  </a:cubicBezTo>
                  <a:cubicBezTo>
                    <a:pt x="2632253" y="557711"/>
                    <a:pt x="2629396" y="564378"/>
                    <a:pt x="2626538" y="563426"/>
                  </a:cubicBezTo>
                  <a:cubicBezTo>
                    <a:pt x="2615584" y="567236"/>
                    <a:pt x="2604392" y="569141"/>
                    <a:pt x="2593082" y="570689"/>
                  </a:cubicBezTo>
                  <a:lnTo>
                    <a:pt x="2586098" y="571735"/>
                  </a:lnTo>
                  <a:lnTo>
                    <a:pt x="2574151" y="572951"/>
                  </a:lnTo>
                  <a:lnTo>
                    <a:pt x="2572928" y="573708"/>
                  </a:lnTo>
                  <a:lnTo>
                    <a:pt x="2558911" y="575808"/>
                  </a:lnTo>
                  <a:cubicBezTo>
                    <a:pt x="2533193" y="580571"/>
                    <a:pt x="2516048" y="563426"/>
                    <a:pt x="2506523" y="541518"/>
                  </a:cubicBezTo>
                  <a:cubicBezTo>
                    <a:pt x="2496998" y="519611"/>
                    <a:pt x="2487473" y="498656"/>
                    <a:pt x="2512238" y="480558"/>
                  </a:cubicBezTo>
                  <a:cubicBezTo>
                    <a:pt x="2520811" y="474843"/>
                    <a:pt x="2527478" y="467223"/>
                    <a:pt x="2533193" y="458651"/>
                  </a:cubicBezTo>
                  <a:cubicBezTo>
                    <a:pt x="2537003" y="452936"/>
                    <a:pt x="2541766" y="446268"/>
                    <a:pt x="2534146" y="440553"/>
                  </a:cubicBezTo>
                  <a:cubicBezTo>
                    <a:pt x="2526526" y="434838"/>
                    <a:pt x="2515096" y="437696"/>
                    <a:pt x="2513191" y="445316"/>
                  </a:cubicBezTo>
                  <a:cubicBezTo>
                    <a:pt x="2506523" y="474843"/>
                    <a:pt x="2482711" y="489131"/>
                    <a:pt x="2464613" y="509133"/>
                  </a:cubicBezTo>
                  <a:cubicBezTo>
                    <a:pt x="2452231" y="523421"/>
                    <a:pt x="2455088" y="538661"/>
                    <a:pt x="2467471" y="551996"/>
                  </a:cubicBezTo>
                  <a:cubicBezTo>
                    <a:pt x="2481758" y="567236"/>
                    <a:pt x="2481758" y="582476"/>
                    <a:pt x="2468423" y="597716"/>
                  </a:cubicBezTo>
                  <a:cubicBezTo>
                    <a:pt x="2457946" y="610098"/>
                    <a:pt x="2455088" y="623433"/>
                    <a:pt x="2453183" y="638673"/>
                  </a:cubicBezTo>
                  <a:cubicBezTo>
                    <a:pt x="2451278" y="657723"/>
                    <a:pt x="2442706" y="671058"/>
                    <a:pt x="2423656" y="676773"/>
                  </a:cubicBezTo>
                  <a:cubicBezTo>
                    <a:pt x="2413178" y="682488"/>
                    <a:pt x="2402701" y="690108"/>
                    <a:pt x="2389366" y="683441"/>
                  </a:cubicBezTo>
                  <a:cubicBezTo>
                    <a:pt x="2381746" y="676773"/>
                    <a:pt x="2376983" y="670106"/>
                    <a:pt x="2383651" y="659628"/>
                  </a:cubicBezTo>
                  <a:cubicBezTo>
                    <a:pt x="2377936" y="649151"/>
                    <a:pt x="2372221" y="638673"/>
                    <a:pt x="2367458" y="627243"/>
                  </a:cubicBezTo>
                  <a:cubicBezTo>
                    <a:pt x="2348408" y="585333"/>
                    <a:pt x="2348408" y="584381"/>
                    <a:pt x="2308403" y="612003"/>
                  </a:cubicBezTo>
                  <a:cubicBezTo>
                    <a:pt x="2273161" y="616766"/>
                    <a:pt x="2265541" y="608193"/>
                    <a:pt x="2270303" y="571046"/>
                  </a:cubicBezTo>
                  <a:cubicBezTo>
                    <a:pt x="2271256" y="560568"/>
                    <a:pt x="2287448" y="545328"/>
                    <a:pt x="2260778" y="543423"/>
                  </a:cubicBezTo>
                  <a:cubicBezTo>
                    <a:pt x="2255063" y="542471"/>
                    <a:pt x="2255063" y="530088"/>
                    <a:pt x="2259826" y="522468"/>
                  </a:cubicBezTo>
                  <a:cubicBezTo>
                    <a:pt x="2313166" y="486273"/>
                    <a:pt x="2361743" y="445316"/>
                    <a:pt x="2390318" y="385308"/>
                  </a:cubicBezTo>
                  <a:cubicBezTo>
                    <a:pt x="2396986" y="372926"/>
                    <a:pt x="2403653" y="362448"/>
                    <a:pt x="2416988" y="357686"/>
                  </a:cubicBezTo>
                  <a:cubicBezTo>
                    <a:pt x="2416988" y="355781"/>
                    <a:pt x="2416988" y="353876"/>
                    <a:pt x="2417941" y="351971"/>
                  </a:cubicBezTo>
                  <a:cubicBezTo>
                    <a:pt x="2419846" y="352923"/>
                    <a:pt x="2423656" y="354828"/>
                    <a:pt x="2424608" y="353876"/>
                  </a:cubicBezTo>
                  <a:cubicBezTo>
                    <a:pt x="2434371" y="344351"/>
                    <a:pt x="2443539" y="338934"/>
                    <a:pt x="2452245" y="336582"/>
                  </a:cubicBezTo>
                  <a:cubicBezTo>
                    <a:pt x="2458775" y="334818"/>
                    <a:pt x="2465045" y="334779"/>
                    <a:pt x="2471113" y="336025"/>
                  </a:cubicBezTo>
                  <a:close/>
                  <a:moveTo>
                    <a:pt x="761544" y="194808"/>
                  </a:moveTo>
                  <a:cubicBezTo>
                    <a:pt x="773926" y="196713"/>
                    <a:pt x="774879" y="206238"/>
                    <a:pt x="773926" y="216716"/>
                  </a:cubicBezTo>
                  <a:cubicBezTo>
                    <a:pt x="755829" y="237671"/>
                    <a:pt x="760591" y="257673"/>
                    <a:pt x="773926" y="278628"/>
                  </a:cubicBezTo>
                  <a:cubicBezTo>
                    <a:pt x="748209" y="302441"/>
                    <a:pt x="720586" y="315776"/>
                    <a:pt x="687249" y="293868"/>
                  </a:cubicBezTo>
                  <a:cubicBezTo>
                    <a:pt x="682486" y="291011"/>
                    <a:pt x="675819" y="292916"/>
                    <a:pt x="671056" y="292916"/>
                  </a:cubicBezTo>
                  <a:cubicBezTo>
                    <a:pt x="660579" y="294821"/>
                    <a:pt x="650101" y="296726"/>
                    <a:pt x="640576" y="298631"/>
                  </a:cubicBezTo>
                  <a:cubicBezTo>
                    <a:pt x="627241" y="300536"/>
                    <a:pt x="613906" y="302441"/>
                    <a:pt x="603429" y="291011"/>
                  </a:cubicBezTo>
                  <a:cubicBezTo>
                    <a:pt x="636766" y="258626"/>
                    <a:pt x="678676" y="239576"/>
                    <a:pt x="715824" y="211953"/>
                  </a:cubicBezTo>
                  <a:cubicBezTo>
                    <a:pt x="719634" y="209096"/>
                    <a:pt x="724396" y="211953"/>
                    <a:pt x="727254" y="215763"/>
                  </a:cubicBezTo>
                  <a:cubicBezTo>
                    <a:pt x="746304" y="220526"/>
                    <a:pt x="741541" y="187188"/>
                    <a:pt x="761544" y="194808"/>
                  </a:cubicBezTo>
                  <a:close/>
                  <a:moveTo>
                    <a:pt x="873343" y="184331"/>
                  </a:moveTo>
                  <a:cubicBezTo>
                    <a:pt x="879653" y="185283"/>
                    <a:pt x="886320" y="188617"/>
                    <a:pt x="891083" y="191951"/>
                  </a:cubicBezTo>
                  <a:cubicBezTo>
                    <a:pt x="904418" y="200523"/>
                    <a:pt x="892988" y="209096"/>
                    <a:pt x="888226" y="217668"/>
                  </a:cubicBezTo>
                  <a:lnTo>
                    <a:pt x="879241" y="234820"/>
                  </a:lnTo>
                  <a:lnTo>
                    <a:pt x="895370" y="235036"/>
                  </a:lnTo>
                  <a:cubicBezTo>
                    <a:pt x="907514" y="238206"/>
                    <a:pt x="906800" y="249815"/>
                    <a:pt x="899656" y="266246"/>
                  </a:cubicBezTo>
                  <a:cubicBezTo>
                    <a:pt x="894893" y="277676"/>
                    <a:pt x="884416" y="289106"/>
                    <a:pt x="892988" y="303393"/>
                  </a:cubicBezTo>
                  <a:cubicBezTo>
                    <a:pt x="897751" y="310061"/>
                    <a:pt x="901561" y="309108"/>
                    <a:pt x="905371" y="303393"/>
                  </a:cubicBezTo>
                  <a:cubicBezTo>
                    <a:pt x="923468" y="307203"/>
                    <a:pt x="923468" y="307203"/>
                    <a:pt x="915848" y="337683"/>
                  </a:cubicBezTo>
                  <a:cubicBezTo>
                    <a:pt x="926326" y="330063"/>
                    <a:pt x="936803" y="329111"/>
                    <a:pt x="946328" y="324348"/>
                  </a:cubicBezTo>
                  <a:lnTo>
                    <a:pt x="973409" y="303804"/>
                  </a:lnTo>
                  <a:lnTo>
                    <a:pt x="975260" y="292796"/>
                  </a:lnTo>
                  <a:cubicBezTo>
                    <a:pt x="974903" y="288629"/>
                    <a:pt x="972522" y="284819"/>
                    <a:pt x="965378" y="281485"/>
                  </a:cubicBezTo>
                  <a:cubicBezTo>
                    <a:pt x="944423" y="270055"/>
                    <a:pt x="942518" y="249100"/>
                    <a:pt x="962521" y="233860"/>
                  </a:cubicBezTo>
                  <a:cubicBezTo>
                    <a:pt x="977761" y="221478"/>
                    <a:pt x="993953" y="208143"/>
                    <a:pt x="1013956" y="203380"/>
                  </a:cubicBezTo>
                  <a:cubicBezTo>
                    <a:pt x="1018718" y="201475"/>
                    <a:pt x="1023481" y="200046"/>
                    <a:pt x="1028243" y="200165"/>
                  </a:cubicBezTo>
                  <a:cubicBezTo>
                    <a:pt x="1033006" y="200284"/>
                    <a:pt x="1037768" y="201951"/>
                    <a:pt x="1042531" y="206238"/>
                  </a:cubicBezTo>
                  <a:cubicBezTo>
                    <a:pt x="1037768" y="220525"/>
                    <a:pt x="1018718" y="221478"/>
                    <a:pt x="1016813" y="234813"/>
                  </a:cubicBezTo>
                  <a:cubicBezTo>
                    <a:pt x="1029196" y="212905"/>
                    <a:pt x="1052056" y="208143"/>
                    <a:pt x="1075868" y="204333"/>
                  </a:cubicBezTo>
                  <a:cubicBezTo>
                    <a:pt x="1082536" y="204333"/>
                    <a:pt x="1089203" y="204333"/>
                    <a:pt x="1095871" y="204333"/>
                  </a:cubicBezTo>
                  <a:cubicBezTo>
                    <a:pt x="1106348" y="211953"/>
                    <a:pt x="1099681" y="223383"/>
                    <a:pt x="1099681" y="232908"/>
                  </a:cubicBezTo>
                  <a:cubicBezTo>
                    <a:pt x="1112063" y="235765"/>
                    <a:pt x="1123493" y="229098"/>
                    <a:pt x="1133971" y="231003"/>
                  </a:cubicBezTo>
                  <a:cubicBezTo>
                    <a:pt x="1140638" y="231003"/>
                    <a:pt x="1146353" y="233860"/>
                    <a:pt x="1151116" y="238623"/>
                  </a:cubicBezTo>
                  <a:cubicBezTo>
                    <a:pt x="1162546" y="262435"/>
                    <a:pt x="1192073" y="265293"/>
                    <a:pt x="1205408" y="287200"/>
                  </a:cubicBezTo>
                  <a:cubicBezTo>
                    <a:pt x="1219696" y="305298"/>
                    <a:pt x="1210171" y="320538"/>
                    <a:pt x="1198741" y="334825"/>
                  </a:cubicBezTo>
                  <a:cubicBezTo>
                    <a:pt x="1205408" y="359590"/>
                    <a:pt x="1234936" y="358638"/>
                    <a:pt x="1248271" y="377688"/>
                  </a:cubicBezTo>
                  <a:cubicBezTo>
                    <a:pt x="1257796" y="391023"/>
                    <a:pt x="1257796" y="393880"/>
                    <a:pt x="1246366" y="402453"/>
                  </a:cubicBezTo>
                  <a:cubicBezTo>
                    <a:pt x="1226363" y="415788"/>
                    <a:pt x="1207313" y="445315"/>
                    <a:pt x="1187311" y="402453"/>
                  </a:cubicBezTo>
                  <a:cubicBezTo>
                    <a:pt x="1184453" y="396738"/>
                    <a:pt x="1176833" y="390070"/>
                    <a:pt x="1171118" y="396738"/>
                  </a:cubicBezTo>
                  <a:cubicBezTo>
                    <a:pt x="1161593" y="407215"/>
                    <a:pt x="1163498" y="418645"/>
                    <a:pt x="1171118" y="431028"/>
                  </a:cubicBezTo>
                  <a:cubicBezTo>
                    <a:pt x="1186358" y="457698"/>
                    <a:pt x="1180643" y="471033"/>
                    <a:pt x="1151116" y="479605"/>
                  </a:cubicBezTo>
                  <a:cubicBezTo>
                    <a:pt x="1147306" y="475795"/>
                    <a:pt x="1141591" y="474843"/>
                    <a:pt x="1136828" y="476748"/>
                  </a:cubicBezTo>
                  <a:cubicBezTo>
                    <a:pt x="1132066" y="478653"/>
                    <a:pt x="1134923" y="483415"/>
                    <a:pt x="1136828" y="487225"/>
                  </a:cubicBezTo>
                  <a:cubicBezTo>
                    <a:pt x="1135876" y="500560"/>
                    <a:pt x="1128256" y="503418"/>
                    <a:pt x="1118731" y="497703"/>
                  </a:cubicBezTo>
                  <a:cubicBezTo>
                    <a:pt x="1098728" y="487225"/>
                    <a:pt x="1074916" y="482463"/>
                    <a:pt x="1066343" y="455793"/>
                  </a:cubicBezTo>
                  <a:cubicBezTo>
                    <a:pt x="1058723" y="432933"/>
                    <a:pt x="1039673" y="427218"/>
                    <a:pt x="1016813" y="433885"/>
                  </a:cubicBezTo>
                  <a:cubicBezTo>
                    <a:pt x="1008241" y="436743"/>
                    <a:pt x="999668" y="438648"/>
                    <a:pt x="996811" y="428170"/>
                  </a:cubicBezTo>
                  <a:cubicBezTo>
                    <a:pt x="993001" y="415788"/>
                    <a:pt x="1007288" y="411025"/>
                    <a:pt x="1013003" y="411978"/>
                  </a:cubicBezTo>
                  <a:cubicBezTo>
                    <a:pt x="1055866" y="420550"/>
                    <a:pt x="1078726" y="386260"/>
                    <a:pt x="1109206" y="369115"/>
                  </a:cubicBezTo>
                  <a:cubicBezTo>
                    <a:pt x="1117778" y="343398"/>
                    <a:pt x="1089203" y="330063"/>
                    <a:pt x="1089203" y="307203"/>
                  </a:cubicBezTo>
                  <a:cubicBezTo>
                    <a:pt x="1085393" y="301488"/>
                    <a:pt x="1081583" y="296725"/>
                    <a:pt x="1077773" y="291010"/>
                  </a:cubicBezTo>
                  <a:cubicBezTo>
                    <a:pt x="1057771" y="307203"/>
                    <a:pt x="1036816" y="290058"/>
                    <a:pt x="1016813" y="292915"/>
                  </a:cubicBezTo>
                  <a:cubicBezTo>
                    <a:pt x="1012050" y="293391"/>
                    <a:pt x="1008717" y="294106"/>
                    <a:pt x="1007169" y="296011"/>
                  </a:cubicBezTo>
                  <a:lnTo>
                    <a:pt x="1007866" y="302667"/>
                  </a:lnTo>
                  <a:lnTo>
                    <a:pt x="1009193" y="303393"/>
                  </a:lnTo>
                  <a:cubicBezTo>
                    <a:pt x="1013003" y="324348"/>
                    <a:pt x="986333" y="363401"/>
                    <a:pt x="962521" y="370068"/>
                  </a:cubicBezTo>
                  <a:cubicBezTo>
                    <a:pt x="943471" y="375783"/>
                    <a:pt x="924421" y="377688"/>
                    <a:pt x="905371" y="371973"/>
                  </a:cubicBezTo>
                  <a:cubicBezTo>
                    <a:pt x="896798" y="389118"/>
                    <a:pt x="879653" y="396738"/>
                    <a:pt x="868223" y="410073"/>
                  </a:cubicBezTo>
                  <a:cubicBezTo>
                    <a:pt x="859651" y="419598"/>
                    <a:pt x="849173" y="424361"/>
                    <a:pt x="836791" y="426266"/>
                  </a:cubicBezTo>
                  <a:cubicBezTo>
                    <a:pt x="830123" y="425313"/>
                    <a:pt x="820598" y="421503"/>
                    <a:pt x="816788" y="424361"/>
                  </a:cubicBezTo>
                  <a:cubicBezTo>
                    <a:pt x="772973" y="455793"/>
                    <a:pt x="714871" y="464366"/>
                    <a:pt x="677723" y="507228"/>
                  </a:cubicBezTo>
                  <a:cubicBezTo>
                    <a:pt x="667246" y="519611"/>
                    <a:pt x="646291" y="531993"/>
                    <a:pt x="668198" y="553901"/>
                  </a:cubicBezTo>
                  <a:cubicBezTo>
                    <a:pt x="672961" y="558663"/>
                    <a:pt x="665341" y="574856"/>
                    <a:pt x="662483" y="586286"/>
                  </a:cubicBezTo>
                  <a:cubicBezTo>
                    <a:pt x="685343" y="585333"/>
                    <a:pt x="702488" y="596763"/>
                    <a:pt x="716776" y="612956"/>
                  </a:cubicBezTo>
                  <a:cubicBezTo>
                    <a:pt x="731063" y="630101"/>
                    <a:pt x="747256" y="644388"/>
                    <a:pt x="771068" y="645341"/>
                  </a:cubicBezTo>
                  <a:cubicBezTo>
                    <a:pt x="789166" y="646293"/>
                    <a:pt x="788213" y="653913"/>
                    <a:pt x="782498" y="667248"/>
                  </a:cubicBezTo>
                  <a:cubicBezTo>
                    <a:pt x="774878" y="685346"/>
                    <a:pt x="766306" y="702491"/>
                    <a:pt x="772973" y="726303"/>
                  </a:cubicBezTo>
                  <a:cubicBezTo>
                    <a:pt x="779641" y="752973"/>
                    <a:pt x="789166" y="747258"/>
                    <a:pt x="805358" y="736781"/>
                  </a:cubicBezTo>
                  <a:cubicBezTo>
                    <a:pt x="823456" y="725351"/>
                    <a:pt x="826313" y="706301"/>
                    <a:pt x="828218" y="689156"/>
                  </a:cubicBezTo>
                  <a:cubicBezTo>
                    <a:pt x="831076" y="669153"/>
                    <a:pt x="841553" y="660581"/>
                    <a:pt x="858698" y="652961"/>
                  </a:cubicBezTo>
                  <a:cubicBezTo>
                    <a:pt x="901561" y="638673"/>
                    <a:pt x="911086" y="619623"/>
                    <a:pt x="901561" y="573903"/>
                  </a:cubicBezTo>
                  <a:cubicBezTo>
                    <a:pt x="900608" y="569141"/>
                    <a:pt x="899656" y="563426"/>
                    <a:pt x="904418" y="561521"/>
                  </a:cubicBezTo>
                  <a:cubicBezTo>
                    <a:pt x="937756" y="550091"/>
                    <a:pt x="937756" y="514848"/>
                    <a:pt x="953948" y="491988"/>
                  </a:cubicBezTo>
                  <a:cubicBezTo>
                    <a:pt x="957758" y="486273"/>
                    <a:pt x="961568" y="480558"/>
                    <a:pt x="968236" y="478653"/>
                  </a:cubicBezTo>
                  <a:cubicBezTo>
                    <a:pt x="991096" y="471986"/>
                    <a:pt x="1037768" y="491036"/>
                    <a:pt x="1049198" y="512943"/>
                  </a:cubicBezTo>
                  <a:cubicBezTo>
                    <a:pt x="1061581" y="517706"/>
                    <a:pt x="1074916" y="522468"/>
                    <a:pt x="1063486" y="539613"/>
                  </a:cubicBezTo>
                  <a:cubicBezTo>
                    <a:pt x="1048246" y="555806"/>
                    <a:pt x="1052056" y="572951"/>
                    <a:pt x="1067296" y="583428"/>
                  </a:cubicBezTo>
                  <a:cubicBezTo>
                    <a:pt x="1084441" y="593906"/>
                    <a:pt x="1099681" y="578666"/>
                    <a:pt x="1112063" y="568188"/>
                  </a:cubicBezTo>
                  <a:cubicBezTo>
                    <a:pt x="1139686" y="545328"/>
                    <a:pt x="1138733" y="544376"/>
                    <a:pt x="1146353" y="580571"/>
                  </a:cubicBezTo>
                  <a:cubicBezTo>
                    <a:pt x="1149211" y="592953"/>
                    <a:pt x="1154926" y="606288"/>
                    <a:pt x="1151116" y="616766"/>
                  </a:cubicBezTo>
                  <a:cubicBezTo>
                    <a:pt x="1138733" y="656771"/>
                    <a:pt x="1163498" y="672011"/>
                    <a:pt x="1193026" y="684393"/>
                  </a:cubicBezTo>
                  <a:cubicBezTo>
                    <a:pt x="1193026" y="693918"/>
                    <a:pt x="1188501" y="696537"/>
                    <a:pt x="1182905" y="697847"/>
                  </a:cubicBezTo>
                  <a:lnTo>
                    <a:pt x="1179024" y="699159"/>
                  </a:lnTo>
                  <a:lnTo>
                    <a:pt x="1177845" y="699023"/>
                  </a:lnTo>
                  <a:cubicBezTo>
                    <a:pt x="1174214" y="699455"/>
                    <a:pt x="1170404" y="700824"/>
                    <a:pt x="1166356" y="703443"/>
                  </a:cubicBezTo>
                  <a:lnTo>
                    <a:pt x="1179024" y="699159"/>
                  </a:lnTo>
                  <a:lnTo>
                    <a:pt x="1188263" y="700229"/>
                  </a:lnTo>
                  <a:cubicBezTo>
                    <a:pt x="1194931" y="702491"/>
                    <a:pt x="1201122" y="707253"/>
                    <a:pt x="1207313" y="712016"/>
                  </a:cubicBezTo>
                  <a:cubicBezTo>
                    <a:pt x="1210647" y="727732"/>
                    <a:pt x="1209694" y="741781"/>
                    <a:pt x="1205051" y="754402"/>
                  </a:cubicBezTo>
                  <a:lnTo>
                    <a:pt x="1180854" y="787924"/>
                  </a:lnTo>
                  <a:lnTo>
                    <a:pt x="1187073" y="807504"/>
                  </a:lnTo>
                  <a:cubicBezTo>
                    <a:pt x="1190883" y="812504"/>
                    <a:pt x="1196836" y="815362"/>
                    <a:pt x="1206361" y="814886"/>
                  </a:cubicBezTo>
                  <a:cubicBezTo>
                    <a:pt x="1214934" y="814886"/>
                    <a:pt x="1223506" y="816791"/>
                    <a:pt x="1213981" y="828221"/>
                  </a:cubicBezTo>
                  <a:cubicBezTo>
                    <a:pt x="1208266" y="850128"/>
                    <a:pt x="1205409" y="874893"/>
                    <a:pt x="1172071" y="862511"/>
                  </a:cubicBezTo>
                  <a:cubicBezTo>
                    <a:pt x="1153021" y="859653"/>
                    <a:pt x="1123494" y="872036"/>
                    <a:pt x="1115874" y="854891"/>
                  </a:cubicBezTo>
                  <a:cubicBezTo>
                    <a:pt x="1109206" y="839651"/>
                    <a:pt x="1133971" y="821553"/>
                    <a:pt x="1148259" y="807266"/>
                  </a:cubicBezTo>
                  <a:cubicBezTo>
                    <a:pt x="1157784" y="799646"/>
                    <a:pt x="1159689" y="785358"/>
                    <a:pt x="1173024" y="780596"/>
                  </a:cubicBezTo>
                  <a:lnTo>
                    <a:pt x="1173125" y="780684"/>
                  </a:lnTo>
                  <a:lnTo>
                    <a:pt x="1174333" y="770475"/>
                  </a:lnTo>
                  <a:cubicBezTo>
                    <a:pt x="1173023" y="767975"/>
                    <a:pt x="1169689" y="766784"/>
                    <a:pt x="1163498" y="767261"/>
                  </a:cubicBezTo>
                  <a:cubicBezTo>
                    <a:pt x="1147306" y="769166"/>
                    <a:pt x="1137781" y="780596"/>
                    <a:pt x="1124446" y="787263"/>
                  </a:cubicBezTo>
                  <a:cubicBezTo>
                    <a:pt x="1097776" y="793931"/>
                    <a:pt x="1070153" y="791073"/>
                    <a:pt x="1043483" y="789168"/>
                  </a:cubicBezTo>
                  <a:cubicBezTo>
                    <a:pt x="1026338" y="788216"/>
                    <a:pt x="1010146" y="786311"/>
                    <a:pt x="993953" y="794883"/>
                  </a:cubicBezTo>
                  <a:cubicBezTo>
                    <a:pt x="987286" y="810123"/>
                    <a:pt x="971093" y="808218"/>
                    <a:pt x="959663" y="814886"/>
                  </a:cubicBezTo>
                  <a:cubicBezTo>
                    <a:pt x="951091" y="825363"/>
                    <a:pt x="939661" y="831078"/>
                    <a:pt x="929183" y="839651"/>
                  </a:cubicBezTo>
                  <a:lnTo>
                    <a:pt x="925100" y="843462"/>
                  </a:lnTo>
                  <a:lnTo>
                    <a:pt x="915848" y="851081"/>
                  </a:lnTo>
                  <a:cubicBezTo>
                    <a:pt x="915848" y="851081"/>
                    <a:pt x="912991" y="851081"/>
                    <a:pt x="912991" y="851081"/>
                  </a:cubicBezTo>
                  <a:cubicBezTo>
                    <a:pt x="912991" y="851081"/>
                    <a:pt x="914896" y="852986"/>
                    <a:pt x="914896" y="852986"/>
                  </a:cubicBezTo>
                  <a:lnTo>
                    <a:pt x="925100" y="843462"/>
                  </a:lnTo>
                  <a:lnTo>
                    <a:pt x="932041" y="837746"/>
                  </a:lnTo>
                  <a:cubicBezTo>
                    <a:pt x="942518" y="824411"/>
                    <a:pt x="959663" y="826316"/>
                    <a:pt x="972998" y="820601"/>
                  </a:cubicBezTo>
                  <a:cubicBezTo>
                    <a:pt x="979666" y="818696"/>
                    <a:pt x="986333" y="814886"/>
                    <a:pt x="992048" y="814886"/>
                  </a:cubicBezTo>
                  <a:cubicBezTo>
                    <a:pt x="1003478" y="813933"/>
                    <a:pt x="1017766" y="809171"/>
                    <a:pt x="1023481" y="819648"/>
                  </a:cubicBezTo>
                  <a:cubicBezTo>
                    <a:pt x="1032053" y="834888"/>
                    <a:pt x="1013003" y="835841"/>
                    <a:pt x="1005383" y="842508"/>
                  </a:cubicBezTo>
                  <a:cubicBezTo>
                    <a:pt x="1003478" y="844413"/>
                    <a:pt x="1005383" y="851081"/>
                    <a:pt x="1006336" y="854891"/>
                  </a:cubicBezTo>
                  <a:cubicBezTo>
                    <a:pt x="997763" y="866321"/>
                    <a:pt x="1011098" y="877751"/>
                    <a:pt x="1005383" y="889181"/>
                  </a:cubicBezTo>
                  <a:cubicBezTo>
                    <a:pt x="1001573" y="899658"/>
                    <a:pt x="992048" y="903468"/>
                    <a:pt x="984428" y="910136"/>
                  </a:cubicBezTo>
                  <a:cubicBezTo>
                    <a:pt x="974903" y="918708"/>
                    <a:pt x="961568" y="909183"/>
                    <a:pt x="952043" y="916803"/>
                  </a:cubicBezTo>
                  <a:cubicBezTo>
                    <a:pt x="937756" y="931091"/>
                    <a:pt x="916801" y="932043"/>
                    <a:pt x="899656" y="938711"/>
                  </a:cubicBezTo>
                  <a:cubicBezTo>
                    <a:pt x="876796" y="947283"/>
                    <a:pt x="858698" y="959666"/>
                    <a:pt x="855841" y="985383"/>
                  </a:cubicBezTo>
                  <a:cubicBezTo>
                    <a:pt x="853936" y="1001576"/>
                    <a:pt x="839648" y="1003481"/>
                    <a:pt x="831076" y="1003481"/>
                  </a:cubicBezTo>
                  <a:cubicBezTo>
                    <a:pt x="779641" y="1006338"/>
                    <a:pt x="763448" y="1048248"/>
                    <a:pt x="738683" y="1081586"/>
                  </a:cubicBezTo>
                  <a:cubicBezTo>
                    <a:pt x="708203" y="1076823"/>
                    <a:pt x="712013" y="1097778"/>
                    <a:pt x="711061" y="1115876"/>
                  </a:cubicBezTo>
                  <a:cubicBezTo>
                    <a:pt x="707251" y="1144451"/>
                    <a:pt x="692011" y="1163501"/>
                    <a:pt x="666293" y="1175883"/>
                  </a:cubicBezTo>
                  <a:cubicBezTo>
                    <a:pt x="636766" y="1191123"/>
                    <a:pt x="610096" y="1209221"/>
                    <a:pt x="585331" y="1230176"/>
                  </a:cubicBezTo>
                  <a:cubicBezTo>
                    <a:pt x="565328" y="1247320"/>
                    <a:pt x="557708" y="1270181"/>
                    <a:pt x="559613" y="1297803"/>
                  </a:cubicBezTo>
                  <a:cubicBezTo>
                    <a:pt x="561518" y="1327331"/>
                    <a:pt x="564376" y="1356858"/>
                    <a:pt x="557708" y="1386386"/>
                  </a:cubicBezTo>
                  <a:cubicBezTo>
                    <a:pt x="555803" y="1394958"/>
                    <a:pt x="551993" y="1406388"/>
                    <a:pt x="542468" y="1407341"/>
                  </a:cubicBezTo>
                  <a:cubicBezTo>
                    <a:pt x="530086" y="1409246"/>
                    <a:pt x="531038" y="1394958"/>
                    <a:pt x="528181" y="1387338"/>
                  </a:cubicBezTo>
                  <a:cubicBezTo>
                    <a:pt x="522466" y="1365431"/>
                    <a:pt x="516751" y="1344476"/>
                    <a:pt x="519608" y="1320663"/>
                  </a:cubicBezTo>
                  <a:cubicBezTo>
                    <a:pt x="521513" y="1300661"/>
                    <a:pt x="522466" y="1280658"/>
                    <a:pt x="488176" y="1283516"/>
                  </a:cubicBezTo>
                  <a:cubicBezTo>
                    <a:pt x="470078" y="1285421"/>
                    <a:pt x="452933" y="1262561"/>
                    <a:pt x="429121" y="1267323"/>
                  </a:cubicBezTo>
                  <a:cubicBezTo>
                    <a:pt x="422453" y="1268276"/>
                    <a:pt x="411023" y="1265418"/>
                    <a:pt x="409118" y="1268276"/>
                  </a:cubicBezTo>
                  <a:cubicBezTo>
                    <a:pt x="391973" y="1307328"/>
                    <a:pt x="364351" y="1288278"/>
                    <a:pt x="336728" y="1284468"/>
                  </a:cubicBezTo>
                  <a:cubicBezTo>
                    <a:pt x="279578" y="1275896"/>
                    <a:pt x="228143" y="1315901"/>
                    <a:pt x="215761" y="1373051"/>
                  </a:cubicBezTo>
                  <a:cubicBezTo>
                    <a:pt x="210998" y="1396863"/>
                    <a:pt x="193853" y="1415913"/>
                    <a:pt x="189091" y="1441631"/>
                  </a:cubicBezTo>
                  <a:cubicBezTo>
                    <a:pt x="182423" y="1476873"/>
                    <a:pt x="183376" y="1511163"/>
                    <a:pt x="196711" y="1544501"/>
                  </a:cubicBezTo>
                  <a:cubicBezTo>
                    <a:pt x="204331" y="1564503"/>
                    <a:pt x="219571" y="1574028"/>
                    <a:pt x="244336" y="1573076"/>
                  </a:cubicBezTo>
                  <a:cubicBezTo>
                    <a:pt x="284341" y="1571171"/>
                    <a:pt x="310058" y="1555931"/>
                    <a:pt x="320536" y="1514973"/>
                  </a:cubicBezTo>
                  <a:cubicBezTo>
                    <a:pt x="324346" y="1500686"/>
                    <a:pt x="374828" y="1487351"/>
                    <a:pt x="387211" y="1494971"/>
                  </a:cubicBezTo>
                  <a:cubicBezTo>
                    <a:pt x="396736" y="1500686"/>
                    <a:pt x="392926" y="1507353"/>
                    <a:pt x="389116" y="1515926"/>
                  </a:cubicBezTo>
                  <a:cubicBezTo>
                    <a:pt x="372923" y="1552121"/>
                    <a:pt x="358636" y="1589268"/>
                    <a:pt x="340538" y="1624511"/>
                  </a:cubicBezTo>
                  <a:cubicBezTo>
                    <a:pt x="329108" y="1646418"/>
                    <a:pt x="340538" y="1644513"/>
                    <a:pt x="354826" y="1644513"/>
                  </a:cubicBezTo>
                  <a:cubicBezTo>
                    <a:pt x="372923" y="1644513"/>
                    <a:pt x="391973" y="1642608"/>
                    <a:pt x="410071" y="1645466"/>
                  </a:cubicBezTo>
                  <a:cubicBezTo>
                    <a:pt x="432931" y="1649276"/>
                    <a:pt x="449123" y="1658801"/>
                    <a:pt x="439598" y="1687376"/>
                  </a:cubicBezTo>
                  <a:cubicBezTo>
                    <a:pt x="433883" y="1705473"/>
                    <a:pt x="432931" y="1725476"/>
                    <a:pt x="426263" y="1743573"/>
                  </a:cubicBezTo>
                  <a:cubicBezTo>
                    <a:pt x="414833" y="1774053"/>
                    <a:pt x="432931" y="1793103"/>
                    <a:pt x="450076" y="1813106"/>
                  </a:cubicBezTo>
                  <a:cubicBezTo>
                    <a:pt x="466268" y="1832156"/>
                    <a:pt x="483413" y="1819773"/>
                    <a:pt x="499606" y="1812153"/>
                  </a:cubicBezTo>
                  <a:cubicBezTo>
                    <a:pt x="512941" y="1806438"/>
                    <a:pt x="528181" y="1806438"/>
                    <a:pt x="536753" y="1818821"/>
                  </a:cubicBezTo>
                  <a:cubicBezTo>
                    <a:pt x="554851" y="1843586"/>
                    <a:pt x="571996" y="1829298"/>
                    <a:pt x="577711" y="1813106"/>
                  </a:cubicBezTo>
                  <a:cubicBezTo>
                    <a:pt x="591998" y="1771196"/>
                    <a:pt x="630098" y="1768338"/>
                    <a:pt x="661531" y="1754051"/>
                  </a:cubicBezTo>
                  <a:cubicBezTo>
                    <a:pt x="671056" y="1754051"/>
                    <a:pt x="673913" y="1755956"/>
                    <a:pt x="672008" y="1763576"/>
                  </a:cubicBezTo>
                  <a:cubicBezTo>
                    <a:pt x="676771" y="1783578"/>
                    <a:pt x="689153" y="1777863"/>
                    <a:pt x="695821" y="1768338"/>
                  </a:cubicBezTo>
                  <a:cubicBezTo>
                    <a:pt x="713918" y="1745478"/>
                    <a:pt x="729158" y="1761671"/>
                    <a:pt x="741541" y="1772148"/>
                  </a:cubicBezTo>
                  <a:cubicBezTo>
                    <a:pt x="769163" y="1795008"/>
                    <a:pt x="799643" y="1798818"/>
                    <a:pt x="832028" y="1788341"/>
                  </a:cubicBezTo>
                  <a:cubicBezTo>
                    <a:pt x="845363" y="1783578"/>
                    <a:pt x="854888" y="1779768"/>
                    <a:pt x="865366" y="1796913"/>
                  </a:cubicBezTo>
                  <a:cubicBezTo>
                    <a:pt x="875843" y="1814058"/>
                    <a:pt x="896798" y="1823583"/>
                    <a:pt x="910133" y="1838823"/>
                  </a:cubicBezTo>
                  <a:cubicBezTo>
                    <a:pt x="947281" y="1881686"/>
                    <a:pt x="990143" y="1906451"/>
                    <a:pt x="1047293" y="1918833"/>
                  </a:cubicBezTo>
                  <a:cubicBezTo>
                    <a:pt x="1093966" y="1928358"/>
                    <a:pt x="1124446" y="1995986"/>
                    <a:pt x="1116826" y="2036943"/>
                  </a:cubicBezTo>
                  <a:cubicBezTo>
                    <a:pt x="1113968" y="2044563"/>
                    <a:pt x="1111111" y="2051231"/>
                    <a:pt x="1106348" y="2056946"/>
                  </a:cubicBezTo>
                  <a:cubicBezTo>
                    <a:pt x="1092061" y="2071233"/>
                    <a:pt x="1112063" y="2086473"/>
                    <a:pt x="1104443" y="2099808"/>
                  </a:cubicBezTo>
                  <a:cubicBezTo>
                    <a:pt x="1110158" y="2107428"/>
                    <a:pt x="1117778" y="2102666"/>
                    <a:pt x="1124446" y="2102666"/>
                  </a:cubicBezTo>
                  <a:cubicBezTo>
                    <a:pt x="1147306" y="2095046"/>
                    <a:pt x="1161593" y="2062661"/>
                    <a:pt x="1193026" y="2077901"/>
                  </a:cubicBezTo>
                  <a:cubicBezTo>
                    <a:pt x="1225411" y="2087426"/>
                    <a:pt x="1244461" y="2125526"/>
                    <a:pt x="1280656" y="2123621"/>
                  </a:cubicBezTo>
                  <a:cubicBezTo>
                    <a:pt x="1325423" y="2121716"/>
                    <a:pt x="1360666" y="2136956"/>
                    <a:pt x="1387336" y="2172198"/>
                  </a:cubicBezTo>
                  <a:cubicBezTo>
                    <a:pt x="1398766" y="2187438"/>
                    <a:pt x="1427341" y="2172198"/>
                    <a:pt x="1434008" y="2199821"/>
                  </a:cubicBezTo>
                  <a:cubicBezTo>
                    <a:pt x="1440676" y="2228396"/>
                    <a:pt x="1444486" y="2256018"/>
                    <a:pt x="1430198" y="2282688"/>
                  </a:cubicBezTo>
                  <a:cubicBezTo>
                    <a:pt x="1413053" y="2315073"/>
                    <a:pt x="1388288" y="2341743"/>
                    <a:pt x="1370191" y="2373176"/>
                  </a:cubicBezTo>
                  <a:cubicBezTo>
                    <a:pt x="1359713" y="2391273"/>
                    <a:pt x="1356856" y="2406513"/>
                    <a:pt x="1358761" y="2423658"/>
                  </a:cubicBezTo>
                  <a:cubicBezTo>
                    <a:pt x="1366381" y="2486523"/>
                    <a:pt x="1352093" y="2544626"/>
                    <a:pt x="1327328" y="2600823"/>
                  </a:cubicBezTo>
                  <a:cubicBezTo>
                    <a:pt x="1321613" y="2612253"/>
                    <a:pt x="1313041" y="2629398"/>
                    <a:pt x="1293991" y="2626541"/>
                  </a:cubicBezTo>
                  <a:cubicBezTo>
                    <a:pt x="1261606" y="2622731"/>
                    <a:pt x="1241603" y="2647496"/>
                    <a:pt x="1218743" y="2661783"/>
                  </a:cubicBezTo>
                  <a:cubicBezTo>
                    <a:pt x="1203503" y="2671308"/>
                    <a:pt x="1187311" y="2690358"/>
                    <a:pt x="1193026" y="2710361"/>
                  </a:cubicBezTo>
                  <a:cubicBezTo>
                    <a:pt x="1205408" y="2757033"/>
                    <a:pt x="1178738" y="2793228"/>
                    <a:pt x="1164451" y="2832281"/>
                  </a:cubicBezTo>
                  <a:cubicBezTo>
                    <a:pt x="1154926" y="2859903"/>
                    <a:pt x="1136828" y="2884668"/>
                    <a:pt x="1122541" y="2910386"/>
                  </a:cubicBezTo>
                  <a:cubicBezTo>
                    <a:pt x="1116826" y="2920863"/>
                    <a:pt x="1109206" y="2929436"/>
                    <a:pt x="1095871" y="2929436"/>
                  </a:cubicBezTo>
                  <a:cubicBezTo>
                    <a:pt x="1085393" y="2920863"/>
                    <a:pt x="1072058" y="2930388"/>
                    <a:pt x="1061581" y="2922768"/>
                  </a:cubicBezTo>
                  <a:cubicBezTo>
                    <a:pt x="1053961" y="2919911"/>
                    <a:pt x="1044436" y="2911338"/>
                    <a:pt x="1047293" y="2929436"/>
                  </a:cubicBezTo>
                  <a:cubicBezTo>
                    <a:pt x="1052056" y="2938961"/>
                    <a:pt x="1062533" y="2944676"/>
                    <a:pt x="1061581" y="2956106"/>
                  </a:cubicBezTo>
                  <a:cubicBezTo>
                    <a:pt x="1055866" y="2964678"/>
                    <a:pt x="1048246" y="2962773"/>
                    <a:pt x="1040626" y="2959916"/>
                  </a:cubicBezTo>
                  <a:cubicBezTo>
                    <a:pt x="952043" y="2929436"/>
                    <a:pt x="865366" y="2895146"/>
                    <a:pt x="783451" y="2850378"/>
                  </a:cubicBezTo>
                  <a:cubicBezTo>
                    <a:pt x="762496" y="2838948"/>
                    <a:pt x="762496" y="2820851"/>
                    <a:pt x="752971" y="2805611"/>
                  </a:cubicBezTo>
                  <a:cubicBezTo>
                    <a:pt x="730111" y="2799896"/>
                    <a:pt x="738683" y="2779893"/>
                    <a:pt x="737731" y="2765606"/>
                  </a:cubicBezTo>
                  <a:cubicBezTo>
                    <a:pt x="736778" y="2697978"/>
                    <a:pt x="732968" y="2631303"/>
                    <a:pt x="721538" y="2564628"/>
                  </a:cubicBezTo>
                  <a:cubicBezTo>
                    <a:pt x="715823" y="2532243"/>
                    <a:pt x="700583" y="2503668"/>
                    <a:pt x="670103" y="2492238"/>
                  </a:cubicBezTo>
                  <a:cubicBezTo>
                    <a:pt x="596761" y="2464616"/>
                    <a:pt x="568186" y="2400798"/>
                    <a:pt x="539611" y="2337933"/>
                  </a:cubicBezTo>
                  <a:cubicBezTo>
                    <a:pt x="520561" y="2296976"/>
                    <a:pt x="502463" y="2256971"/>
                    <a:pt x="473888" y="2221728"/>
                  </a:cubicBezTo>
                  <a:cubicBezTo>
                    <a:pt x="456743" y="2200773"/>
                    <a:pt x="450076" y="2174103"/>
                    <a:pt x="468173" y="2148386"/>
                  </a:cubicBezTo>
                  <a:cubicBezTo>
                    <a:pt x="473888" y="2140766"/>
                    <a:pt x="477698" y="2133146"/>
                    <a:pt x="471983" y="2122668"/>
                  </a:cubicBezTo>
                  <a:cubicBezTo>
                    <a:pt x="452933" y="2083616"/>
                    <a:pt x="471983" y="2052183"/>
                    <a:pt x="493891" y="2021703"/>
                  </a:cubicBezTo>
                  <a:cubicBezTo>
                    <a:pt x="518656" y="1987413"/>
                    <a:pt x="546278" y="1955028"/>
                    <a:pt x="538658" y="1907403"/>
                  </a:cubicBezTo>
                  <a:cubicBezTo>
                    <a:pt x="535801" y="1889306"/>
                    <a:pt x="531991" y="1871208"/>
                    <a:pt x="524371" y="1854063"/>
                  </a:cubicBezTo>
                  <a:cubicBezTo>
                    <a:pt x="517703" y="1837871"/>
                    <a:pt x="507226" y="1834061"/>
                    <a:pt x="499606" y="1853111"/>
                  </a:cubicBezTo>
                  <a:cubicBezTo>
                    <a:pt x="489128" y="1876923"/>
                    <a:pt x="475793" y="1875018"/>
                    <a:pt x="459601" y="1860731"/>
                  </a:cubicBezTo>
                  <a:cubicBezTo>
                    <a:pt x="443408" y="1847396"/>
                    <a:pt x="425311" y="1838823"/>
                    <a:pt x="408166" y="1827393"/>
                  </a:cubicBezTo>
                  <a:cubicBezTo>
                    <a:pt x="375781" y="1806438"/>
                    <a:pt x="371971" y="1771196"/>
                    <a:pt x="354826" y="1742621"/>
                  </a:cubicBezTo>
                  <a:cubicBezTo>
                    <a:pt x="346253" y="1729286"/>
                    <a:pt x="337681" y="1720713"/>
                    <a:pt x="322441" y="1715951"/>
                  </a:cubicBezTo>
                  <a:cubicBezTo>
                    <a:pt x="289103" y="1705473"/>
                    <a:pt x="255766" y="1691186"/>
                    <a:pt x="234811" y="1658801"/>
                  </a:cubicBezTo>
                  <a:cubicBezTo>
                    <a:pt x="228143" y="1649276"/>
                    <a:pt x="218618" y="1639751"/>
                    <a:pt x="206236" y="1644513"/>
                  </a:cubicBezTo>
                  <a:cubicBezTo>
                    <a:pt x="170993" y="1656896"/>
                    <a:pt x="143371" y="1639751"/>
                    <a:pt x="116701" y="1622606"/>
                  </a:cubicBezTo>
                  <a:cubicBezTo>
                    <a:pt x="85268" y="1603556"/>
                    <a:pt x="54788" y="1583553"/>
                    <a:pt x="28118" y="1557836"/>
                  </a:cubicBezTo>
                  <a:cubicBezTo>
                    <a:pt x="11926" y="1541643"/>
                    <a:pt x="1448" y="1523546"/>
                    <a:pt x="12878" y="1499733"/>
                  </a:cubicBezTo>
                  <a:cubicBezTo>
                    <a:pt x="20498" y="1482588"/>
                    <a:pt x="16688" y="1463538"/>
                    <a:pt x="10021" y="1446393"/>
                  </a:cubicBezTo>
                  <a:cubicBezTo>
                    <a:pt x="6211" y="1434963"/>
                    <a:pt x="-1409" y="1423533"/>
                    <a:pt x="5258" y="1410198"/>
                  </a:cubicBezTo>
                  <a:cubicBezTo>
                    <a:pt x="-12839" y="1304471"/>
                    <a:pt x="19546" y="1205411"/>
                    <a:pt x="45263" y="1105398"/>
                  </a:cubicBezTo>
                  <a:cubicBezTo>
                    <a:pt x="94793" y="912993"/>
                    <a:pt x="185281" y="739638"/>
                    <a:pt x="304343" y="581523"/>
                  </a:cubicBezTo>
                  <a:cubicBezTo>
                    <a:pt x="374828" y="487226"/>
                    <a:pt x="458648" y="405311"/>
                    <a:pt x="548183" y="329111"/>
                  </a:cubicBezTo>
                  <a:cubicBezTo>
                    <a:pt x="568186" y="311966"/>
                    <a:pt x="591046" y="303393"/>
                    <a:pt x="617716" y="317681"/>
                  </a:cubicBezTo>
                  <a:cubicBezTo>
                    <a:pt x="628193" y="324348"/>
                    <a:pt x="628193" y="314823"/>
                    <a:pt x="631051" y="309108"/>
                  </a:cubicBezTo>
                  <a:cubicBezTo>
                    <a:pt x="652006" y="308156"/>
                    <a:pt x="669151" y="289106"/>
                    <a:pt x="692011" y="299583"/>
                  </a:cubicBezTo>
                  <a:cubicBezTo>
                    <a:pt x="712013" y="311966"/>
                    <a:pt x="732968" y="317681"/>
                    <a:pt x="756781" y="316728"/>
                  </a:cubicBezTo>
                  <a:cubicBezTo>
                    <a:pt x="764401" y="317681"/>
                    <a:pt x="772973" y="320538"/>
                    <a:pt x="780593" y="315776"/>
                  </a:cubicBezTo>
                  <a:cubicBezTo>
                    <a:pt x="786308" y="312918"/>
                    <a:pt x="792023" y="311966"/>
                    <a:pt x="797738" y="314823"/>
                  </a:cubicBezTo>
                  <a:cubicBezTo>
                    <a:pt x="808216" y="327206"/>
                    <a:pt x="819646" y="321491"/>
                    <a:pt x="831076" y="316728"/>
                  </a:cubicBezTo>
                  <a:cubicBezTo>
                    <a:pt x="837743" y="304346"/>
                    <a:pt x="858698" y="297678"/>
                    <a:pt x="841553" y="277676"/>
                  </a:cubicBezTo>
                  <a:cubicBezTo>
                    <a:pt x="834886" y="270056"/>
                    <a:pt x="846316" y="263388"/>
                    <a:pt x="852031" y="259578"/>
                  </a:cubicBezTo>
                  <a:cubicBezTo>
                    <a:pt x="857269" y="255768"/>
                    <a:pt x="862508" y="252434"/>
                    <a:pt x="867152" y="248624"/>
                  </a:cubicBezTo>
                  <a:lnTo>
                    <a:pt x="876026" y="238011"/>
                  </a:lnTo>
                  <a:lnTo>
                    <a:pt x="858921" y="241392"/>
                  </a:lnTo>
                  <a:cubicBezTo>
                    <a:pt x="840303" y="244874"/>
                    <a:pt x="823694" y="244338"/>
                    <a:pt x="821551" y="210048"/>
                  </a:cubicBezTo>
                  <a:cubicBezTo>
                    <a:pt x="833933" y="208143"/>
                    <a:pt x="848221" y="208143"/>
                    <a:pt x="857746" y="190998"/>
                  </a:cubicBezTo>
                  <a:cubicBezTo>
                    <a:pt x="861079" y="184807"/>
                    <a:pt x="867032" y="183378"/>
                    <a:pt x="873343" y="184331"/>
                  </a:cubicBezTo>
                  <a:close/>
                  <a:moveTo>
                    <a:pt x="798215" y="181949"/>
                  </a:moveTo>
                  <a:cubicBezTo>
                    <a:pt x="801310" y="182187"/>
                    <a:pt x="803930" y="183378"/>
                    <a:pt x="805359" y="187188"/>
                  </a:cubicBezTo>
                  <a:cubicBezTo>
                    <a:pt x="808216" y="194808"/>
                    <a:pt x="800596" y="194808"/>
                    <a:pt x="795834" y="196713"/>
                  </a:cubicBezTo>
                  <a:cubicBezTo>
                    <a:pt x="790119" y="193856"/>
                    <a:pt x="788214" y="189093"/>
                    <a:pt x="788214" y="182426"/>
                  </a:cubicBezTo>
                  <a:cubicBezTo>
                    <a:pt x="791547" y="182426"/>
                    <a:pt x="795119" y="181711"/>
                    <a:pt x="798215" y="181949"/>
                  </a:cubicBezTo>
                  <a:close/>
                  <a:moveTo>
                    <a:pt x="938708" y="121466"/>
                  </a:moveTo>
                  <a:cubicBezTo>
                    <a:pt x="943471" y="128133"/>
                    <a:pt x="953948" y="130038"/>
                    <a:pt x="952043" y="141468"/>
                  </a:cubicBezTo>
                  <a:lnTo>
                    <a:pt x="951037" y="142501"/>
                  </a:lnTo>
                  <a:lnTo>
                    <a:pt x="953949" y="140516"/>
                  </a:lnTo>
                  <a:cubicBezTo>
                    <a:pt x="952996" y="143373"/>
                    <a:pt x="952996" y="146231"/>
                    <a:pt x="952996" y="148136"/>
                  </a:cubicBezTo>
                  <a:cubicBezTo>
                    <a:pt x="952996" y="154803"/>
                    <a:pt x="952996" y="161471"/>
                    <a:pt x="952996" y="169091"/>
                  </a:cubicBezTo>
                  <a:cubicBezTo>
                    <a:pt x="949662" y="166709"/>
                    <a:pt x="947281" y="162899"/>
                    <a:pt x="944424" y="159804"/>
                  </a:cubicBezTo>
                  <a:lnTo>
                    <a:pt x="933131" y="154863"/>
                  </a:lnTo>
                  <a:lnTo>
                    <a:pt x="931088" y="155756"/>
                  </a:lnTo>
                  <a:cubicBezTo>
                    <a:pt x="931088" y="155756"/>
                    <a:pt x="930136" y="155756"/>
                    <a:pt x="930136" y="155756"/>
                  </a:cubicBezTo>
                  <a:cubicBezTo>
                    <a:pt x="925373" y="152898"/>
                    <a:pt x="906323" y="162423"/>
                    <a:pt x="918706" y="144326"/>
                  </a:cubicBezTo>
                  <a:cubicBezTo>
                    <a:pt x="923468" y="137658"/>
                    <a:pt x="931088" y="131943"/>
                    <a:pt x="931088" y="122418"/>
                  </a:cubicBezTo>
                  <a:cubicBezTo>
                    <a:pt x="934898" y="118608"/>
                    <a:pt x="936803" y="118608"/>
                    <a:pt x="938708" y="121466"/>
                  </a:cubicBezTo>
                  <a:close/>
                  <a:moveTo>
                    <a:pt x="925373" y="107178"/>
                  </a:moveTo>
                  <a:cubicBezTo>
                    <a:pt x="930136" y="111940"/>
                    <a:pt x="934898" y="116703"/>
                    <a:pt x="938708" y="121465"/>
                  </a:cubicBezTo>
                  <a:lnTo>
                    <a:pt x="935851" y="121465"/>
                  </a:lnTo>
                  <a:cubicBezTo>
                    <a:pt x="935851" y="121465"/>
                    <a:pt x="932993" y="121465"/>
                    <a:pt x="932993" y="121465"/>
                  </a:cubicBezTo>
                  <a:cubicBezTo>
                    <a:pt x="923468" y="125275"/>
                    <a:pt x="912991" y="131943"/>
                    <a:pt x="901561" y="123370"/>
                  </a:cubicBezTo>
                  <a:cubicBezTo>
                    <a:pt x="904418" y="109083"/>
                    <a:pt x="915848" y="109083"/>
                    <a:pt x="925373" y="107178"/>
                  </a:cubicBezTo>
                  <a:close/>
                  <a:moveTo>
                    <a:pt x="1021576" y="71936"/>
                  </a:moveTo>
                  <a:cubicBezTo>
                    <a:pt x="1037768" y="75746"/>
                    <a:pt x="1038721" y="87176"/>
                    <a:pt x="1031101" y="97653"/>
                  </a:cubicBezTo>
                  <a:cubicBezTo>
                    <a:pt x="1019671" y="115751"/>
                    <a:pt x="1011098" y="95748"/>
                    <a:pt x="1000621" y="92891"/>
                  </a:cubicBezTo>
                  <a:cubicBezTo>
                    <a:pt x="1002526" y="88128"/>
                    <a:pt x="1005383" y="83366"/>
                    <a:pt x="1007288" y="79556"/>
                  </a:cubicBezTo>
                  <a:cubicBezTo>
                    <a:pt x="1012051" y="76698"/>
                    <a:pt x="1016813" y="74793"/>
                    <a:pt x="1021576" y="71936"/>
                  </a:cubicBezTo>
                  <a:close/>
                  <a:moveTo>
                    <a:pt x="1113849" y="40265"/>
                  </a:moveTo>
                  <a:cubicBezTo>
                    <a:pt x="1128732" y="39074"/>
                    <a:pt x="1143972" y="42885"/>
                    <a:pt x="1159689" y="51933"/>
                  </a:cubicBezTo>
                  <a:cubicBezTo>
                    <a:pt x="1175881" y="68126"/>
                    <a:pt x="1166356" y="76698"/>
                    <a:pt x="1151116" y="84318"/>
                  </a:cubicBezTo>
                  <a:cubicBezTo>
                    <a:pt x="1137781" y="90986"/>
                    <a:pt x="1123494" y="86223"/>
                    <a:pt x="1111111" y="92891"/>
                  </a:cubicBezTo>
                  <a:cubicBezTo>
                    <a:pt x="1083489" y="98606"/>
                    <a:pt x="1067296" y="90033"/>
                    <a:pt x="1070153" y="58601"/>
                  </a:cubicBezTo>
                  <a:cubicBezTo>
                    <a:pt x="1084441" y="47647"/>
                    <a:pt x="1098967" y="41456"/>
                    <a:pt x="1113849" y="40265"/>
                  </a:cubicBezTo>
                  <a:close/>
                  <a:moveTo>
                    <a:pt x="1400760" y="96"/>
                  </a:moveTo>
                  <a:cubicBezTo>
                    <a:pt x="1426031" y="498"/>
                    <a:pt x="1451392" y="2164"/>
                    <a:pt x="1476871" y="5260"/>
                  </a:cubicBezTo>
                  <a:cubicBezTo>
                    <a:pt x="1521639" y="13833"/>
                    <a:pt x="1566406" y="14785"/>
                    <a:pt x="1611174" y="9070"/>
                  </a:cubicBezTo>
                  <a:cubicBezTo>
                    <a:pt x="1614984" y="7165"/>
                    <a:pt x="1619746" y="9070"/>
                    <a:pt x="1619746" y="17643"/>
                  </a:cubicBezTo>
                  <a:cubicBezTo>
                    <a:pt x="1631176" y="13833"/>
                    <a:pt x="1639748" y="20500"/>
                    <a:pt x="1646416" y="28120"/>
                  </a:cubicBezTo>
                  <a:cubicBezTo>
                    <a:pt x="1652131" y="36693"/>
                    <a:pt x="1659751" y="35740"/>
                    <a:pt x="1667371" y="31930"/>
                  </a:cubicBezTo>
                  <a:cubicBezTo>
                    <a:pt x="1693088" y="18119"/>
                    <a:pt x="1717377" y="11690"/>
                    <a:pt x="1742261" y="11690"/>
                  </a:cubicBezTo>
                  <a:cubicBezTo>
                    <a:pt x="1767145" y="11690"/>
                    <a:pt x="1792624" y="18119"/>
                    <a:pt x="1820723" y="30025"/>
                  </a:cubicBezTo>
                  <a:cubicBezTo>
                    <a:pt x="1845488" y="40503"/>
                    <a:pt x="1874063" y="40503"/>
                    <a:pt x="1901686" y="45265"/>
                  </a:cubicBezTo>
                  <a:cubicBezTo>
                    <a:pt x="1905496" y="54790"/>
                    <a:pt x="1888351" y="56695"/>
                    <a:pt x="1894066" y="69078"/>
                  </a:cubicBezTo>
                  <a:cubicBezTo>
                    <a:pt x="1913116" y="57648"/>
                    <a:pt x="1934071" y="52885"/>
                    <a:pt x="1955978" y="55743"/>
                  </a:cubicBezTo>
                  <a:cubicBezTo>
                    <a:pt x="1961693" y="62410"/>
                    <a:pt x="1959788" y="69078"/>
                    <a:pt x="1954073" y="71935"/>
                  </a:cubicBezTo>
                  <a:cubicBezTo>
                    <a:pt x="1939786" y="78603"/>
                    <a:pt x="1939786" y="91938"/>
                    <a:pt x="1935976" y="103368"/>
                  </a:cubicBezTo>
                  <a:cubicBezTo>
                    <a:pt x="1904543" y="124323"/>
                    <a:pt x="1914068" y="142420"/>
                    <a:pt x="1949311" y="161470"/>
                  </a:cubicBezTo>
                  <a:cubicBezTo>
                    <a:pt x="1923593" y="162423"/>
                    <a:pt x="1905496" y="153850"/>
                    <a:pt x="1894066" y="171948"/>
                  </a:cubicBezTo>
                  <a:cubicBezTo>
                    <a:pt x="1899781" y="177663"/>
                    <a:pt x="1909306" y="175758"/>
                    <a:pt x="1913116" y="183378"/>
                  </a:cubicBezTo>
                  <a:cubicBezTo>
                    <a:pt x="1917878" y="187188"/>
                    <a:pt x="1922641" y="195760"/>
                    <a:pt x="1907401" y="196713"/>
                  </a:cubicBezTo>
                  <a:cubicBezTo>
                    <a:pt x="1907401" y="221478"/>
                    <a:pt x="1903591" y="242433"/>
                    <a:pt x="1873111" y="245290"/>
                  </a:cubicBezTo>
                  <a:cubicBezTo>
                    <a:pt x="1842631" y="244338"/>
                    <a:pt x="1879778" y="263388"/>
                    <a:pt x="1866443" y="267198"/>
                  </a:cubicBezTo>
                  <a:cubicBezTo>
                    <a:pt x="1860728" y="271008"/>
                    <a:pt x="1855013" y="271960"/>
                    <a:pt x="1851203" y="270055"/>
                  </a:cubicBezTo>
                  <a:cubicBezTo>
                    <a:pt x="1860728" y="280533"/>
                    <a:pt x="1876921" y="291963"/>
                    <a:pt x="1866443" y="313870"/>
                  </a:cubicBezTo>
                  <a:cubicBezTo>
                    <a:pt x="1859776" y="319585"/>
                    <a:pt x="1852156" y="321490"/>
                    <a:pt x="1843583" y="319585"/>
                  </a:cubicBezTo>
                  <a:cubicBezTo>
                    <a:pt x="1833106" y="315775"/>
                    <a:pt x="1827391" y="307203"/>
                    <a:pt x="1819771" y="300535"/>
                  </a:cubicBezTo>
                  <a:cubicBezTo>
                    <a:pt x="1811198" y="310060"/>
                    <a:pt x="1800721" y="314823"/>
                    <a:pt x="1788338" y="313870"/>
                  </a:cubicBezTo>
                  <a:cubicBezTo>
                    <a:pt x="1791196" y="322443"/>
                    <a:pt x="1796911" y="313870"/>
                    <a:pt x="1800721" y="315775"/>
                  </a:cubicBezTo>
                  <a:cubicBezTo>
                    <a:pt x="1808341" y="314823"/>
                    <a:pt x="1815961" y="312918"/>
                    <a:pt x="1823581" y="314823"/>
                  </a:cubicBezTo>
                  <a:cubicBezTo>
                    <a:pt x="1826438" y="315775"/>
                    <a:pt x="1830248" y="316728"/>
                    <a:pt x="1833106" y="317680"/>
                  </a:cubicBezTo>
                  <a:cubicBezTo>
                    <a:pt x="1838821" y="322443"/>
                    <a:pt x="1842631" y="327205"/>
                    <a:pt x="1838821" y="334825"/>
                  </a:cubicBezTo>
                  <a:cubicBezTo>
                    <a:pt x="1800721" y="354828"/>
                    <a:pt x="1760716" y="371020"/>
                    <a:pt x="1715948" y="370068"/>
                  </a:cubicBezTo>
                  <a:cubicBezTo>
                    <a:pt x="1707376" y="370068"/>
                    <a:pt x="1695946" y="372925"/>
                    <a:pt x="1691183" y="379593"/>
                  </a:cubicBezTo>
                  <a:cubicBezTo>
                    <a:pt x="1662608" y="411025"/>
                    <a:pt x="1627366" y="425313"/>
                    <a:pt x="1586408" y="430075"/>
                  </a:cubicBezTo>
                  <a:cubicBezTo>
                    <a:pt x="1564501" y="432933"/>
                    <a:pt x="1554976" y="450078"/>
                    <a:pt x="1542593" y="468175"/>
                  </a:cubicBezTo>
                  <a:cubicBezTo>
                    <a:pt x="1522591" y="497703"/>
                    <a:pt x="1501636" y="527230"/>
                    <a:pt x="1480681" y="555805"/>
                  </a:cubicBezTo>
                  <a:cubicBezTo>
                    <a:pt x="1475918" y="562473"/>
                    <a:pt x="1469251" y="562473"/>
                    <a:pt x="1462583" y="562473"/>
                  </a:cubicBezTo>
                  <a:cubicBezTo>
                    <a:pt x="1419721" y="558663"/>
                    <a:pt x="1380668" y="507228"/>
                    <a:pt x="1385431" y="462460"/>
                  </a:cubicBezTo>
                  <a:cubicBezTo>
                    <a:pt x="1388288" y="441505"/>
                    <a:pt x="1374001" y="421503"/>
                    <a:pt x="1379716" y="398643"/>
                  </a:cubicBezTo>
                  <a:cubicBezTo>
                    <a:pt x="1387336" y="363400"/>
                    <a:pt x="1418768" y="354828"/>
                    <a:pt x="1441628" y="335778"/>
                  </a:cubicBezTo>
                  <a:cubicBezTo>
                    <a:pt x="1443533" y="331015"/>
                    <a:pt x="1445438" y="325300"/>
                    <a:pt x="1449248" y="321490"/>
                  </a:cubicBezTo>
                  <a:cubicBezTo>
                    <a:pt x="1454011" y="314823"/>
                    <a:pt x="1454963" y="306250"/>
                    <a:pt x="1461631" y="300535"/>
                  </a:cubicBezTo>
                  <a:cubicBezTo>
                    <a:pt x="1451153" y="280533"/>
                    <a:pt x="1439723" y="265293"/>
                    <a:pt x="1412101" y="280533"/>
                  </a:cubicBezTo>
                  <a:cubicBezTo>
                    <a:pt x="1425436" y="259578"/>
                    <a:pt x="1438771" y="241480"/>
                    <a:pt x="1434961" y="215763"/>
                  </a:cubicBezTo>
                  <a:cubicBezTo>
                    <a:pt x="1430198" y="178615"/>
                    <a:pt x="1409243" y="158613"/>
                    <a:pt x="1371143" y="160518"/>
                  </a:cubicBezTo>
                  <a:cubicBezTo>
                    <a:pt x="1357808" y="161470"/>
                    <a:pt x="1343521" y="159565"/>
                    <a:pt x="1331138" y="162423"/>
                  </a:cubicBezTo>
                  <a:cubicBezTo>
                    <a:pt x="1317803" y="165280"/>
                    <a:pt x="1310183" y="161470"/>
                    <a:pt x="1303516" y="150040"/>
                  </a:cubicBezTo>
                  <a:cubicBezTo>
                    <a:pt x="1296848" y="136705"/>
                    <a:pt x="1300658" y="131943"/>
                    <a:pt x="1313993" y="130038"/>
                  </a:cubicBezTo>
                  <a:cubicBezTo>
                    <a:pt x="1321613" y="129085"/>
                    <a:pt x="1316851" y="124323"/>
                    <a:pt x="1313041" y="121465"/>
                  </a:cubicBezTo>
                  <a:cubicBezTo>
                    <a:pt x="1283513" y="99558"/>
                    <a:pt x="1311136" y="99558"/>
                    <a:pt x="1323518" y="96700"/>
                  </a:cubicBezTo>
                  <a:cubicBezTo>
                    <a:pt x="1344473" y="92890"/>
                    <a:pt x="1365428" y="88128"/>
                    <a:pt x="1387336" y="88128"/>
                  </a:cubicBezTo>
                  <a:cubicBezTo>
                    <a:pt x="1399718" y="88128"/>
                    <a:pt x="1414006" y="81460"/>
                    <a:pt x="1394003" y="68125"/>
                  </a:cubicBezTo>
                  <a:cubicBezTo>
                    <a:pt x="1402576" y="42408"/>
                    <a:pt x="1427341" y="49075"/>
                    <a:pt x="1445438" y="41455"/>
                  </a:cubicBezTo>
                  <a:lnTo>
                    <a:pt x="1471104" y="35589"/>
                  </a:lnTo>
                  <a:lnTo>
                    <a:pt x="1469608" y="35026"/>
                  </a:lnTo>
                  <a:cubicBezTo>
                    <a:pt x="1465441" y="34550"/>
                    <a:pt x="1461155" y="34788"/>
                    <a:pt x="1456869" y="34788"/>
                  </a:cubicBezTo>
                  <a:cubicBezTo>
                    <a:pt x="1424484" y="38598"/>
                    <a:pt x="1396861" y="56695"/>
                    <a:pt x="1365429" y="60505"/>
                  </a:cubicBezTo>
                  <a:cubicBezTo>
                    <a:pt x="1307326" y="66220"/>
                    <a:pt x="1264464" y="112893"/>
                    <a:pt x="1208266" y="122418"/>
                  </a:cubicBezTo>
                  <a:cubicBezTo>
                    <a:pt x="1196836" y="130038"/>
                    <a:pt x="1186359" y="129085"/>
                    <a:pt x="1175881" y="122418"/>
                  </a:cubicBezTo>
                  <a:cubicBezTo>
                    <a:pt x="1178739" y="129085"/>
                    <a:pt x="1197789" y="127180"/>
                    <a:pt x="1187311" y="142420"/>
                  </a:cubicBezTo>
                  <a:cubicBezTo>
                    <a:pt x="1185406" y="144325"/>
                    <a:pt x="1182549" y="146230"/>
                    <a:pt x="1180644" y="149088"/>
                  </a:cubicBezTo>
                  <a:cubicBezTo>
                    <a:pt x="1173262" y="152183"/>
                    <a:pt x="1165939" y="153434"/>
                    <a:pt x="1158647" y="153642"/>
                  </a:cubicBezTo>
                  <a:lnTo>
                    <a:pt x="1143520" y="152466"/>
                  </a:lnTo>
                  <a:lnTo>
                    <a:pt x="1148259" y="153731"/>
                  </a:lnTo>
                  <a:cubicBezTo>
                    <a:pt x="1153498" y="157422"/>
                    <a:pt x="1155879" y="163851"/>
                    <a:pt x="1152069" y="175758"/>
                  </a:cubicBezTo>
                  <a:cubicBezTo>
                    <a:pt x="1112064" y="198618"/>
                    <a:pt x="1069201" y="175758"/>
                    <a:pt x="1029196" y="182425"/>
                  </a:cubicBezTo>
                  <a:cubicBezTo>
                    <a:pt x="1020624" y="171948"/>
                    <a:pt x="980619" y="182425"/>
                    <a:pt x="1006336" y="148135"/>
                  </a:cubicBezTo>
                  <a:cubicBezTo>
                    <a:pt x="1011099" y="141468"/>
                    <a:pt x="1003479" y="136705"/>
                    <a:pt x="995859" y="134800"/>
                  </a:cubicBezTo>
                  <a:cubicBezTo>
                    <a:pt x="984429" y="131943"/>
                    <a:pt x="981571" y="125275"/>
                    <a:pt x="987286" y="114798"/>
                  </a:cubicBezTo>
                  <a:cubicBezTo>
                    <a:pt x="1010146" y="115750"/>
                    <a:pt x="1027291" y="130990"/>
                    <a:pt x="1049199" y="134800"/>
                  </a:cubicBezTo>
                  <a:cubicBezTo>
                    <a:pt x="1053009" y="140515"/>
                    <a:pt x="1055866" y="147183"/>
                    <a:pt x="1064439" y="149088"/>
                  </a:cubicBezTo>
                  <a:cubicBezTo>
                    <a:pt x="1074916" y="150993"/>
                    <a:pt x="1085394" y="150278"/>
                    <a:pt x="1095871" y="149326"/>
                  </a:cubicBezTo>
                  <a:lnTo>
                    <a:pt x="1106484" y="148924"/>
                  </a:lnTo>
                  <a:lnTo>
                    <a:pt x="1093014" y="149088"/>
                  </a:lnTo>
                  <a:cubicBezTo>
                    <a:pt x="1081584" y="144325"/>
                    <a:pt x="1067296" y="146230"/>
                    <a:pt x="1062534" y="131943"/>
                  </a:cubicBezTo>
                  <a:cubicBezTo>
                    <a:pt x="1083489" y="115750"/>
                    <a:pt x="1102539" y="93843"/>
                    <a:pt x="1133971" y="110988"/>
                  </a:cubicBezTo>
                  <a:cubicBezTo>
                    <a:pt x="1150164" y="112893"/>
                    <a:pt x="1147306" y="91938"/>
                    <a:pt x="1158736" y="88128"/>
                  </a:cubicBezTo>
                  <a:cubicBezTo>
                    <a:pt x="1164451" y="84318"/>
                    <a:pt x="1172071" y="81460"/>
                    <a:pt x="1173024" y="73840"/>
                  </a:cubicBezTo>
                  <a:cubicBezTo>
                    <a:pt x="1176834" y="44313"/>
                    <a:pt x="1193979" y="46218"/>
                    <a:pt x="1214934" y="54790"/>
                  </a:cubicBezTo>
                  <a:cubicBezTo>
                    <a:pt x="1234936" y="51933"/>
                    <a:pt x="1254939" y="44313"/>
                    <a:pt x="1275894" y="44313"/>
                  </a:cubicBezTo>
                  <a:cubicBezTo>
                    <a:pt x="1253986" y="44313"/>
                    <a:pt x="1233031" y="51933"/>
                    <a:pt x="1211124" y="51933"/>
                  </a:cubicBezTo>
                  <a:cubicBezTo>
                    <a:pt x="1199694" y="46218"/>
                    <a:pt x="1184454" y="50028"/>
                    <a:pt x="1174929" y="39550"/>
                  </a:cubicBezTo>
                  <a:cubicBezTo>
                    <a:pt x="1174929" y="34788"/>
                    <a:pt x="1174929" y="30978"/>
                    <a:pt x="1174929" y="26215"/>
                  </a:cubicBezTo>
                  <a:cubicBezTo>
                    <a:pt x="1249938" y="9070"/>
                    <a:pt x="1324947" y="-1110"/>
                    <a:pt x="1400760" y="96"/>
                  </a:cubicBezTo>
                  <a:close/>
                </a:path>
              </a:pathLst>
            </a:custGeom>
            <a:solidFill>
              <a:schemeClr val="accent1">
                <a:lumMod val="40000"/>
                <a:lumOff val="60000"/>
              </a:schemeClr>
            </a:solidFill>
            <a:ln w="9525" cap="flat">
              <a:noFill/>
              <a:prstDash val="solid"/>
              <a:miter/>
            </a:ln>
          </p:spPr>
          <p:txBody>
            <a:bodyPr rtlCol="0" anchor="ctr"/>
            <a:lstStyle/>
            <a:p>
              <a:endParaRPr lang="en-US" dirty="0"/>
            </a:p>
          </p:txBody>
        </p:sp>
      </p:grpSp>
      <p:grpSp>
        <p:nvGrpSpPr>
          <p:cNvPr id="169" name="Group 168">
            <a:extLst>
              <a:ext uri="{FF2B5EF4-FFF2-40B4-BE49-F238E27FC236}">
                <a16:creationId xmlns:a16="http://schemas.microsoft.com/office/drawing/2014/main" id="{0DFE7297-5D2E-4A1E-AF36-A4B43D60EE20}"/>
              </a:ext>
            </a:extLst>
          </p:cNvPr>
          <p:cNvGrpSpPr/>
          <p:nvPr/>
        </p:nvGrpSpPr>
        <p:grpSpPr>
          <a:xfrm>
            <a:off x="2169078" y="5188390"/>
            <a:ext cx="2295222" cy="1166481"/>
            <a:chOff x="1786971" y="4942919"/>
            <a:chExt cx="2041538" cy="1037553"/>
          </a:xfrm>
        </p:grpSpPr>
        <p:sp>
          <p:nvSpPr>
            <p:cNvPr id="170" name="Rectangle: Rounded Corners 169">
              <a:extLst>
                <a:ext uri="{FF2B5EF4-FFF2-40B4-BE49-F238E27FC236}">
                  <a16:creationId xmlns:a16="http://schemas.microsoft.com/office/drawing/2014/main" id="{542EA2AA-46CA-4542-867B-4B1CB448291F}"/>
                </a:ext>
              </a:extLst>
            </p:cNvPr>
            <p:cNvSpPr/>
            <p:nvPr/>
          </p:nvSpPr>
          <p:spPr>
            <a:xfrm>
              <a:off x="1886713" y="4942919"/>
              <a:ext cx="1842053" cy="62168"/>
            </a:xfrm>
            <a:prstGeom prst="roundRect">
              <a:avLst>
                <a:gd name="adj" fmla="val 50000"/>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1" name="Trapezoid 170">
              <a:extLst>
                <a:ext uri="{FF2B5EF4-FFF2-40B4-BE49-F238E27FC236}">
                  <a16:creationId xmlns:a16="http://schemas.microsoft.com/office/drawing/2014/main" id="{D4CACEE3-B90F-4F91-BDC6-877A07B30437}"/>
                </a:ext>
              </a:extLst>
            </p:cNvPr>
            <p:cNvSpPr/>
            <p:nvPr/>
          </p:nvSpPr>
          <p:spPr>
            <a:xfrm>
              <a:off x="1786971" y="5005087"/>
              <a:ext cx="2041538" cy="972483"/>
            </a:xfrm>
            <a:prstGeom prst="trapezoid">
              <a:avLst>
                <a:gd name="adj" fmla="val 15411"/>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2" name="Trapezoid 171">
              <a:extLst>
                <a:ext uri="{FF2B5EF4-FFF2-40B4-BE49-F238E27FC236}">
                  <a16:creationId xmlns:a16="http://schemas.microsoft.com/office/drawing/2014/main" id="{7A91969B-169B-4C9F-A000-5E82C767548C}"/>
                </a:ext>
              </a:extLst>
            </p:cNvPr>
            <p:cNvSpPr/>
            <p:nvPr/>
          </p:nvSpPr>
          <p:spPr>
            <a:xfrm>
              <a:off x="1950379" y="5043805"/>
              <a:ext cx="1714722" cy="187750"/>
            </a:xfrm>
            <a:prstGeom prst="trapezoid">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73" name="Group 172">
              <a:extLst>
                <a:ext uri="{FF2B5EF4-FFF2-40B4-BE49-F238E27FC236}">
                  <a16:creationId xmlns:a16="http://schemas.microsoft.com/office/drawing/2014/main" id="{B05ABD50-FAA4-4DC3-8D60-F356E81A32AF}"/>
                </a:ext>
              </a:extLst>
            </p:cNvPr>
            <p:cNvGrpSpPr/>
            <p:nvPr/>
          </p:nvGrpSpPr>
          <p:grpSpPr>
            <a:xfrm>
              <a:off x="2260924" y="5043805"/>
              <a:ext cx="1107473" cy="187751"/>
              <a:chOff x="7962899" y="2433000"/>
              <a:chExt cx="2294160" cy="371747"/>
            </a:xfrm>
          </p:grpSpPr>
          <p:grpSp>
            <p:nvGrpSpPr>
              <p:cNvPr id="227" name="Group 226">
                <a:extLst>
                  <a:ext uri="{FF2B5EF4-FFF2-40B4-BE49-F238E27FC236}">
                    <a16:creationId xmlns:a16="http://schemas.microsoft.com/office/drawing/2014/main" id="{86FD9438-9622-4C4E-BFA8-0C05525FCFD4}"/>
                  </a:ext>
                </a:extLst>
              </p:cNvPr>
              <p:cNvGrpSpPr/>
              <p:nvPr/>
            </p:nvGrpSpPr>
            <p:grpSpPr>
              <a:xfrm>
                <a:off x="7962899" y="2433000"/>
                <a:ext cx="344267" cy="371747"/>
                <a:chOff x="6383215" y="2833551"/>
                <a:chExt cx="240196" cy="371747"/>
              </a:xfrm>
            </p:grpSpPr>
            <p:sp>
              <p:nvSpPr>
                <p:cNvPr id="236" name="Rectangle 235">
                  <a:extLst>
                    <a:ext uri="{FF2B5EF4-FFF2-40B4-BE49-F238E27FC236}">
                      <a16:creationId xmlns:a16="http://schemas.microsoft.com/office/drawing/2014/main" id="{3F8AB41D-920E-42F9-ADC4-C5E4FA92A810}"/>
                    </a:ext>
                  </a:extLst>
                </p:cNvPr>
                <p:cNvSpPr/>
                <p:nvPr/>
              </p:nvSpPr>
              <p:spPr>
                <a:xfrm>
                  <a:off x="6427177" y="2833551"/>
                  <a:ext cx="152272" cy="103080"/>
                </a:xfrm>
                <a:prstGeom prst="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7" name="Rectangle 236">
                  <a:extLst>
                    <a:ext uri="{FF2B5EF4-FFF2-40B4-BE49-F238E27FC236}">
                      <a16:creationId xmlns:a16="http://schemas.microsoft.com/office/drawing/2014/main" id="{B6373E23-F5CD-4F0F-AA5B-23DBCE336F76}"/>
                    </a:ext>
                  </a:extLst>
                </p:cNvPr>
                <p:cNvSpPr/>
                <p:nvPr/>
              </p:nvSpPr>
              <p:spPr>
                <a:xfrm>
                  <a:off x="6383215" y="3030414"/>
                  <a:ext cx="240196" cy="174884"/>
                </a:xfrm>
                <a:prstGeom prst="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8" name="Trapezoid 237">
                  <a:extLst>
                    <a:ext uri="{FF2B5EF4-FFF2-40B4-BE49-F238E27FC236}">
                      <a16:creationId xmlns:a16="http://schemas.microsoft.com/office/drawing/2014/main" id="{F598B5F6-B0BA-4533-A3E1-814F76F6C2EA}"/>
                    </a:ext>
                  </a:extLst>
                </p:cNvPr>
                <p:cNvSpPr/>
                <p:nvPr/>
              </p:nvSpPr>
              <p:spPr>
                <a:xfrm>
                  <a:off x="6383215" y="2936632"/>
                  <a:ext cx="240196" cy="93782"/>
                </a:xfrm>
                <a:prstGeom prst="trapezoid">
                  <a:avLst>
                    <a:gd name="adj" fmla="val 74687"/>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28" name="Group 227">
                <a:extLst>
                  <a:ext uri="{FF2B5EF4-FFF2-40B4-BE49-F238E27FC236}">
                    <a16:creationId xmlns:a16="http://schemas.microsoft.com/office/drawing/2014/main" id="{B9895C98-0D69-4F95-ABCE-8B972769064A}"/>
                  </a:ext>
                </a:extLst>
              </p:cNvPr>
              <p:cNvGrpSpPr/>
              <p:nvPr/>
            </p:nvGrpSpPr>
            <p:grpSpPr>
              <a:xfrm>
                <a:off x="8933083" y="2433000"/>
                <a:ext cx="344267" cy="371747"/>
                <a:chOff x="6383215" y="2833551"/>
                <a:chExt cx="240196" cy="371747"/>
              </a:xfrm>
            </p:grpSpPr>
            <p:sp>
              <p:nvSpPr>
                <p:cNvPr id="233" name="Rectangle 232">
                  <a:extLst>
                    <a:ext uri="{FF2B5EF4-FFF2-40B4-BE49-F238E27FC236}">
                      <a16:creationId xmlns:a16="http://schemas.microsoft.com/office/drawing/2014/main" id="{96EBE5C6-DE8F-44F9-9B6B-8B5ECBD2BD9B}"/>
                    </a:ext>
                  </a:extLst>
                </p:cNvPr>
                <p:cNvSpPr/>
                <p:nvPr/>
              </p:nvSpPr>
              <p:spPr>
                <a:xfrm>
                  <a:off x="6427177" y="2833551"/>
                  <a:ext cx="152272" cy="103080"/>
                </a:xfrm>
                <a:prstGeom prst="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4" name="Rectangle 233">
                  <a:extLst>
                    <a:ext uri="{FF2B5EF4-FFF2-40B4-BE49-F238E27FC236}">
                      <a16:creationId xmlns:a16="http://schemas.microsoft.com/office/drawing/2014/main" id="{3D184445-6645-4A77-A9FB-EB687E422469}"/>
                    </a:ext>
                  </a:extLst>
                </p:cNvPr>
                <p:cNvSpPr/>
                <p:nvPr/>
              </p:nvSpPr>
              <p:spPr>
                <a:xfrm>
                  <a:off x="6383215" y="3030414"/>
                  <a:ext cx="240196" cy="174884"/>
                </a:xfrm>
                <a:prstGeom prst="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5" name="Trapezoid 234">
                  <a:extLst>
                    <a:ext uri="{FF2B5EF4-FFF2-40B4-BE49-F238E27FC236}">
                      <a16:creationId xmlns:a16="http://schemas.microsoft.com/office/drawing/2014/main" id="{5A94EBDF-19DB-4165-92F2-1E0F0718FC4C}"/>
                    </a:ext>
                  </a:extLst>
                </p:cNvPr>
                <p:cNvSpPr/>
                <p:nvPr/>
              </p:nvSpPr>
              <p:spPr>
                <a:xfrm>
                  <a:off x="6383215" y="2936632"/>
                  <a:ext cx="240196" cy="93782"/>
                </a:xfrm>
                <a:prstGeom prst="trapezoid">
                  <a:avLst>
                    <a:gd name="adj" fmla="val 67722"/>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29" name="Group 228">
                <a:extLst>
                  <a:ext uri="{FF2B5EF4-FFF2-40B4-BE49-F238E27FC236}">
                    <a16:creationId xmlns:a16="http://schemas.microsoft.com/office/drawing/2014/main" id="{FAD918A8-175F-40E7-869A-7618A3014E59}"/>
                  </a:ext>
                </a:extLst>
              </p:cNvPr>
              <p:cNvGrpSpPr/>
              <p:nvPr/>
            </p:nvGrpSpPr>
            <p:grpSpPr>
              <a:xfrm>
                <a:off x="9912792" y="2433000"/>
                <a:ext cx="344267" cy="371747"/>
                <a:chOff x="6383215" y="2833551"/>
                <a:chExt cx="240196" cy="371747"/>
              </a:xfrm>
            </p:grpSpPr>
            <p:sp>
              <p:nvSpPr>
                <p:cNvPr id="230" name="Rectangle 229">
                  <a:extLst>
                    <a:ext uri="{FF2B5EF4-FFF2-40B4-BE49-F238E27FC236}">
                      <a16:creationId xmlns:a16="http://schemas.microsoft.com/office/drawing/2014/main" id="{93BFED72-A954-4796-9EA9-FD6A91263F48}"/>
                    </a:ext>
                  </a:extLst>
                </p:cNvPr>
                <p:cNvSpPr/>
                <p:nvPr/>
              </p:nvSpPr>
              <p:spPr>
                <a:xfrm>
                  <a:off x="6427177" y="2833551"/>
                  <a:ext cx="152272" cy="103080"/>
                </a:xfrm>
                <a:prstGeom prst="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1" name="Rectangle 230">
                  <a:extLst>
                    <a:ext uri="{FF2B5EF4-FFF2-40B4-BE49-F238E27FC236}">
                      <a16:creationId xmlns:a16="http://schemas.microsoft.com/office/drawing/2014/main" id="{6DB22848-DE6A-434F-96FF-E95C3CD906E1}"/>
                    </a:ext>
                  </a:extLst>
                </p:cNvPr>
                <p:cNvSpPr/>
                <p:nvPr/>
              </p:nvSpPr>
              <p:spPr>
                <a:xfrm>
                  <a:off x="6383215" y="3030414"/>
                  <a:ext cx="240196" cy="174884"/>
                </a:xfrm>
                <a:prstGeom prst="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2" name="Trapezoid 231">
                  <a:extLst>
                    <a:ext uri="{FF2B5EF4-FFF2-40B4-BE49-F238E27FC236}">
                      <a16:creationId xmlns:a16="http://schemas.microsoft.com/office/drawing/2014/main" id="{B5E54CE8-3008-4CB1-824B-F057EC1055BB}"/>
                    </a:ext>
                  </a:extLst>
                </p:cNvPr>
                <p:cNvSpPr/>
                <p:nvPr/>
              </p:nvSpPr>
              <p:spPr>
                <a:xfrm>
                  <a:off x="6383215" y="2936632"/>
                  <a:ext cx="240196" cy="93782"/>
                </a:xfrm>
                <a:prstGeom prst="trapezoid">
                  <a:avLst>
                    <a:gd name="adj" fmla="val 71204"/>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174" name="Trapezoid 173">
              <a:extLst>
                <a:ext uri="{FF2B5EF4-FFF2-40B4-BE49-F238E27FC236}">
                  <a16:creationId xmlns:a16="http://schemas.microsoft.com/office/drawing/2014/main" id="{D71F561F-BB5E-4E08-A62B-93F204E90C6F}"/>
                </a:ext>
              </a:extLst>
            </p:cNvPr>
            <p:cNvSpPr/>
            <p:nvPr/>
          </p:nvSpPr>
          <p:spPr>
            <a:xfrm>
              <a:off x="1842501" y="5231555"/>
              <a:ext cx="527872" cy="746014"/>
            </a:xfrm>
            <a:prstGeom prst="trapezoid">
              <a:avLst>
                <a:gd name="adj" fmla="val 21325"/>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5" name="Trapezoid 174">
              <a:extLst>
                <a:ext uri="{FF2B5EF4-FFF2-40B4-BE49-F238E27FC236}">
                  <a16:creationId xmlns:a16="http://schemas.microsoft.com/office/drawing/2014/main" id="{926B953F-E07E-4B44-A2F2-83C58280DC83}"/>
                </a:ext>
              </a:extLst>
            </p:cNvPr>
            <p:cNvSpPr/>
            <p:nvPr/>
          </p:nvSpPr>
          <p:spPr>
            <a:xfrm>
              <a:off x="2313764" y="5231555"/>
              <a:ext cx="527872" cy="746014"/>
            </a:xfrm>
            <a:prstGeom prst="trapezoid">
              <a:avLst>
                <a:gd name="adj" fmla="val 21325"/>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6" name="Trapezoid 175">
              <a:extLst>
                <a:ext uri="{FF2B5EF4-FFF2-40B4-BE49-F238E27FC236}">
                  <a16:creationId xmlns:a16="http://schemas.microsoft.com/office/drawing/2014/main" id="{D73A1ECF-C322-4F51-8A8A-056B6ECA0135}"/>
                </a:ext>
              </a:extLst>
            </p:cNvPr>
            <p:cNvSpPr/>
            <p:nvPr/>
          </p:nvSpPr>
          <p:spPr>
            <a:xfrm>
              <a:off x="2785027" y="5231555"/>
              <a:ext cx="527872" cy="746014"/>
            </a:xfrm>
            <a:prstGeom prst="trapezoid">
              <a:avLst>
                <a:gd name="adj" fmla="val 21325"/>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7" name="Trapezoid 176">
              <a:extLst>
                <a:ext uri="{FF2B5EF4-FFF2-40B4-BE49-F238E27FC236}">
                  <a16:creationId xmlns:a16="http://schemas.microsoft.com/office/drawing/2014/main" id="{EEDD94C3-C6F2-430C-83ED-9003CA2F314C}"/>
                </a:ext>
              </a:extLst>
            </p:cNvPr>
            <p:cNvSpPr/>
            <p:nvPr/>
          </p:nvSpPr>
          <p:spPr>
            <a:xfrm>
              <a:off x="3256290" y="5231555"/>
              <a:ext cx="527872" cy="746014"/>
            </a:xfrm>
            <a:prstGeom prst="trapezoid">
              <a:avLst>
                <a:gd name="adj" fmla="val 21325"/>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78" name="Group 177">
              <a:extLst>
                <a:ext uri="{FF2B5EF4-FFF2-40B4-BE49-F238E27FC236}">
                  <a16:creationId xmlns:a16="http://schemas.microsoft.com/office/drawing/2014/main" id="{10263849-62BA-451C-B197-C458827AF1E9}"/>
                </a:ext>
              </a:extLst>
            </p:cNvPr>
            <p:cNvGrpSpPr/>
            <p:nvPr/>
          </p:nvGrpSpPr>
          <p:grpSpPr>
            <a:xfrm>
              <a:off x="1962670" y="5271362"/>
              <a:ext cx="302363" cy="682663"/>
              <a:chOff x="7384246" y="2899703"/>
              <a:chExt cx="626352" cy="1351672"/>
            </a:xfrm>
            <a:solidFill>
              <a:schemeClr val="accent4">
                <a:lumMod val="60000"/>
                <a:lumOff val="40000"/>
              </a:schemeClr>
            </a:solidFill>
          </p:grpSpPr>
          <p:sp>
            <p:nvSpPr>
              <p:cNvPr id="216" name="Rectangle: Rounded Corners 215">
                <a:extLst>
                  <a:ext uri="{FF2B5EF4-FFF2-40B4-BE49-F238E27FC236}">
                    <a16:creationId xmlns:a16="http://schemas.microsoft.com/office/drawing/2014/main" id="{1C3CCF86-B933-4353-9B3A-1DB36D4305ED}"/>
                  </a:ext>
                </a:extLst>
              </p:cNvPr>
              <p:cNvSpPr/>
              <p:nvPr/>
            </p:nvSpPr>
            <p:spPr>
              <a:xfrm>
                <a:off x="7400629" y="2939722"/>
                <a:ext cx="27432" cy="36576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7" name="Rectangle: Rounded Corners 216">
                <a:extLst>
                  <a:ext uri="{FF2B5EF4-FFF2-40B4-BE49-F238E27FC236}">
                    <a16:creationId xmlns:a16="http://schemas.microsoft.com/office/drawing/2014/main" id="{87141F13-5FAA-4FB3-BD57-65B1DCFB0C93}"/>
                  </a:ext>
                </a:extLst>
              </p:cNvPr>
              <p:cNvSpPr/>
              <p:nvPr/>
            </p:nvSpPr>
            <p:spPr>
              <a:xfrm>
                <a:off x="7479712" y="3208020"/>
                <a:ext cx="27432" cy="64008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8" name="Rectangle: Rounded Corners 217">
                <a:extLst>
                  <a:ext uri="{FF2B5EF4-FFF2-40B4-BE49-F238E27FC236}">
                    <a16:creationId xmlns:a16="http://schemas.microsoft.com/office/drawing/2014/main" id="{81DFD139-9103-43FD-996F-0C33D81607F8}"/>
                  </a:ext>
                </a:extLst>
              </p:cNvPr>
              <p:cNvSpPr/>
              <p:nvPr/>
            </p:nvSpPr>
            <p:spPr>
              <a:xfrm>
                <a:off x="7589172" y="3070274"/>
                <a:ext cx="27432" cy="36576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9" name="Rectangle: Rounded Corners 218">
                <a:extLst>
                  <a:ext uri="{FF2B5EF4-FFF2-40B4-BE49-F238E27FC236}">
                    <a16:creationId xmlns:a16="http://schemas.microsoft.com/office/drawing/2014/main" id="{29DD79B1-E490-4CE7-872E-5D99A26FB2E2}"/>
                  </a:ext>
                </a:extLst>
              </p:cNvPr>
              <p:cNvSpPr/>
              <p:nvPr/>
            </p:nvSpPr>
            <p:spPr>
              <a:xfrm>
                <a:off x="7771871" y="3360420"/>
                <a:ext cx="27432" cy="36576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0" name="Rectangle: Rounded Corners 219">
                <a:extLst>
                  <a:ext uri="{FF2B5EF4-FFF2-40B4-BE49-F238E27FC236}">
                    <a16:creationId xmlns:a16="http://schemas.microsoft.com/office/drawing/2014/main" id="{C0564815-BC6C-4565-A05B-816A9361D561}"/>
                  </a:ext>
                </a:extLst>
              </p:cNvPr>
              <p:cNvSpPr/>
              <p:nvPr/>
            </p:nvSpPr>
            <p:spPr>
              <a:xfrm>
                <a:off x="7902462" y="3208020"/>
                <a:ext cx="27432" cy="64008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1" name="Rectangle: Rounded Corners 220">
                <a:extLst>
                  <a:ext uri="{FF2B5EF4-FFF2-40B4-BE49-F238E27FC236}">
                    <a16:creationId xmlns:a16="http://schemas.microsoft.com/office/drawing/2014/main" id="{1E6B8734-96EA-42CE-9A25-027B730D03B3}"/>
                  </a:ext>
                </a:extLst>
              </p:cNvPr>
              <p:cNvSpPr/>
              <p:nvPr/>
            </p:nvSpPr>
            <p:spPr>
              <a:xfrm>
                <a:off x="7830766" y="3733215"/>
                <a:ext cx="27432" cy="36576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2" name="Rectangle: Rounded Corners 221">
                <a:extLst>
                  <a:ext uri="{FF2B5EF4-FFF2-40B4-BE49-F238E27FC236}">
                    <a16:creationId xmlns:a16="http://schemas.microsoft.com/office/drawing/2014/main" id="{E07C30DC-29B8-49D1-815B-87EF8DAD90A6}"/>
                  </a:ext>
                </a:extLst>
              </p:cNvPr>
              <p:cNvSpPr/>
              <p:nvPr/>
            </p:nvSpPr>
            <p:spPr>
              <a:xfrm>
                <a:off x="7673413" y="3573780"/>
                <a:ext cx="27432" cy="64008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3" name="Rectangle: Rounded Corners 222">
                <a:extLst>
                  <a:ext uri="{FF2B5EF4-FFF2-40B4-BE49-F238E27FC236}">
                    <a16:creationId xmlns:a16="http://schemas.microsoft.com/office/drawing/2014/main" id="{DFFAE26A-2273-41E9-B826-3C556F16755D}"/>
                  </a:ext>
                </a:extLst>
              </p:cNvPr>
              <p:cNvSpPr/>
              <p:nvPr/>
            </p:nvSpPr>
            <p:spPr>
              <a:xfrm>
                <a:off x="7548206" y="3756660"/>
                <a:ext cx="27432" cy="36576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4" name="Rectangle: Rounded Corners 223">
                <a:extLst>
                  <a:ext uri="{FF2B5EF4-FFF2-40B4-BE49-F238E27FC236}">
                    <a16:creationId xmlns:a16="http://schemas.microsoft.com/office/drawing/2014/main" id="{F03B1CCC-644F-4515-AE4F-AEB9ED345D42}"/>
                  </a:ext>
                </a:extLst>
              </p:cNvPr>
              <p:cNvSpPr/>
              <p:nvPr/>
            </p:nvSpPr>
            <p:spPr>
              <a:xfrm>
                <a:off x="7384246" y="3865978"/>
                <a:ext cx="27432" cy="36576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5" name="Rectangle: Rounded Corners 224">
                <a:extLst>
                  <a:ext uri="{FF2B5EF4-FFF2-40B4-BE49-F238E27FC236}">
                    <a16:creationId xmlns:a16="http://schemas.microsoft.com/office/drawing/2014/main" id="{7BCF6C98-A966-462D-88A5-DAD346C3ADEB}"/>
                  </a:ext>
                </a:extLst>
              </p:cNvPr>
              <p:cNvSpPr/>
              <p:nvPr/>
            </p:nvSpPr>
            <p:spPr>
              <a:xfrm>
                <a:off x="7830765" y="2899703"/>
                <a:ext cx="27432" cy="36576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6" name="Rectangle: Rounded Corners 225">
                <a:extLst>
                  <a:ext uri="{FF2B5EF4-FFF2-40B4-BE49-F238E27FC236}">
                    <a16:creationId xmlns:a16="http://schemas.microsoft.com/office/drawing/2014/main" id="{DDB596CA-184F-40A2-9566-DF961E600637}"/>
                  </a:ext>
                </a:extLst>
              </p:cNvPr>
              <p:cNvSpPr/>
              <p:nvPr/>
            </p:nvSpPr>
            <p:spPr>
              <a:xfrm>
                <a:off x="7983166" y="3885615"/>
                <a:ext cx="27432" cy="36576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79" name="Group 178">
              <a:extLst>
                <a:ext uri="{FF2B5EF4-FFF2-40B4-BE49-F238E27FC236}">
                  <a16:creationId xmlns:a16="http://schemas.microsoft.com/office/drawing/2014/main" id="{A739D00F-806A-4BB7-8A2F-1DFE0310997B}"/>
                </a:ext>
              </a:extLst>
            </p:cNvPr>
            <p:cNvGrpSpPr/>
            <p:nvPr/>
          </p:nvGrpSpPr>
          <p:grpSpPr>
            <a:xfrm>
              <a:off x="2430707" y="5271362"/>
              <a:ext cx="302363" cy="682663"/>
              <a:chOff x="7384246" y="2899703"/>
              <a:chExt cx="626352" cy="1351672"/>
            </a:xfrm>
            <a:solidFill>
              <a:schemeClr val="accent4">
                <a:lumMod val="60000"/>
                <a:lumOff val="40000"/>
              </a:schemeClr>
            </a:solidFill>
          </p:grpSpPr>
          <p:sp>
            <p:nvSpPr>
              <p:cNvPr id="205" name="Rectangle: Rounded Corners 204">
                <a:extLst>
                  <a:ext uri="{FF2B5EF4-FFF2-40B4-BE49-F238E27FC236}">
                    <a16:creationId xmlns:a16="http://schemas.microsoft.com/office/drawing/2014/main" id="{1452CDC8-7256-4FF3-8FED-628116B53909}"/>
                  </a:ext>
                </a:extLst>
              </p:cNvPr>
              <p:cNvSpPr/>
              <p:nvPr/>
            </p:nvSpPr>
            <p:spPr>
              <a:xfrm>
                <a:off x="7400629" y="2939722"/>
                <a:ext cx="27432" cy="36576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6" name="Rectangle: Rounded Corners 205">
                <a:extLst>
                  <a:ext uri="{FF2B5EF4-FFF2-40B4-BE49-F238E27FC236}">
                    <a16:creationId xmlns:a16="http://schemas.microsoft.com/office/drawing/2014/main" id="{BC5E81AA-5663-4DA9-9089-741502B53958}"/>
                  </a:ext>
                </a:extLst>
              </p:cNvPr>
              <p:cNvSpPr/>
              <p:nvPr/>
            </p:nvSpPr>
            <p:spPr>
              <a:xfrm>
                <a:off x="7479712" y="3208020"/>
                <a:ext cx="27432" cy="64008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7" name="Rectangle: Rounded Corners 206">
                <a:extLst>
                  <a:ext uri="{FF2B5EF4-FFF2-40B4-BE49-F238E27FC236}">
                    <a16:creationId xmlns:a16="http://schemas.microsoft.com/office/drawing/2014/main" id="{8DC76A4B-48E7-498C-B613-19DA314AA69A}"/>
                  </a:ext>
                </a:extLst>
              </p:cNvPr>
              <p:cNvSpPr/>
              <p:nvPr/>
            </p:nvSpPr>
            <p:spPr>
              <a:xfrm>
                <a:off x="7589172" y="3070274"/>
                <a:ext cx="27432" cy="36576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8" name="Rectangle: Rounded Corners 207">
                <a:extLst>
                  <a:ext uri="{FF2B5EF4-FFF2-40B4-BE49-F238E27FC236}">
                    <a16:creationId xmlns:a16="http://schemas.microsoft.com/office/drawing/2014/main" id="{C74E88BB-2AD8-434B-B25A-206207DF1CCD}"/>
                  </a:ext>
                </a:extLst>
              </p:cNvPr>
              <p:cNvSpPr/>
              <p:nvPr/>
            </p:nvSpPr>
            <p:spPr>
              <a:xfrm>
                <a:off x="7771871" y="3360420"/>
                <a:ext cx="27432" cy="36576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9" name="Rectangle: Rounded Corners 208">
                <a:extLst>
                  <a:ext uri="{FF2B5EF4-FFF2-40B4-BE49-F238E27FC236}">
                    <a16:creationId xmlns:a16="http://schemas.microsoft.com/office/drawing/2014/main" id="{581F9D7B-C759-4535-A839-2ABC111149AB}"/>
                  </a:ext>
                </a:extLst>
              </p:cNvPr>
              <p:cNvSpPr/>
              <p:nvPr/>
            </p:nvSpPr>
            <p:spPr>
              <a:xfrm>
                <a:off x="7902462" y="3208020"/>
                <a:ext cx="27432" cy="64008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0" name="Rectangle: Rounded Corners 209">
                <a:extLst>
                  <a:ext uri="{FF2B5EF4-FFF2-40B4-BE49-F238E27FC236}">
                    <a16:creationId xmlns:a16="http://schemas.microsoft.com/office/drawing/2014/main" id="{99965AFF-E5B1-498B-85E2-5B4EEC535799}"/>
                  </a:ext>
                </a:extLst>
              </p:cNvPr>
              <p:cNvSpPr/>
              <p:nvPr/>
            </p:nvSpPr>
            <p:spPr>
              <a:xfrm>
                <a:off x="7830766" y="3733215"/>
                <a:ext cx="27432" cy="36576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1" name="Rectangle: Rounded Corners 210">
                <a:extLst>
                  <a:ext uri="{FF2B5EF4-FFF2-40B4-BE49-F238E27FC236}">
                    <a16:creationId xmlns:a16="http://schemas.microsoft.com/office/drawing/2014/main" id="{4708C725-A8B0-4EDB-8101-C8AEF888CA11}"/>
                  </a:ext>
                </a:extLst>
              </p:cNvPr>
              <p:cNvSpPr/>
              <p:nvPr/>
            </p:nvSpPr>
            <p:spPr>
              <a:xfrm>
                <a:off x="7673413" y="3573780"/>
                <a:ext cx="27432" cy="64008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2" name="Rectangle: Rounded Corners 211">
                <a:extLst>
                  <a:ext uri="{FF2B5EF4-FFF2-40B4-BE49-F238E27FC236}">
                    <a16:creationId xmlns:a16="http://schemas.microsoft.com/office/drawing/2014/main" id="{0014FCF2-64F3-4347-99CD-10D4874CB1C6}"/>
                  </a:ext>
                </a:extLst>
              </p:cNvPr>
              <p:cNvSpPr/>
              <p:nvPr/>
            </p:nvSpPr>
            <p:spPr>
              <a:xfrm>
                <a:off x="7548206" y="3756660"/>
                <a:ext cx="27432" cy="36576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3" name="Rectangle: Rounded Corners 212">
                <a:extLst>
                  <a:ext uri="{FF2B5EF4-FFF2-40B4-BE49-F238E27FC236}">
                    <a16:creationId xmlns:a16="http://schemas.microsoft.com/office/drawing/2014/main" id="{427272FB-D869-4B2F-BE88-D85A2175569F}"/>
                  </a:ext>
                </a:extLst>
              </p:cNvPr>
              <p:cNvSpPr/>
              <p:nvPr/>
            </p:nvSpPr>
            <p:spPr>
              <a:xfrm>
                <a:off x="7384246" y="3865978"/>
                <a:ext cx="27432" cy="36576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4" name="Rectangle: Rounded Corners 213">
                <a:extLst>
                  <a:ext uri="{FF2B5EF4-FFF2-40B4-BE49-F238E27FC236}">
                    <a16:creationId xmlns:a16="http://schemas.microsoft.com/office/drawing/2014/main" id="{1B17C44F-98D1-4AC8-8120-2C369056386F}"/>
                  </a:ext>
                </a:extLst>
              </p:cNvPr>
              <p:cNvSpPr/>
              <p:nvPr/>
            </p:nvSpPr>
            <p:spPr>
              <a:xfrm>
                <a:off x="7830765" y="2899703"/>
                <a:ext cx="27432" cy="36576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5" name="Rectangle: Rounded Corners 214">
                <a:extLst>
                  <a:ext uri="{FF2B5EF4-FFF2-40B4-BE49-F238E27FC236}">
                    <a16:creationId xmlns:a16="http://schemas.microsoft.com/office/drawing/2014/main" id="{10C4F26E-FC0C-4D71-A43D-DB65E27F3EC6}"/>
                  </a:ext>
                </a:extLst>
              </p:cNvPr>
              <p:cNvSpPr/>
              <p:nvPr/>
            </p:nvSpPr>
            <p:spPr>
              <a:xfrm>
                <a:off x="7983166" y="3885615"/>
                <a:ext cx="27432" cy="36576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80" name="Group 179">
              <a:extLst>
                <a:ext uri="{FF2B5EF4-FFF2-40B4-BE49-F238E27FC236}">
                  <a16:creationId xmlns:a16="http://schemas.microsoft.com/office/drawing/2014/main" id="{795CDE37-3FBD-418F-9733-EB19520F4D28}"/>
                </a:ext>
              </a:extLst>
            </p:cNvPr>
            <p:cNvGrpSpPr/>
            <p:nvPr/>
          </p:nvGrpSpPr>
          <p:grpSpPr>
            <a:xfrm>
              <a:off x="2898745" y="5271362"/>
              <a:ext cx="302363" cy="682663"/>
              <a:chOff x="7384246" y="2899703"/>
              <a:chExt cx="626352" cy="1351672"/>
            </a:xfrm>
            <a:solidFill>
              <a:schemeClr val="accent4">
                <a:lumMod val="60000"/>
                <a:lumOff val="40000"/>
              </a:schemeClr>
            </a:solidFill>
          </p:grpSpPr>
          <p:sp>
            <p:nvSpPr>
              <p:cNvPr id="194" name="Rectangle: Rounded Corners 193">
                <a:extLst>
                  <a:ext uri="{FF2B5EF4-FFF2-40B4-BE49-F238E27FC236}">
                    <a16:creationId xmlns:a16="http://schemas.microsoft.com/office/drawing/2014/main" id="{B0B55251-2755-45E1-BF60-CED61EF0A96A}"/>
                  </a:ext>
                </a:extLst>
              </p:cNvPr>
              <p:cNvSpPr/>
              <p:nvPr/>
            </p:nvSpPr>
            <p:spPr>
              <a:xfrm>
                <a:off x="7400629" y="2939722"/>
                <a:ext cx="27432" cy="36576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5" name="Rectangle: Rounded Corners 194">
                <a:extLst>
                  <a:ext uri="{FF2B5EF4-FFF2-40B4-BE49-F238E27FC236}">
                    <a16:creationId xmlns:a16="http://schemas.microsoft.com/office/drawing/2014/main" id="{C4BD85E7-71FA-4639-ADC4-DEC534FBAE4E}"/>
                  </a:ext>
                </a:extLst>
              </p:cNvPr>
              <p:cNvSpPr/>
              <p:nvPr/>
            </p:nvSpPr>
            <p:spPr>
              <a:xfrm>
                <a:off x="7479712" y="3208020"/>
                <a:ext cx="27432" cy="64008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6" name="Rectangle: Rounded Corners 195">
                <a:extLst>
                  <a:ext uri="{FF2B5EF4-FFF2-40B4-BE49-F238E27FC236}">
                    <a16:creationId xmlns:a16="http://schemas.microsoft.com/office/drawing/2014/main" id="{F734DBF5-03CF-4F1E-A840-2ED796BBEE13}"/>
                  </a:ext>
                </a:extLst>
              </p:cNvPr>
              <p:cNvSpPr/>
              <p:nvPr/>
            </p:nvSpPr>
            <p:spPr>
              <a:xfrm>
                <a:off x="7589172" y="3070274"/>
                <a:ext cx="27432" cy="36576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7" name="Rectangle: Rounded Corners 196">
                <a:extLst>
                  <a:ext uri="{FF2B5EF4-FFF2-40B4-BE49-F238E27FC236}">
                    <a16:creationId xmlns:a16="http://schemas.microsoft.com/office/drawing/2014/main" id="{819B77A2-DFA0-4E71-BCD0-881DF33D51A4}"/>
                  </a:ext>
                </a:extLst>
              </p:cNvPr>
              <p:cNvSpPr/>
              <p:nvPr/>
            </p:nvSpPr>
            <p:spPr>
              <a:xfrm>
                <a:off x="7771871" y="3360420"/>
                <a:ext cx="27432" cy="36576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8" name="Rectangle: Rounded Corners 197">
                <a:extLst>
                  <a:ext uri="{FF2B5EF4-FFF2-40B4-BE49-F238E27FC236}">
                    <a16:creationId xmlns:a16="http://schemas.microsoft.com/office/drawing/2014/main" id="{0129183D-51EB-4B5B-A106-2120213FDF06}"/>
                  </a:ext>
                </a:extLst>
              </p:cNvPr>
              <p:cNvSpPr/>
              <p:nvPr/>
            </p:nvSpPr>
            <p:spPr>
              <a:xfrm>
                <a:off x="7902462" y="3208020"/>
                <a:ext cx="27432" cy="64008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9" name="Rectangle: Rounded Corners 198">
                <a:extLst>
                  <a:ext uri="{FF2B5EF4-FFF2-40B4-BE49-F238E27FC236}">
                    <a16:creationId xmlns:a16="http://schemas.microsoft.com/office/drawing/2014/main" id="{1E4B72F1-462E-4E33-A05B-B2E233933E3B}"/>
                  </a:ext>
                </a:extLst>
              </p:cNvPr>
              <p:cNvSpPr/>
              <p:nvPr/>
            </p:nvSpPr>
            <p:spPr>
              <a:xfrm>
                <a:off x="7830766" y="3733215"/>
                <a:ext cx="27432" cy="36576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0" name="Rectangle: Rounded Corners 199">
                <a:extLst>
                  <a:ext uri="{FF2B5EF4-FFF2-40B4-BE49-F238E27FC236}">
                    <a16:creationId xmlns:a16="http://schemas.microsoft.com/office/drawing/2014/main" id="{4E4D23D5-B4A7-4958-8C67-5AD58C8D8ED0}"/>
                  </a:ext>
                </a:extLst>
              </p:cNvPr>
              <p:cNvSpPr/>
              <p:nvPr/>
            </p:nvSpPr>
            <p:spPr>
              <a:xfrm>
                <a:off x="7673413" y="3573780"/>
                <a:ext cx="27432" cy="64008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1" name="Rectangle: Rounded Corners 200">
                <a:extLst>
                  <a:ext uri="{FF2B5EF4-FFF2-40B4-BE49-F238E27FC236}">
                    <a16:creationId xmlns:a16="http://schemas.microsoft.com/office/drawing/2014/main" id="{347D933A-BDB5-4645-9BBC-CCC53170E1E6}"/>
                  </a:ext>
                </a:extLst>
              </p:cNvPr>
              <p:cNvSpPr/>
              <p:nvPr/>
            </p:nvSpPr>
            <p:spPr>
              <a:xfrm>
                <a:off x="7548206" y="3756660"/>
                <a:ext cx="27432" cy="36576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2" name="Rectangle: Rounded Corners 201">
                <a:extLst>
                  <a:ext uri="{FF2B5EF4-FFF2-40B4-BE49-F238E27FC236}">
                    <a16:creationId xmlns:a16="http://schemas.microsoft.com/office/drawing/2014/main" id="{1E91E59F-A2A6-4689-8835-8529250C6087}"/>
                  </a:ext>
                </a:extLst>
              </p:cNvPr>
              <p:cNvSpPr/>
              <p:nvPr/>
            </p:nvSpPr>
            <p:spPr>
              <a:xfrm>
                <a:off x="7384246" y="3865978"/>
                <a:ext cx="27432" cy="36576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3" name="Rectangle: Rounded Corners 202">
                <a:extLst>
                  <a:ext uri="{FF2B5EF4-FFF2-40B4-BE49-F238E27FC236}">
                    <a16:creationId xmlns:a16="http://schemas.microsoft.com/office/drawing/2014/main" id="{9029F5D9-8869-4528-BA56-D6330F118906}"/>
                  </a:ext>
                </a:extLst>
              </p:cNvPr>
              <p:cNvSpPr/>
              <p:nvPr/>
            </p:nvSpPr>
            <p:spPr>
              <a:xfrm>
                <a:off x="7830765" y="2899703"/>
                <a:ext cx="27432" cy="36576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4" name="Rectangle: Rounded Corners 203">
                <a:extLst>
                  <a:ext uri="{FF2B5EF4-FFF2-40B4-BE49-F238E27FC236}">
                    <a16:creationId xmlns:a16="http://schemas.microsoft.com/office/drawing/2014/main" id="{E1D524B3-9CE4-4E06-BF06-EDFB751E86E3}"/>
                  </a:ext>
                </a:extLst>
              </p:cNvPr>
              <p:cNvSpPr/>
              <p:nvPr/>
            </p:nvSpPr>
            <p:spPr>
              <a:xfrm>
                <a:off x="7983166" y="3885615"/>
                <a:ext cx="27432" cy="36576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81" name="Group 180">
              <a:extLst>
                <a:ext uri="{FF2B5EF4-FFF2-40B4-BE49-F238E27FC236}">
                  <a16:creationId xmlns:a16="http://schemas.microsoft.com/office/drawing/2014/main" id="{12D0751E-48A5-4D26-8896-4EB7C15FEE9B}"/>
                </a:ext>
              </a:extLst>
            </p:cNvPr>
            <p:cNvGrpSpPr/>
            <p:nvPr/>
          </p:nvGrpSpPr>
          <p:grpSpPr>
            <a:xfrm>
              <a:off x="3366783" y="5271362"/>
              <a:ext cx="302363" cy="682663"/>
              <a:chOff x="7384246" y="2899703"/>
              <a:chExt cx="626352" cy="1351672"/>
            </a:xfrm>
            <a:solidFill>
              <a:schemeClr val="accent4">
                <a:lumMod val="60000"/>
                <a:lumOff val="40000"/>
              </a:schemeClr>
            </a:solidFill>
          </p:grpSpPr>
          <p:sp>
            <p:nvSpPr>
              <p:cNvPr id="183" name="Rectangle: Rounded Corners 182">
                <a:extLst>
                  <a:ext uri="{FF2B5EF4-FFF2-40B4-BE49-F238E27FC236}">
                    <a16:creationId xmlns:a16="http://schemas.microsoft.com/office/drawing/2014/main" id="{0CE97A67-E510-43E1-9065-73B309F363B2}"/>
                  </a:ext>
                </a:extLst>
              </p:cNvPr>
              <p:cNvSpPr/>
              <p:nvPr/>
            </p:nvSpPr>
            <p:spPr>
              <a:xfrm>
                <a:off x="7400629" y="2939722"/>
                <a:ext cx="27432" cy="36576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4" name="Rectangle: Rounded Corners 183">
                <a:extLst>
                  <a:ext uri="{FF2B5EF4-FFF2-40B4-BE49-F238E27FC236}">
                    <a16:creationId xmlns:a16="http://schemas.microsoft.com/office/drawing/2014/main" id="{D05D845F-EC26-43B5-83C8-05AA7E02D077}"/>
                  </a:ext>
                </a:extLst>
              </p:cNvPr>
              <p:cNvSpPr/>
              <p:nvPr/>
            </p:nvSpPr>
            <p:spPr>
              <a:xfrm>
                <a:off x="7479712" y="3208020"/>
                <a:ext cx="27432" cy="64008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5" name="Rectangle: Rounded Corners 184">
                <a:extLst>
                  <a:ext uri="{FF2B5EF4-FFF2-40B4-BE49-F238E27FC236}">
                    <a16:creationId xmlns:a16="http://schemas.microsoft.com/office/drawing/2014/main" id="{716D805E-88CA-4423-9482-CAF413AA40A5}"/>
                  </a:ext>
                </a:extLst>
              </p:cNvPr>
              <p:cNvSpPr/>
              <p:nvPr/>
            </p:nvSpPr>
            <p:spPr>
              <a:xfrm>
                <a:off x="7589172" y="3070274"/>
                <a:ext cx="27432" cy="36576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6" name="Rectangle: Rounded Corners 185">
                <a:extLst>
                  <a:ext uri="{FF2B5EF4-FFF2-40B4-BE49-F238E27FC236}">
                    <a16:creationId xmlns:a16="http://schemas.microsoft.com/office/drawing/2014/main" id="{DBC13362-F944-4171-801C-366C3F5A5EEA}"/>
                  </a:ext>
                </a:extLst>
              </p:cNvPr>
              <p:cNvSpPr/>
              <p:nvPr/>
            </p:nvSpPr>
            <p:spPr>
              <a:xfrm>
                <a:off x="7771871" y="3360420"/>
                <a:ext cx="27432" cy="36576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7" name="Rectangle: Rounded Corners 186">
                <a:extLst>
                  <a:ext uri="{FF2B5EF4-FFF2-40B4-BE49-F238E27FC236}">
                    <a16:creationId xmlns:a16="http://schemas.microsoft.com/office/drawing/2014/main" id="{4F66B606-A82B-4BD3-A624-3B73E4B2FF55}"/>
                  </a:ext>
                </a:extLst>
              </p:cNvPr>
              <p:cNvSpPr/>
              <p:nvPr/>
            </p:nvSpPr>
            <p:spPr>
              <a:xfrm>
                <a:off x="7902462" y="3208020"/>
                <a:ext cx="27432" cy="64008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8" name="Rectangle: Rounded Corners 187">
                <a:extLst>
                  <a:ext uri="{FF2B5EF4-FFF2-40B4-BE49-F238E27FC236}">
                    <a16:creationId xmlns:a16="http://schemas.microsoft.com/office/drawing/2014/main" id="{3BEFD1C3-6970-4F5D-AC99-B87C07A11B1D}"/>
                  </a:ext>
                </a:extLst>
              </p:cNvPr>
              <p:cNvSpPr/>
              <p:nvPr/>
            </p:nvSpPr>
            <p:spPr>
              <a:xfrm>
                <a:off x="7830766" y="3733215"/>
                <a:ext cx="27432" cy="36576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9" name="Rectangle: Rounded Corners 188">
                <a:extLst>
                  <a:ext uri="{FF2B5EF4-FFF2-40B4-BE49-F238E27FC236}">
                    <a16:creationId xmlns:a16="http://schemas.microsoft.com/office/drawing/2014/main" id="{A9F7D3E2-7B87-4B44-864D-C1943A2E6A55}"/>
                  </a:ext>
                </a:extLst>
              </p:cNvPr>
              <p:cNvSpPr/>
              <p:nvPr/>
            </p:nvSpPr>
            <p:spPr>
              <a:xfrm>
                <a:off x="7673413" y="3573780"/>
                <a:ext cx="27432" cy="64008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0" name="Rectangle: Rounded Corners 189">
                <a:extLst>
                  <a:ext uri="{FF2B5EF4-FFF2-40B4-BE49-F238E27FC236}">
                    <a16:creationId xmlns:a16="http://schemas.microsoft.com/office/drawing/2014/main" id="{C25A9BF3-0A32-4742-BE9A-F77C9AFEFA3A}"/>
                  </a:ext>
                </a:extLst>
              </p:cNvPr>
              <p:cNvSpPr/>
              <p:nvPr/>
            </p:nvSpPr>
            <p:spPr>
              <a:xfrm>
                <a:off x="7548206" y="3756660"/>
                <a:ext cx="27432" cy="36576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1" name="Rectangle: Rounded Corners 190">
                <a:extLst>
                  <a:ext uri="{FF2B5EF4-FFF2-40B4-BE49-F238E27FC236}">
                    <a16:creationId xmlns:a16="http://schemas.microsoft.com/office/drawing/2014/main" id="{E77F2A87-AE22-481A-A853-243B8DA7D6C8}"/>
                  </a:ext>
                </a:extLst>
              </p:cNvPr>
              <p:cNvSpPr/>
              <p:nvPr/>
            </p:nvSpPr>
            <p:spPr>
              <a:xfrm>
                <a:off x="7384246" y="3865978"/>
                <a:ext cx="27432" cy="36576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2" name="Rectangle: Rounded Corners 191">
                <a:extLst>
                  <a:ext uri="{FF2B5EF4-FFF2-40B4-BE49-F238E27FC236}">
                    <a16:creationId xmlns:a16="http://schemas.microsoft.com/office/drawing/2014/main" id="{6FDC3D30-5BA1-4BE7-BFC0-A55999B69580}"/>
                  </a:ext>
                </a:extLst>
              </p:cNvPr>
              <p:cNvSpPr/>
              <p:nvPr/>
            </p:nvSpPr>
            <p:spPr>
              <a:xfrm>
                <a:off x="7830765" y="2899703"/>
                <a:ext cx="27432" cy="36576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3" name="Rectangle: Rounded Corners 192">
                <a:extLst>
                  <a:ext uri="{FF2B5EF4-FFF2-40B4-BE49-F238E27FC236}">
                    <a16:creationId xmlns:a16="http://schemas.microsoft.com/office/drawing/2014/main" id="{112E3405-B4AA-4531-BCBA-8323FCD79172}"/>
                  </a:ext>
                </a:extLst>
              </p:cNvPr>
              <p:cNvSpPr/>
              <p:nvPr/>
            </p:nvSpPr>
            <p:spPr>
              <a:xfrm>
                <a:off x="7983166" y="3885615"/>
                <a:ext cx="27432" cy="36576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82" name="Graphic 181">
              <a:extLst>
                <a:ext uri="{FF2B5EF4-FFF2-40B4-BE49-F238E27FC236}">
                  <a16:creationId xmlns:a16="http://schemas.microsoft.com/office/drawing/2014/main" id="{9F8183D3-839A-4097-B592-2553D3685346}"/>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843781" y="5671824"/>
              <a:ext cx="1940381" cy="308648"/>
            </a:xfrm>
            <a:prstGeom prst="rect">
              <a:avLst/>
            </a:prstGeom>
          </p:spPr>
        </p:pic>
      </p:grpSp>
      <p:sp>
        <p:nvSpPr>
          <p:cNvPr id="239" name="Freeform: Shape 238">
            <a:extLst>
              <a:ext uri="{FF2B5EF4-FFF2-40B4-BE49-F238E27FC236}">
                <a16:creationId xmlns:a16="http://schemas.microsoft.com/office/drawing/2014/main" id="{60A7BAFE-4515-426B-B889-AB845EEA69F9}"/>
              </a:ext>
            </a:extLst>
          </p:cNvPr>
          <p:cNvSpPr/>
          <p:nvPr/>
        </p:nvSpPr>
        <p:spPr>
          <a:xfrm flipH="1">
            <a:off x="10502139" y="1677182"/>
            <a:ext cx="892078" cy="1332338"/>
          </a:xfrm>
          <a:custGeom>
            <a:avLst/>
            <a:gdLst>
              <a:gd name="connsiteX0" fmla="*/ 501893 w 892078"/>
              <a:gd name="connsiteY0" fmla="*/ 0 h 1332338"/>
              <a:gd name="connsiteX1" fmla="*/ 498205 w 892078"/>
              <a:gd name="connsiteY1" fmla="*/ 53000 h 1332338"/>
              <a:gd name="connsiteX2" fmla="*/ 456830 w 892078"/>
              <a:gd name="connsiteY2" fmla="*/ 120945 h 1332338"/>
              <a:gd name="connsiteX3" fmla="*/ 387912 w 892078"/>
              <a:gd name="connsiteY3" fmla="*/ 218109 h 1332338"/>
              <a:gd name="connsiteX4" fmla="*/ 391667 w 892078"/>
              <a:gd name="connsiteY4" fmla="*/ 334412 h 1332338"/>
              <a:gd name="connsiteX5" fmla="*/ 407219 w 892078"/>
              <a:gd name="connsiteY5" fmla="*/ 351214 h 1332338"/>
              <a:gd name="connsiteX6" fmla="*/ 413637 w 892078"/>
              <a:gd name="connsiteY6" fmla="*/ 474030 h 1332338"/>
              <a:gd name="connsiteX7" fmla="*/ 416812 w 892078"/>
              <a:gd name="connsiteY7" fmla="*/ 504492 h 1332338"/>
              <a:gd name="connsiteX8" fmla="*/ 402754 w 892078"/>
              <a:gd name="connsiteY8" fmla="*/ 505610 h 1332338"/>
              <a:gd name="connsiteX9" fmla="*/ 369924 w 892078"/>
              <a:gd name="connsiteY9" fmla="*/ 475906 h 1332338"/>
              <a:gd name="connsiteX10" fmla="*/ 126043 w 892078"/>
              <a:gd name="connsiteY10" fmla="*/ 282053 h 1332338"/>
              <a:gd name="connsiteX11" fmla="*/ 204209 w 892078"/>
              <a:gd name="connsiteY11" fmla="*/ 408681 h 1332338"/>
              <a:gd name="connsiteX12" fmla="*/ 344910 w 892078"/>
              <a:gd name="connsiteY12" fmla="*/ 500918 h 1332338"/>
              <a:gd name="connsiteX13" fmla="*/ 418387 w 892078"/>
              <a:gd name="connsiteY13" fmla="*/ 565015 h 1332338"/>
              <a:gd name="connsiteX14" fmla="*/ 404318 w 892078"/>
              <a:gd name="connsiteY14" fmla="*/ 841726 h 1332338"/>
              <a:gd name="connsiteX15" fmla="*/ 354290 w 892078"/>
              <a:gd name="connsiteY15" fmla="*/ 830783 h 1332338"/>
              <a:gd name="connsiteX16" fmla="*/ 353526 w 892078"/>
              <a:gd name="connsiteY16" fmla="*/ 831058 h 1332338"/>
              <a:gd name="connsiteX17" fmla="*/ 350580 w 892078"/>
              <a:gd name="connsiteY17" fmla="*/ 827584 h 1332338"/>
              <a:gd name="connsiteX18" fmla="*/ 347061 w 892078"/>
              <a:gd name="connsiteY18" fmla="*/ 800105 h 1332338"/>
              <a:gd name="connsiteX19" fmla="*/ 281402 w 892078"/>
              <a:gd name="connsiteY19" fmla="*/ 603126 h 1332338"/>
              <a:gd name="connsiteX20" fmla="*/ 0 w 892078"/>
              <a:gd name="connsiteY20" fmla="*/ 531211 h 1332338"/>
              <a:gd name="connsiteX21" fmla="*/ 87546 w 892078"/>
              <a:gd name="connsiteY21" fmla="*/ 639081 h 1332338"/>
              <a:gd name="connsiteX22" fmla="*/ 156335 w 892078"/>
              <a:gd name="connsiteY22" fmla="*/ 770401 h 1332338"/>
              <a:gd name="connsiteX23" fmla="*/ 309542 w 892078"/>
              <a:gd name="connsiteY23" fmla="*/ 829808 h 1332338"/>
              <a:gd name="connsiteX24" fmla="*/ 340979 w 892078"/>
              <a:gd name="connsiteY24" fmla="*/ 837942 h 1332338"/>
              <a:gd name="connsiteX25" fmla="*/ 348283 w 892078"/>
              <a:gd name="connsiteY25" fmla="*/ 838787 h 1332338"/>
              <a:gd name="connsiteX26" fmla="*/ 348036 w 892078"/>
              <a:gd name="connsiteY26" fmla="*/ 840162 h 1332338"/>
              <a:gd name="connsiteX27" fmla="*/ 405880 w 892078"/>
              <a:gd name="connsiteY27" fmla="*/ 949596 h 1332338"/>
              <a:gd name="connsiteX28" fmla="*/ 392717 w 892078"/>
              <a:gd name="connsiteY28" fmla="*/ 1332338 h 1332338"/>
              <a:gd name="connsiteX29" fmla="*/ 473368 w 892078"/>
              <a:gd name="connsiteY29" fmla="*/ 1332338 h 1332338"/>
              <a:gd name="connsiteX30" fmla="*/ 463724 w 892078"/>
              <a:gd name="connsiteY30" fmla="*/ 999622 h 1332338"/>
              <a:gd name="connsiteX31" fmla="*/ 476231 w 892078"/>
              <a:gd name="connsiteY31" fmla="*/ 908949 h 1332338"/>
              <a:gd name="connsiteX32" fmla="*/ 523131 w 892078"/>
              <a:gd name="connsiteY32" fmla="*/ 880809 h 1332338"/>
              <a:gd name="connsiteX33" fmla="*/ 827981 w 892078"/>
              <a:gd name="connsiteY33" fmla="*/ 722913 h 1332338"/>
              <a:gd name="connsiteX34" fmla="*/ 892078 w 892078"/>
              <a:gd name="connsiteY34" fmla="*/ 391486 h 1332338"/>
              <a:gd name="connsiteX35" fmla="*/ 671648 w 892078"/>
              <a:gd name="connsiteY35" fmla="*/ 560326 h 1332338"/>
              <a:gd name="connsiteX36" fmla="*/ 535636 w 892078"/>
              <a:gd name="connsiteY36" fmla="*/ 646309 h 1332338"/>
              <a:gd name="connsiteX37" fmla="*/ 480920 w 892078"/>
              <a:gd name="connsiteY37" fmla="*/ 830783 h 1332338"/>
              <a:gd name="connsiteX38" fmla="*/ 448091 w 892078"/>
              <a:gd name="connsiteY38" fmla="*/ 882373 h 1332338"/>
              <a:gd name="connsiteX39" fmla="*/ 448091 w 892078"/>
              <a:gd name="connsiteY39" fmla="*/ 608790 h 1332338"/>
              <a:gd name="connsiteX40" fmla="*/ 513752 w 892078"/>
              <a:gd name="connsiteY40" fmla="*/ 546257 h 1332338"/>
              <a:gd name="connsiteX41" fmla="*/ 582537 w 892078"/>
              <a:gd name="connsiteY41" fmla="*/ 540003 h 1332338"/>
              <a:gd name="connsiteX42" fmla="*/ 748253 w 892078"/>
              <a:gd name="connsiteY42" fmla="*/ 207012 h 1332338"/>
              <a:gd name="connsiteX43" fmla="*/ 596608 w 892078"/>
              <a:gd name="connsiteY43" fmla="*/ 313318 h 1332338"/>
              <a:gd name="connsiteX44" fmla="*/ 451217 w 892078"/>
              <a:gd name="connsiteY44" fmla="*/ 482159 h 1332338"/>
              <a:gd name="connsiteX45" fmla="*/ 445183 w 892078"/>
              <a:gd name="connsiteY45" fmla="*/ 497255 h 1332338"/>
              <a:gd name="connsiteX46" fmla="*/ 439086 w 892078"/>
              <a:gd name="connsiteY46" fmla="*/ 500090 h 1332338"/>
              <a:gd name="connsiteX47" fmla="*/ 435706 w 892078"/>
              <a:gd name="connsiteY47" fmla="*/ 482384 h 1332338"/>
              <a:gd name="connsiteX48" fmla="*/ 420305 w 892078"/>
              <a:gd name="connsiteY48" fmla="*/ 370688 h 1332338"/>
              <a:gd name="connsiteX49" fmla="*/ 426244 w 892078"/>
              <a:gd name="connsiteY49" fmla="*/ 360755 h 1332338"/>
              <a:gd name="connsiteX50" fmla="*/ 485748 w 892078"/>
              <a:gd name="connsiteY50" fmla="*/ 335852 h 1332338"/>
              <a:gd name="connsiteX51" fmla="*/ 556629 w 892078"/>
              <a:gd name="connsiteY51" fmla="*/ 224791 h 1332338"/>
              <a:gd name="connsiteX52" fmla="*/ 533558 w 892078"/>
              <a:gd name="connsiteY52" fmla="*/ 68029 h 1332338"/>
              <a:gd name="connsiteX53" fmla="*/ 501893 w 892078"/>
              <a:gd name="connsiteY53" fmla="*/ 0 h 1332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892078" h="1332338">
                <a:moveTo>
                  <a:pt x="501893" y="0"/>
                </a:moveTo>
                <a:cubicBezTo>
                  <a:pt x="505496" y="20041"/>
                  <a:pt x="503339" y="36518"/>
                  <a:pt x="498205" y="53000"/>
                </a:cubicBezTo>
                <a:cubicBezTo>
                  <a:pt x="489909" y="79014"/>
                  <a:pt x="474662" y="101069"/>
                  <a:pt x="456830" y="120945"/>
                </a:cubicBezTo>
                <a:cubicBezTo>
                  <a:pt x="430082" y="150759"/>
                  <a:pt x="404129" y="181166"/>
                  <a:pt x="387912" y="218109"/>
                </a:cubicBezTo>
                <a:cubicBezTo>
                  <a:pt x="370904" y="257435"/>
                  <a:pt x="367592" y="296342"/>
                  <a:pt x="391667" y="334412"/>
                </a:cubicBezTo>
                <a:cubicBezTo>
                  <a:pt x="396044" y="341153"/>
                  <a:pt x="402085" y="346893"/>
                  <a:pt x="407219" y="351214"/>
                </a:cubicBezTo>
                <a:cubicBezTo>
                  <a:pt x="406074" y="380095"/>
                  <a:pt x="409823" y="433373"/>
                  <a:pt x="413637" y="474030"/>
                </a:cubicBezTo>
                <a:lnTo>
                  <a:pt x="416812" y="504492"/>
                </a:lnTo>
                <a:lnTo>
                  <a:pt x="402754" y="505610"/>
                </a:lnTo>
                <a:cubicBezTo>
                  <a:pt x="393375" y="507174"/>
                  <a:pt x="371487" y="502482"/>
                  <a:pt x="369924" y="475906"/>
                </a:cubicBezTo>
                <a:cubicBezTo>
                  <a:pt x="358979" y="328953"/>
                  <a:pt x="269870" y="258602"/>
                  <a:pt x="126043" y="282053"/>
                </a:cubicBezTo>
                <a:cubicBezTo>
                  <a:pt x="168253" y="316446"/>
                  <a:pt x="180759" y="364908"/>
                  <a:pt x="204209" y="408681"/>
                </a:cubicBezTo>
                <a:cubicBezTo>
                  <a:pt x="232351" y="463399"/>
                  <a:pt x="265180" y="511863"/>
                  <a:pt x="344910" y="500918"/>
                </a:cubicBezTo>
                <a:cubicBezTo>
                  <a:pt x="371487" y="496228"/>
                  <a:pt x="423077" y="507174"/>
                  <a:pt x="418387" y="565015"/>
                </a:cubicBezTo>
                <a:cubicBezTo>
                  <a:pt x="412133" y="655690"/>
                  <a:pt x="409008" y="747925"/>
                  <a:pt x="404318" y="841726"/>
                </a:cubicBezTo>
                <a:cubicBezTo>
                  <a:pt x="387119" y="838598"/>
                  <a:pt x="371487" y="833909"/>
                  <a:pt x="354290" y="830783"/>
                </a:cubicBezTo>
                <a:lnTo>
                  <a:pt x="353526" y="831058"/>
                </a:lnTo>
                <a:lnTo>
                  <a:pt x="350580" y="827584"/>
                </a:lnTo>
                <a:cubicBezTo>
                  <a:pt x="345889" y="820623"/>
                  <a:pt x="344717" y="813002"/>
                  <a:pt x="347061" y="800105"/>
                </a:cubicBezTo>
                <a:cubicBezTo>
                  <a:pt x="362694" y="723500"/>
                  <a:pt x="339244" y="656278"/>
                  <a:pt x="281402" y="603126"/>
                </a:cubicBezTo>
                <a:cubicBezTo>
                  <a:pt x="218869" y="545282"/>
                  <a:pt x="87546" y="512451"/>
                  <a:pt x="0" y="531211"/>
                </a:cubicBezTo>
                <a:cubicBezTo>
                  <a:pt x="43773" y="554661"/>
                  <a:pt x="68787" y="595308"/>
                  <a:pt x="87546" y="639081"/>
                </a:cubicBezTo>
                <a:cubicBezTo>
                  <a:pt x="106307" y="684418"/>
                  <a:pt x="123503" y="731318"/>
                  <a:pt x="156335" y="770401"/>
                </a:cubicBezTo>
                <a:cubicBezTo>
                  <a:pt x="196980" y="818865"/>
                  <a:pt x="240755" y="856384"/>
                  <a:pt x="309542" y="829808"/>
                </a:cubicBezTo>
                <a:cubicBezTo>
                  <a:pt x="322440" y="823945"/>
                  <a:pt x="330940" y="833912"/>
                  <a:pt x="340979" y="837942"/>
                </a:cubicBezTo>
                <a:lnTo>
                  <a:pt x="348283" y="838787"/>
                </a:lnTo>
                <a:lnTo>
                  <a:pt x="348036" y="840162"/>
                </a:lnTo>
                <a:cubicBezTo>
                  <a:pt x="404318" y="857359"/>
                  <a:pt x="409008" y="898006"/>
                  <a:pt x="405880" y="949596"/>
                </a:cubicBezTo>
                <a:lnTo>
                  <a:pt x="392717" y="1332338"/>
                </a:lnTo>
                <a:lnTo>
                  <a:pt x="473368" y="1332338"/>
                </a:lnTo>
                <a:lnTo>
                  <a:pt x="463724" y="999622"/>
                </a:lnTo>
                <a:cubicBezTo>
                  <a:pt x="463724" y="968357"/>
                  <a:pt x="463724" y="938653"/>
                  <a:pt x="476231" y="908949"/>
                </a:cubicBezTo>
                <a:cubicBezTo>
                  <a:pt x="485610" y="887063"/>
                  <a:pt x="490302" y="874556"/>
                  <a:pt x="523131" y="880809"/>
                </a:cubicBezTo>
                <a:cubicBezTo>
                  <a:pt x="652888" y="904260"/>
                  <a:pt x="767011" y="840162"/>
                  <a:pt x="827981" y="722913"/>
                </a:cubicBezTo>
                <a:cubicBezTo>
                  <a:pt x="878009" y="624423"/>
                  <a:pt x="884261" y="516553"/>
                  <a:pt x="892078" y="391486"/>
                </a:cubicBezTo>
                <a:cubicBezTo>
                  <a:pt x="840488" y="494664"/>
                  <a:pt x="756068" y="525932"/>
                  <a:pt x="671648" y="560326"/>
                </a:cubicBezTo>
                <a:cubicBezTo>
                  <a:pt x="621620" y="580648"/>
                  <a:pt x="573158" y="607226"/>
                  <a:pt x="535636" y="646309"/>
                </a:cubicBezTo>
                <a:cubicBezTo>
                  <a:pt x="485610" y="697899"/>
                  <a:pt x="448091" y="754179"/>
                  <a:pt x="480920" y="830783"/>
                </a:cubicBezTo>
                <a:cubicBezTo>
                  <a:pt x="488738" y="849542"/>
                  <a:pt x="477793" y="868302"/>
                  <a:pt x="448091" y="882373"/>
                </a:cubicBezTo>
                <a:cubicBezTo>
                  <a:pt x="448091" y="787008"/>
                  <a:pt x="448091" y="697899"/>
                  <a:pt x="448091" y="608790"/>
                </a:cubicBezTo>
                <a:cubicBezTo>
                  <a:pt x="448091" y="565015"/>
                  <a:pt x="455908" y="533749"/>
                  <a:pt x="513752" y="546257"/>
                </a:cubicBezTo>
                <a:cubicBezTo>
                  <a:pt x="535636" y="550946"/>
                  <a:pt x="559087" y="546257"/>
                  <a:pt x="582537" y="540003"/>
                </a:cubicBezTo>
                <a:cubicBezTo>
                  <a:pt x="701352" y="504046"/>
                  <a:pt x="779518" y="347712"/>
                  <a:pt x="748253" y="207012"/>
                </a:cubicBezTo>
                <a:cubicBezTo>
                  <a:pt x="716985" y="269546"/>
                  <a:pt x="652888" y="285178"/>
                  <a:pt x="596608" y="313318"/>
                </a:cubicBezTo>
                <a:cubicBezTo>
                  <a:pt x="524693" y="349275"/>
                  <a:pt x="454344" y="386797"/>
                  <a:pt x="451217" y="482159"/>
                </a:cubicBezTo>
                <a:cubicBezTo>
                  <a:pt x="450826" y="489194"/>
                  <a:pt x="448579" y="493982"/>
                  <a:pt x="445183" y="497255"/>
                </a:cubicBezTo>
                <a:lnTo>
                  <a:pt x="439086" y="500090"/>
                </a:lnTo>
                <a:lnTo>
                  <a:pt x="435706" y="482384"/>
                </a:lnTo>
                <a:cubicBezTo>
                  <a:pt x="429401" y="445321"/>
                  <a:pt x="420625" y="384681"/>
                  <a:pt x="420305" y="370688"/>
                </a:cubicBezTo>
                <a:cubicBezTo>
                  <a:pt x="420100" y="366322"/>
                  <a:pt x="417511" y="361166"/>
                  <a:pt x="426244" y="360755"/>
                </a:cubicBezTo>
                <a:cubicBezTo>
                  <a:pt x="449067" y="359727"/>
                  <a:pt x="467310" y="348584"/>
                  <a:pt x="485748" y="335852"/>
                </a:cubicBezTo>
                <a:cubicBezTo>
                  <a:pt x="524607" y="308401"/>
                  <a:pt x="549757" y="272437"/>
                  <a:pt x="556629" y="224791"/>
                </a:cubicBezTo>
                <a:cubicBezTo>
                  <a:pt x="564085" y="170396"/>
                  <a:pt x="553286" y="118213"/>
                  <a:pt x="533558" y="68029"/>
                </a:cubicBezTo>
                <a:cubicBezTo>
                  <a:pt x="524789" y="45615"/>
                  <a:pt x="518004" y="22205"/>
                  <a:pt x="501893" y="0"/>
                </a:cubicBezTo>
                <a:close/>
              </a:path>
            </a:pathLst>
          </a:custGeom>
          <a:solidFill>
            <a:schemeClr val="accent1"/>
          </a:solidFill>
          <a:ln w="8081" cap="flat">
            <a:noFill/>
            <a:prstDash val="solid"/>
            <a:miter/>
          </a:ln>
        </p:spPr>
        <p:txBody>
          <a:bodyPr wrap="square" rtlCol="0" anchor="ctr">
            <a:noAutofit/>
          </a:bodyPr>
          <a:lstStyle/>
          <a:p>
            <a:endParaRPr lang="en-US"/>
          </a:p>
        </p:txBody>
      </p:sp>
      <p:sp>
        <p:nvSpPr>
          <p:cNvPr id="248" name="TextBox 247">
            <a:extLst>
              <a:ext uri="{FF2B5EF4-FFF2-40B4-BE49-F238E27FC236}">
                <a16:creationId xmlns:a16="http://schemas.microsoft.com/office/drawing/2014/main" id="{8CBC96E6-0894-4594-BBF7-9DA20F996C45}"/>
              </a:ext>
            </a:extLst>
          </p:cNvPr>
          <p:cNvSpPr txBox="1"/>
          <p:nvPr/>
        </p:nvSpPr>
        <p:spPr>
          <a:xfrm>
            <a:off x="160612" y="1146220"/>
            <a:ext cx="11323110" cy="1477328"/>
          </a:xfrm>
          <a:prstGeom prst="rect">
            <a:avLst/>
          </a:prstGeom>
          <a:noFill/>
        </p:spPr>
        <p:txBody>
          <a:bodyPr wrap="square" rtlCol="0">
            <a:spAutoFit/>
          </a:bodyPr>
          <a:lstStyle/>
          <a:p>
            <a:r>
              <a:rPr lang="uk-UA" altLang="ko-KR" b="1" i="1" dirty="0">
                <a:solidFill>
                  <a:schemeClr val="accent2"/>
                </a:solidFill>
                <a:cs typeface="Arial" pitchFamily="34" charset="0"/>
              </a:rPr>
              <a:t>На ринку широко представлені гібридні інвертори. Це сучасні програмно-технічні комплекси: </a:t>
            </a:r>
          </a:p>
          <a:p>
            <a:pPr marL="285750" indent="-285750">
              <a:buFont typeface="Wingdings" pitchFamily="2" charset="2"/>
              <a:buChar char="Ø"/>
            </a:pPr>
            <a:r>
              <a:rPr lang="uk-UA" altLang="ko-KR" b="1" dirty="0">
                <a:solidFill>
                  <a:schemeClr val="accent2"/>
                </a:solidFill>
                <a:cs typeface="Arial" pitchFamily="34" charset="0"/>
              </a:rPr>
              <a:t>з живленням навантажень від автономного інвертора напруги;</a:t>
            </a:r>
          </a:p>
          <a:p>
            <a:pPr marL="285750" indent="-285750">
              <a:buFont typeface="Wingdings" pitchFamily="2" charset="2"/>
              <a:buChar char="Ø"/>
            </a:pPr>
            <a:r>
              <a:rPr lang="uk-UA" altLang="ko-KR" b="1" dirty="0">
                <a:solidFill>
                  <a:schemeClr val="accent2"/>
                </a:solidFill>
                <a:cs typeface="Arial" pitchFamily="34" charset="0"/>
              </a:rPr>
              <a:t>перемиканням навантаження до мережі (байпас) при недостатній вітро- чи </a:t>
            </a:r>
          </a:p>
          <a:p>
            <a:r>
              <a:rPr lang="uk-UA" altLang="ko-KR" b="1" dirty="0">
                <a:solidFill>
                  <a:schemeClr val="accent2"/>
                </a:solidFill>
                <a:cs typeface="Arial" pitchFamily="34" charset="0"/>
              </a:rPr>
              <a:t>    фотоелектричної генерації та енергії АКБ; </a:t>
            </a:r>
          </a:p>
          <a:p>
            <a:pPr marL="285750" indent="-285750">
              <a:buFont typeface="Wingdings" pitchFamily="2" charset="2"/>
              <a:buChar char="Ø"/>
            </a:pPr>
            <a:r>
              <a:rPr lang="uk-UA" altLang="ko-KR" b="1" dirty="0">
                <a:solidFill>
                  <a:schemeClr val="accent2"/>
                </a:solidFill>
                <a:cs typeface="Arial" pitchFamily="34" charset="0"/>
              </a:rPr>
              <a:t>з мережевим інвертором, коли інвертор працює паралельно з розподільчою мережею.</a:t>
            </a:r>
          </a:p>
        </p:txBody>
      </p:sp>
      <p:sp>
        <p:nvSpPr>
          <p:cNvPr id="5" name="Text Placeholder 4">
            <a:extLst>
              <a:ext uri="{FF2B5EF4-FFF2-40B4-BE49-F238E27FC236}">
                <a16:creationId xmlns:a16="http://schemas.microsoft.com/office/drawing/2014/main" id="{08A72B55-3A59-4038-9590-8BF077C0F163}"/>
              </a:ext>
            </a:extLst>
          </p:cNvPr>
          <p:cNvSpPr>
            <a:spLocks noGrp="1"/>
          </p:cNvSpPr>
          <p:nvPr>
            <p:ph type="body" sz="quarter" idx="10"/>
          </p:nvPr>
        </p:nvSpPr>
        <p:spPr>
          <a:xfrm>
            <a:off x="322835" y="186840"/>
            <a:ext cx="11573197" cy="1027387"/>
          </a:xfrm>
        </p:spPr>
        <p:txBody>
          <a:bodyPr/>
          <a:lstStyle/>
          <a:p>
            <a:pPr>
              <a:lnSpc>
                <a:spcPct val="100000"/>
              </a:lnSpc>
              <a:spcBef>
                <a:spcPts val="0"/>
              </a:spcBef>
            </a:pPr>
            <a:r>
              <a:rPr lang="uk-UA" altLang="ko-KR" sz="3200" b="1" dirty="0">
                <a:solidFill>
                  <a:schemeClr val="accent2"/>
                </a:solidFill>
                <a:cs typeface="Arial" pitchFamily="34" charset="0"/>
              </a:rPr>
              <a:t>Проблеми функціювання гібридних </a:t>
            </a:r>
          </a:p>
          <a:p>
            <a:pPr>
              <a:lnSpc>
                <a:spcPct val="100000"/>
              </a:lnSpc>
              <a:spcBef>
                <a:spcPts val="0"/>
              </a:spcBef>
            </a:pPr>
            <a:r>
              <a:rPr lang="uk-UA" altLang="ko-KR" sz="3200" b="1" dirty="0">
                <a:solidFill>
                  <a:schemeClr val="accent2"/>
                </a:solidFill>
                <a:cs typeface="Arial" pitchFamily="34" charset="0"/>
              </a:rPr>
              <a:t>фото- і вітроелектричних систем</a:t>
            </a:r>
            <a:endParaRPr lang="en-US" sz="3200" dirty="0"/>
          </a:p>
        </p:txBody>
      </p:sp>
    </p:spTree>
    <p:extLst>
      <p:ext uri="{BB962C8B-B14F-4D97-AF65-F5344CB8AC3E}">
        <p14:creationId xmlns:p14="http://schemas.microsoft.com/office/powerpoint/2010/main" val="21811627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 name="Rectangle 2">
            <a:extLst>
              <a:ext uri="{FF2B5EF4-FFF2-40B4-BE49-F238E27FC236}">
                <a16:creationId xmlns:a16="http://schemas.microsoft.com/office/drawing/2014/main" id="{A00FA39A-1B74-5C42-EF12-99657EF753E4}"/>
              </a:ext>
            </a:extLst>
          </p:cNvPr>
          <p:cNvSpPr>
            <a:spLocks noChangeArrowheads="1"/>
          </p:cNvSpPr>
          <p:nvPr/>
        </p:nvSpPr>
        <p:spPr bwMode="auto">
          <a:xfrm>
            <a:off x="5627914" y="1063756"/>
            <a:ext cx="23952820"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ru-UA"/>
          </a:p>
        </p:txBody>
      </p:sp>
      <p:sp>
        <p:nvSpPr>
          <p:cNvPr id="70" name="TextBox 69">
            <a:extLst>
              <a:ext uri="{FF2B5EF4-FFF2-40B4-BE49-F238E27FC236}">
                <a16:creationId xmlns:a16="http://schemas.microsoft.com/office/drawing/2014/main" id="{6846A2ED-217F-2C81-E4CC-D7C5EF260EA3}"/>
              </a:ext>
            </a:extLst>
          </p:cNvPr>
          <p:cNvSpPr txBox="1"/>
          <p:nvPr/>
        </p:nvSpPr>
        <p:spPr>
          <a:xfrm>
            <a:off x="336285" y="201316"/>
            <a:ext cx="4001539" cy="5909310"/>
          </a:xfrm>
          <a:prstGeom prst="rect">
            <a:avLst/>
          </a:prstGeom>
          <a:noFill/>
        </p:spPr>
        <p:txBody>
          <a:bodyPr wrap="square" rtlCol="0">
            <a:spAutoFit/>
          </a:bodyPr>
          <a:lstStyle/>
          <a:p>
            <a:pPr marL="41910"/>
            <a:r>
              <a:rPr lang="uk-UA" sz="1800" b="1" i="1" dirty="0">
                <a:solidFill>
                  <a:schemeClr val="accent2"/>
                </a:solidFill>
                <a:effectLst/>
                <a:latin typeface="Arial" panose="020B0604020202020204" pitchFamily="34" charset="0"/>
                <a:ea typeface="Calibri" panose="020F0502020204030204" pitchFamily="34" charset="0"/>
                <a:cs typeface="Arial" panose="020B0604020202020204" pitchFamily="34" charset="0"/>
              </a:rPr>
              <a:t>Дані рішення призначені:</a:t>
            </a:r>
          </a:p>
          <a:p>
            <a:pPr marL="327660" indent="-285750">
              <a:buFont typeface="Wingdings" pitchFamily="2" charset="2"/>
              <a:buChar char="Ø"/>
            </a:pPr>
            <a:r>
              <a:rPr lang="uk-UA" sz="1800" dirty="0">
                <a:solidFill>
                  <a:schemeClr val="accent2"/>
                </a:solidFill>
                <a:effectLst/>
                <a:latin typeface="Arial" panose="020B0604020202020204" pitchFamily="34" charset="0"/>
                <a:ea typeface="Calibri" panose="020F0502020204030204" pitchFamily="34" charset="0"/>
                <a:cs typeface="Arial" panose="020B0604020202020204" pitchFamily="34" charset="0"/>
              </a:rPr>
              <a:t>для використання в однотарифних зонах; </a:t>
            </a:r>
          </a:p>
          <a:p>
            <a:pPr marL="327660" indent="-285750">
              <a:buFont typeface="Wingdings" pitchFamily="2" charset="2"/>
              <a:buChar char="Ø"/>
            </a:pPr>
            <a:r>
              <a:rPr lang="uk-UA" sz="1800" dirty="0">
                <a:solidFill>
                  <a:schemeClr val="accent2"/>
                </a:solidFill>
                <a:effectLst/>
                <a:latin typeface="Arial" panose="020B0604020202020204" pitchFamily="34" charset="0"/>
                <a:ea typeface="Calibri" panose="020F0502020204030204" pitchFamily="34" charset="0"/>
                <a:cs typeface="Arial" panose="020B0604020202020204" pitchFamily="34" charset="0"/>
              </a:rPr>
              <a:t>мають розвинений інтерфейс з можливістю дистанційного контролю параметрів, наприклад, з виведенням на смартфон чи в спеціалізоване інформаційно-керуюче програмне середовище;</a:t>
            </a:r>
          </a:p>
          <a:p>
            <a:pPr marL="327660" indent="-285750">
              <a:buFont typeface="Wingdings" pitchFamily="2" charset="2"/>
              <a:buChar char="Ø"/>
            </a:pPr>
            <a:r>
              <a:rPr lang="uk-UA" dirty="0">
                <a:solidFill>
                  <a:schemeClr val="accent2"/>
                </a:solidFill>
                <a:latin typeface="Arial" panose="020B0604020202020204" pitchFamily="34" charset="0"/>
                <a:ea typeface="Calibri" panose="020F0502020204030204" pitchFamily="34" charset="0"/>
                <a:cs typeface="Arial" panose="020B0604020202020204" pitchFamily="34" charset="0"/>
              </a:rPr>
              <a:t>і</a:t>
            </a:r>
            <a:r>
              <a:rPr lang="uk-UA" sz="1800" dirty="0">
                <a:solidFill>
                  <a:schemeClr val="accent2"/>
                </a:solidFill>
                <a:effectLst/>
                <a:latin typeface="Arial" panose="020B0604020202020204" pitchFamily="34" charset="0"/>
                <a:ea typeface="Calibri" panose="020F0502020204030204" pitchFamily="34" charset="0"/>
                <a:cs typeface="Arial" panose="020B0604020202020204" pitchFamily="34" charset="0"/>
              </a:rPr>
              <a:t>нвертори мають можливість переналаштування параметрів.</a:t>
            </a:r>
          </a:p>
          <a:p>
            <a:pPr marL="41910"/>
            <a:r>
              <a:rPr lang="uk-UA" b="1" i="1" dirty="0">
                <a:solidFill>
                  <a:schemeClr val="accent2"/>
                </a:solidFill>
                <a:latin typeface="Arial" panose="020B0604020202020204" pitchFamily="34" charset="0"/>
                <a:ea typeface="Calibri" panose="020F0502020204030204" pitchFamily="34" charset="0"/>
                <a:cs typeface="Arial" panose="020B0604020202020204" pitchFamily="34" charset="0"/>
              </a:rPr>
              <a:t>Недоліки:</a:t>
            </a:r>
          </a:p>
          <a:p>
            <a:pPr marL="327660" indent="-285750">
              <a:buFont typeface="Wingdings" pitchFamily="2" charset="2"/>
              <a:buChar char="Ø"/>
            </a:pPr>
            <a:r>
              <a:rPr lang="uk-UA" sz="1800" dirty="0">
                <a:solidFill>
                  <a:schemeClr val="accent2"/>
                </a:solidFill>
                <a:effectLst/>
                <a:latin typeface="Arial" panose="020B0604020202020204" pitchFamily="34" charset="0"/>
                <a:ea typeface="Calibri" panose="020F0502020204030204" pitchFamily="34" charset="0"/>
                <a:cs typeface="Arial" panose="020B0604020202020204" pitchFamily="34" charset="0"/>
              </a:rPr>
              <a:t>всі операції здійснює оператор;</a:t>
            </a:r>
          </a:p>
          <a:p>
            <a:pPr marL="327660" indent="-285750">
              <a:buFont typeface="Wingdings" pitchFamily="2" charset="2"/>
              <a:buChar char="Ø"/>
            </a:pPr>
            <a:r>
              <a:rPr lang="uk-UA" sz="1800" dirty="0">
                <a:solidFill>
                  <a:schemeClr val="accent2"/>
                </a:solidFill>
                <a:effectLst/>
                <a:latin typeface="Arial" panose="020B0604020202020204" pitchFamily="34" charset="0"/>
                <a:ea typeface="Calibri" panose="020F0502020204030204" pitchFamily="34" charset="0"/>
                <a:cs typeface="Arial" panose="020B0604020202020204" pitchFamily="34" charset="0"/>
              </a:rPr>
              <a:t>ефективне застосування потребує досвіду та навичок;</a:t>
            </a:r>
          </a:p>
          <a:p>
            <a:pPr marL="327660" indent="-285750">
              <a:buFont typeface="Wingdings" pitchFamily="2" charset="2"/>
              <a:buChar char="Ø"/>
            </a:pPr>
            <a:r>
              <a:rPr lang="uk-UA" sz="1800" dirty="0">
                <a:solidFill>
                  <a:schemeClr val="accent2"/>
                </a:solidFill>
                <a:effectLst/>
                <a:latin typeface="Arial" panose="020B0604020202020204" pitchFamily="34" charset="0"/>
                <a:ea typeface="Calibri" panose="020F0502020204030204" pitchFamily="34" charset="0"/>
                <a:cs typeface="Arial" panose="020B0604020202020204" pitchFamily="34" charset="0"/>
              </a:rPr>
              <a:t>відсутні функції формування рекомендацій та автоматичного налаштування згідно з реальними і прогнозними погодними умовами.</a:t>
            </a:r>
            <a:endParaRPr lang="ru-UA" sz="1800" dirty="0">
              <a:solidFill>
                <a:schemeClr val="accent2"/>
              </a:solidFill>
              <a:effectLst/>
              <a:latin typeface="Arial" panose="020B0604020202020204" pitchFamily="34" charset="0"/>
              <a:ea typeface="Calibri" panose="020F0502020204030204" pitchFamily="34" charset="0"/>
              <a:cs typeface="Times New Roman" panose="02020603050405020304" pitchFamily="18" charset="0"/>
            </a:endParaRPr>
          </a:p>
        </p:txBody>
      </p:sp>
      <p:sp>
        <p:nvSpPr>
          <p:cNvPr id="72" name="Rectangle 4">
            <a:extLst>
              <a:ext uri="{FF2B5EF4-FFF2-40B4-BE49-F238E27FC236}">
                <a16:creationId xmlns:a16="http://schemas.microsoft.com/office/drawing/2014/main" id="{1C87C179-8E78-F199-C4A4-E47E3AE46BD2}"/>
              </a:ext>
            </a:extLst>
          </p:cNvPr>
          <p:cNvSpPr>
            <a:spLocks noChangeArrowheads="1"/>
          </p:cNvSpPr>
          <p:nvPr/>
        </p:nvSpPr>
        <p:spPr bwMode="auto">
          <a:xfrm>
            <a:off x="5129561" y="94640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UA"/>
          </a:p>
        </p:txBody>
      </p:sp>
      <p:sp>
        <p:nvSpPr>
          <p:cNvPr id="5" name="Rectangle 2">
            <a:extLst>
              <a:ext uri="{FF2B5EF4-FFF2-40B4-BE49-F238E27FC236}">
                <a16:creationId xmlns:a16="http://schemas.microsoft.com/office/drawing/2014/main" id="{15033439-0F68-55A4-8313-1C3506497955}"/>
              </a:ext>
            </a:extLst>
          </p:cNvPr>
          <p:cNvSpPr>
            <a:spLocks noChangeArrowheads="1"/>
          </p:cNvSpPr>
          <p:nvPr/>
        </p:nvSpPr>
        <p:spPr bwMode="auto">
          <a:xfrm>
            <a:off x="5455772" y="201316"/>
            <a:ext cx="30844272"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ru-UA"/>
          </a:p>
        </p:txBody>
      </p:sp>
      <p:pic>
        <p:nvPicPr>
          <p:cNvPr id="7" name="Рисунок 6">
            <a:extLst>
              <a:ext uri="{FF2B5EF4-FFF2-40B4-BE49-F238E27FC236}">
                <a16:creationId xmlns:a16="http://schemas.microsoft.com/office/drawing/2014/main" id="{09CF2760-6301-9A08-76DD-CA6C76C99CAD}"/>
              </a:ext>
            </a:extLst>
          </p:cNvPr>
          <p:cNvPicPr>
            <a:picLocks noChangeAspect="1"/>
          </p:cNvPicPr>
          <p:nvPr/>
        </p:nvPicPr>
        <p:blipFill>
          <a:blip r:embed="rId3"/>
          <a:stretch>
            <a:fillRect/>
          </a:stretch>
        </p:blipFill>
        <p:spPr>
          <a:xfrm>
            <a:off x="5078418" y="175524"/>
            <a:ext cx="6850503" cy="4314927"/>
          </a:xfrm>
          <a:prstGeom prst="rect">
            <a:avLst/>
          </a:prstGeom>
        </p:spPr>
      </p:pic>
      <p:pic>
        <p:nvPicPr>
          <p:cNvPr id="6" name="Рисунок 5">
            <a:extLst>
              <a:ext uri="{FF2B5EF4-FFF2-40B4-BE49-F238E27FC236}">
                <a16:creationId xmlns:a16="http://schemas.microsoft.com/office/drawing/2014/main" id="{AC213099-4225-0DD8-44A5-FD2C06077F5F}"/>
              </a:ext>
            </a:extLst>
          </p:cNvPr>
          <p:cNvPicPr>
            <a:picLocks noChangeAspect="1"/>
          </p:cNvPicPr>
          <p:nvPr/>
        </p:nvPicPr>
        <p:blipFill>
          <a:blip r:embed="rId4"/>
          <a:stretch>
            <a:fillRect/>
          </a:stretch>
        </p:blipFill>
        <p:spPr>
          <a:xfrm>
            <a:off x="4337824" y="2415332"/>
            <a:ext cx="6549521" cy="3812644"/>
          </a:xfrm>
          <a:prstGeom prst="rect">
            <a:avLst/>
          </a:prstGeom>
        </p:spPr>
      </p:pic>
    </p:spTree>
    <p:extLst>
      <p:ext uri="{BB962C8B-B14F-4D97-AF65-F5344CB8AC3E}">
        <p14:creationId xmlns:p14="http://schemas.microsoft.com/office/powerpoint/2010/main" val="5985675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 name="Rectangle 2">
            <a:extLst>
              <a:ext uri="{FF2B5EF4-FFF2-40B4-BE49-F238E27FC236}">
                <a16:creationId xmlns:a16="http://schemas.microsoft.com/office/drawing/2014/main" id="{A00FA39A-1B74-5C42-EF12-99657EF753E4}"/>
              </a:ext>
            </a:extLst>
          </p:cNvPr>
          <p:cNvSpPr>
            <a:spLocks noChangeArrowheads="1"/>
          </p:cNvSpPr>
          <p:nvPr/>
        </p:nvSpPr>
        <p:spPr bwMode="auto">
          <a:xfrm>
            <a:off x="5627914" y="1063756"/>
            <a:ext cx="23952820"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ru-UA"/>
          </a:p>
        </p:txBody>
      </p:sp>
      <p:sp>
        <p:nvSpPr>
          <p:cNvPr id="72" name="Rectangle 4">
            <a:extLst>
              <a:ext uri="{FF2B5EF4-FFF2-40B4-BE49-F238E27FC236}">
                <a16:creationId xmlns:a16="http://schemas.microsoft.com/office/drawing/2014/main" id="{1C87C179-8E78-F199-C4A4-E47E3AE46BD2}"/>
              </a:ext>
            </a:extLst>
          </p:cNvPr>
          <p:cNvSpPr>
            <a:spLocks noChangeArrowheads="1"/>
          </p:cNvSpPr>
          <p:nvPr/>
        </p:nvSpPr>
        <p:spPr bwMode="auto">
          <a:xfrm>
            <a:off x="5129561" y="94640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UA"/>
          </a:p>
        </p:txBody>
      </p:sp>
      <p:sp>
        <p:nvSpPr>
          <p:cNvPr id="5" name="Rectangle 2">
            <a:extLst>
              <a:ext uri="{FF2B5EF4-FFF2-40B4-BE49-F238E27FC236}">
                <a16:creationId xmlns:a16="http://schemas.microsoft.com/office/drawing/2014/main" id="{15033439-0F68-55A4-8313-1C3506497955}"/>
              </a:ext>
            </a:extLst>
          </p:cNvPr>
          <p:cNvSpPr>
            <a:spLocks noChangeArrowheads="1"/>
          </p:cNvSpPr>
          <p:nvPr/>
        </p:nvSpPr>
        <p:spPr bwMode="auto">
          <a:xfrm>
            <a:off x="5455772" y="201316"/>
            <a:ext cx="30844272"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ru-UA"/>
          </a:p>
        </p:txBody>
      </p:sp>
      <p:sp>
        <p:nvSpPr>
          <p:cNvPr id="2" name="Text Placeholder 4">
            <a:extLst>
              <a:ext uri="{FF2B5EF4-FFF2-40B4-BE49-F238E27FC236}">
                <a16:creationId xmlns:a16="http://schemas.microsoft.com/office/drawing/2014/main" id="{E365223F-68E5-9D66-9D0D-20104900525C}"/>
              </a:ext>
            </a:extLst>
          </p:cNvPr>
          <p:cNvSpPr>
            <a:spLocks noGrp="1"/>
          </p:cNvSpPr>
          <p:nvPr>
            <p:ph type="body" sz="quarter" idx="10"/>
          </p:nvPr>
        </p:nvSpPr>
        <p:spPr>
          <a:xfrm>
            <a:off x="322835" y="186841"/>
            <a:ext cx="11573197" cy="471082"/>
          </a:xfrm>
        </p:spPr>
        <p:txBody>
          <a:bodyPr/>
          <a:lstStyle/>
          <a:p>
            <a:pPr>
              <a:lnSpc>
                <a:spcPct val="100000"/>
              </a:lnSpc>
              <a:spcBef>
                <a:spcPts val="0"/>
              </a:spcBef>
            </a:pPr>
            <a:r>
              <a:rPr lang="uk-UA" altLang="ko-KR" sz="3200" b="1" dirty="0">
                <a:solidFill>
                  <a:schemeClr val="accent2"/>
                </a:solidFill>
                <a:cs typeface="Arial" pitchFamily="34" charset="0"/>
              </a:rPr>
              <a:t>Цикл роботи гібридних інверторів</a:t>
            </a:r>
            <a:endParaRPr lang="en-US" sz="3200" dirty="0"/>
          </a:p>
        </p:txBody>
      </p:sp>
      <p:pic>
        <p:nvPicPr>
          <p:cNvPr id="3" name="Рисунок 2">
            <a:extLst>
              <a:ext uri="{FF2B5EF4-FFF2-40B4-BE49-F238E27FC236}">
                <a16:creationId xmlns:a16="http://schemas.microsoft.com/office/drawing/2014/main" id="{7CA88377-2FC9-0781-25C0-EE77803A3C1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98163" y="779135"/>
            <a:ext cx="10586509" cy="5510036"/>
          </a:xfrm>
          <a:prstGeom prst="rect">
            <a:avLst/>
          </a:prstGeom>
        </p:spPr>
      </p:pic>
    </p:spTree>
    <p:extLst>
      <p:ext uri="{BB962C8B-B14F-4D97-AF65-F5344CB8AC3E}">
        <p14:creationId xmlns:p14="http://schemas.microsoft.com/office/powerpoint/2010/main" val="3538997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6" name="Group 45">
            <a:extLst>
              <a:ext uri="{FF2B5EF4-FFF2-40B4-BE49-F238E27FC236}">
                <a16:creationId xmlns:a16="http://schemas.microsoft.com/office/drawing/2014/main" id="{2D7ECC3D-71E0-4603-83D6-3968459BEC8A}"/>
              </a:ext>
            </a:extLst>
          </p:cNvPr>
          <p:cNvGrpSpPr/>
          <p:nvPr/>
        </p:nvGrpSpPr>
        <p:grpSpPr>
          <a:xfrm>
            <a:off x="9904108" y="3434885"/>
            <a:ext cx="691486" cy="550376"/>
            <a:chOff x="6546734" y="4469326"/>
            <a:chExt cx="691486" cy="550376"/>
          </a:xfrm>
          <a:solidFill>
            <a:schemeClr val="bg1">
              <a:lumMod val="75000"/>
            </a:schemeClr>
          </a:solidFill>
        </p:grpSpPr>
        <p:sp>
          <p:nvSpPr>
            <p:cNvPr id="47" name="Rounded Rectangle 25">
              <a:extLst>
                <a:ext uri="{FF2B5EF4-FFF2-40B4-BE49-F238E27FC236}">
                  <a16:creationId xmlns:a16="http://schemas.microsoft.com/office/drawing/2014/main" id="{D580E6C4-0DBA-4388-9C86-EACB48AF910A}"/>
                </a:ext>
              </a:extLst>
            </p:cNvPr>
            <p:cNvSpPr/>
            <p:nvPr/>
          </p:nvSpPr>
          <p:spPr>
            <a:xfrm rot="2624939">
              <a:off x="6546734" y="4469326"/>
              <a:ext cx="682842" cy="18000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sp>
          <p:nvSpPr>
            <p:cNvPr id="48" name="Rounded Rectangle 26">
              <a:extLst>
                <a:ext uri="{FF2B5EF4-FFF2-40B4-BE49-F238E27FC236}">
                  <a16:creationId xmlns:a16="http://schemas.microsoft.com/office/drawing/2014/main" id="{80DD10D7-2571-481F-817E-EBDE90C29472}"/>
                </a:ext>
              </a:extLst>
            </p:cNvPr>
            <p:cNvSpPr/>
            <p:nvPr/>
          </p:nvSpPr>
          <p:spPr>
            <a:xfrm rot="18900000">
              <a:off x="6555378" y="4839702"/>
              <a:ext cx="682842" cy="180000"/>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grpSp>
      <p:sp>
        <p:nvSpPr>
          <p:cNvPr id="45" name="Oval 44">
            <a:extLst>
              <a:ext uri="{FF2B5EF4-FFF2-40B4-BE49-F238E27FC236}">
                <a16:creationId xmlns:a16="http://schemas.microsoft.com/office/drawing/2014/main" id="{A323EC93-059A-4536-96EC-584B0DF7F397}"/>
              </a:ext>
            </a:extLst>
          </p:cNvPr>
          <p:cNvSpPr/>
          <p:nvPr/>
        </p:nvSpPr>
        <p:spPr>
          <a:xfrm>
            <a:off x="8741196" y="3599368"/>
            <a:ext cx="216024" cy="216024"/>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sp>
        <p:nvSpPr>
          <p:cNvPr id="54" name="Oval 53">
            <a:extLst>
              <a:ext uri="{FF2B5EF4-FFF2-40B4-BE49-F238E27FC236}">
                <a16:creationId xmlns:a16="http://schemas.microsoft.com/office/drawing/2014/main" id="{CEF14C23-0CFE-49A0-978F-34D7B319D3E4}"/>
              </a:ext>
            </a:extLst>
          </p:cNvPr>
          <p:cNvSpPr/>
          <p:nvPr/>
        </p:nvSpPr>
        <p:spPr>
          <a:xfrm>
            <a:off x="9317158" y="3599368"/>
            <a:ext cx="216024" cy="216024"/>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sp>
        <p:nvSpPr>
          <p:cNvPr id="55" name="Oval 54">
            <a:extLst>
              <a:ext uri="{FF2B5EF4-FFF2-40B4-BE49-F238E27FC236}">
                <a16:creationId xmlns:a16="http://schemas.microsoft.com/office/drawing/2014/main" id="{9489F9C0-F42A-4831-9C0C-4D981F14B69B}"/>
              </a:ext>
            </a:extLst>
          </p:cNvPr>
          <p:cNvSpPr/>
          <p:nvPr/>
        </p:nvSpPr>
        <p:spPr>
          <a:xfrm>
            <a:off x="9605139" y="3599368"/>
            <a:ext cx="216024" cy="216024"/>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sp>
        <p:nvSpPr>
          <p:cNvPr id="56" name="Oval 55">
            <a:extLst>
              <a:ext uri="{FF2B5EF4-FFF2-40B4-BE49-F238E27FC236}">
                <a16:creationId xmlns:a16="http://schemas.microsoft.com/office/drawing/2014/main" id="{1A6BA5B4-03C5-42CB-B056-5091BB9478D5}"/>
              </a:ext>
            </a:extLst>
          </p:cNvPr>
          <p:cNvSpPr/>
          <p:nvPr/>
        </p:nvSpPr>
        <p:spPr>
          <a:xfrm>
            <a:off x="9893114" y="3599368"/>
            <a:ext cx="216024" cy="216024"/>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sp>
        <p:nvSpPr>
          <p:cNvPr id="61" name="Oval 21">
            <a:extLst>
              <a:ext uri="{FF2B5EF4-FFF2-40B4-BE49-F238E27FC236}">
                <a16:creationId xmlns:a16="http://schemas.microsoft.com/office/drawing/2014/main" id="{39B73791-54AF-4B2C-BA71-7F6BB320543A}"/>
              </a:ext>
            </a:extLst>
          </p:cNvPr>
          <p:cNvSpPr/>
          <p:nvPr/>
        </p:nvSpPr>
        <p:spPr>
          <a:xfrm>
            <a:off x="9029177" y="3599368"/>
            <a:ext cx="216024" cy="216024"/>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cxnSp>
        <p:nvCxnSpPr>
          <p:cNvPr id="2" name="Straight Connector 1">
            <a:extLst>
              <a:ext uri="{FF2B5EF4-FFF2-40B4-BE49-F238E27FC236}">
                <a16:creationId xmlns:a16="http://schemas.microsoft.com/office/drawing/2014/main" id="{5D0F592F-748B-4460-A119-903BF3C4EF1D}"/>
              </a:ext>
            </a:extLst>
          </p:cNvPr>
          <p:cNvCxnSpPr>
            <a:cxnSpLocks/>
          </p:cNvCxnSpPr>
          <p:nvPr/>
        </p:nvCxnSpPr>
        <p:spPr>
          <a:xfrm flipV="1">
            <a:off x="952263" y="1738755"/>
            <a:ext cx="11363" cy="1800000"/>
          </a:xfrm>
          <a:prstGeom prst="line">
            <a:avLst/>
          </a:prstGeom>
          <a:ln w="25400">
            <a:solidFill>
              <a:schemeClr val="accent6"/>
            </a:solidFill>
            <a:tailEnd type="oval" w="lg" len="lg"/>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3FF1642E-F317-42F4-B60B-E9B1697955DD}"/>
              </a:ext>
            </a:extLst>
          </p:cNvPr>
          <p:cNvSpPr txBox="1"/>
          <p:nvPr/>
        </p:nvSpPr>
        <p:spPr>
          <a:xfrm>
            <a:off x="1117076" y="882803"/>
            <a:ext cx="3440953" cy="2031325"/>
          </a:xfrm>
          <a:prstGeom prst="rect">
            <a:avLst/>
          </a:prstGeom>
          <a:noFill/>
        </p:spPr>
        <p:txBody>
          <a:bodyPr wrap="square" rtlCol="0">
            <a:spAutoFit/>
          </a:bodyPr>
          <a:lstStyle/>
          <a:p>
            <a:r>
              <a:rPr lang="uk-UA" altLang="ko-KR" sz="1400" b="1" dirty="0">
                <a:solidFill>
                  <a:schemeClr val="tx1">
                    <a:lumMod val="75000"/>
                    <a:lumOff val="25000"/>
                  </a:schemeClr>
                </a:solidFill>
                <a:latin typeface="Arial" panose="020B0604020202020204" pitchFamily="34" charset="0"/>
                <a:cs typeface="Arial" panose="020B0604020202020204" pitchFamily="34" charset="0"/>
              </a:rPr>
              <a:t>Удосконалення таких систем за умов багатозонної тарифікації пов'язані:</a:t>
            </a:r>
          </a:p>
          <a:p>
            <a:pPr marL="187325" lvl="0" indent="-187325">
              <a:buFont typeface="Wingdings" pitchFamily="2" charset="2"/>
              <a:buChar char="Ø"/>
            </a:pPr>
            <a:r>
              <a:rPr lang="uk-UA" sz="1400" dirty="0">
                <a:effectLst/>
                <a:latin typeface="Arial" panose="020B0604020202020204" pitchFamily="34" charset="0"/>
                <a:ea typeface="Times New Roman" panose="02020603050405020304" pitchFamily="18" charset="0"/>
                <a:cs typeface="Arial" panose="020B0604020202020204" pitchFamily="34" charset="0"/>
              </a:rPr>
              <a:t>з прив'язкою перемикань режимів роботи до годин тарифних зон; </a:t>
            </a:r>
          </a:p>
          <a:p>
            <a:pPr marL="187325" lvl="0" indent="-187325">
              <a:buFont typeface="Wingdings" pitchFamily="2" charset="2"/>
              <a:buChar char="Ø"/>
            </a:pPr>
            <a:r>
              <a:rPr lang="uk-UA" sz="1400" dirty="0">
                <a:effectLst/>
                <a:latin typeface="Arial" panose="020B0604020202020204" pitchFamily="34" charset="0"/>
                <a:ea typeface="Times New Roman" panose="02020603050405020304" pitchFamily="18" charset="0"/>
                <a:cs typeface="Arial" panose="020B0604020202020204" pitchFamily="34" charset="0"/>
              </a:rPr>
              <a:t>управлінням надходженням енергії від відновлювальних джерел і зарядом акумуляторів. </a:t>
            </a:r>
          </a:p>
          <a:p>
            <a:endParaRPr lang="ru-RU" altLang="ko-KR" sz="1400" b="1" dirty="0">
              <a:solidFill>
                <a:schemeClr val="tx1">
                  <a:lumMod val="75000"/>
                  <a:lumOff val="25000"/>
                </a:schemeClr>
              </a:solidFill>
              <a:cs typeface="Arial" pitchFamily="34" charset="0"/>
            </a:endParaRPr>
          </a:p>
        </p:txBody>
      </p:sp>
      <p:cxnSp>
        <p:nvCxnSpPr>
          <p:cNvPr id="6" name="Straight Connector 5">
            <a:extLst>
              <a:ext uri="{FF2B5EF4-FFF2-40B4-BE49-F238E27FC236}">
                <a16:creationId xmlns:a16="http://schemas.microsoft.com/office/drawing/2014/main" id="{1612313E-7950-4B8A-BDDF-2F1ACEF5CE82}"/>
              </a:ext>
            </a:extLst>
          </p:cNvPr>
          <p:cNvCxnSpPr/>
          <p:nvPr/>
        </p:nvCxnSpPr>
        <p:spPr>
          <a:xfrm flipV="1">
            <a:off x="4723017" y="1738755"/>
            <a:ext cx="0" cy="1800000"/>
          </a:xfrm>
          <a:prstGeom prst="line">
            <a:avLst/>
          </a:prstGeom>
          <a:ln w="25400">
            <a:solidFill>
              <a:schemeClr val="accent2"/>
            </a:solidFill>
            <a:tailEnd type="oval" w="lg" len="lg"/>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8A5D3F4A-194D-491F-A4FB-CFD2E0E06995}"/>
              </a:ext>
            </a:extLst>
          </p:cNvPr>
          <p:cNvSpPr txBox="1"/>
          <p:nvPr/>
        </p:nvSpPr>
        <p:spPr>
          <a:xfrm>
            <a:off x="4763278" y="894515"/>
            <a:ext cx="3719131" cy="2677656"/>
          </a:xfrm>
          <a:prstGeom prst="rect">
            <a:avLst/>
          </a:prstGeom>
          <a:noFill/>
        </p:spPr>
        <p:txBody>
          <a:bodyPr wrap="square" rtlCol="0">
            <a:spAutoFit/>
          </a:bodyPr>
          <a:lstStyle/>
          <a:p>
            <a:r>
              <a:rPr lang="uk-UA" altLang="ko-KR" sz="1400" b="1" dirty="0">
                <a:solidFill>
                  <a:schemeClr val="accent2"/>
                </a:solidFill>
                <a:cs typeface="Arial" pitchFamily="34" charset="0"/>
              </a:rPr>
              <a:t>Перспективним виглядає використання:</a:t>
            </a:r>
          </a:p>
          <a:p>
            <a:pPr marL="187325" indent="-187325">
              <a:buFont typeface="Wingdings" pitchFamily="2" charset="2"/>
              <a:buChar char="Ø"/>
            </a:pPr>
            <a:r>
              <a:rPr lang="uk-UA" altLang="ko-KR" sz="1400" dirty="0">
                <a:solidFill>
                  <a:schemeClr val="accent2"/>
                </a:solidFill>
                <a:cs typeface="Arial" pitchFamily="34" charset="0"/>
              </a:rPr>
              <a:t>добового метеопрогнозу з формуванням рекомендацій щодо графіка навантаження локального об'єкта, </a:t>
            </a:r>
          </a:p>
          <a:p>
            <a:pPr marL="187325" indent="-187325">
              <a:buFont typeface="Wingdings" pitchFamily="2" charset="2"/>
              <a:buChar char="Ø"/>
            </a:pPr>
            <a:r>
              <a:rPr lang="uk-UA" altLang="ko-KR" sz="1400" dirty="0">
                <a:solidFill>
                  <a:schemeClr val="accent2"/>
                </a:solidFill>
                <a:cs typeface="Arial" pitchFamily="34" charset="0"/>
              </a:rPr>
              <a:t>планувати режими функціонування та забезпечувати зниження споживання енергії у часи із дорожчими тарифами. </a:t>
            </a:r>
          </a:p>
          <a:p>
            <a:pPr marL="187325" indent="-187325">
              <a:buFont typeface="Wingdings" pitchFamily="2" charset="2"/>
              <a:buChar char="Ø"/>
            </a:pPr>
            <a:r>
              <a:rPr lang="uk-UA" altLang="ko-KR" sz="1400" dirty="0">
                <a:solidFill>
                  <a:schemeClr val="accent2"/>
                </a:solidFill>
                <a:cs typeface="Arial" pitchFamily="34" charset="0"/>
              </a:rPr>
              <a:t>з'являється можливість автоматичного налаштування відповідно до сезону та прогнозу генерації з використанням даних метеосайтів.</a:t>
            </a:r>
          </a:p>
        </p:txBody>
      </p:sp>
      <p:cxnSp>
        <p:nvCxnSpPr>
          <p:cNvPr id="10" name="Straight Connector 9">
            <a:extLst>
              <a:ext uri="{FF2B5EF4-FFF2-40B4-BE49-F238E27FC236}">
                <a16:creationId xmlns:a16="http://schemas.microsoft.com/office/drawing/2014/main" id="{400522E9-746A-495F-AD8F-C9427239826F}"/>
              </a:ext>
            </a:extLst>
          </p:cNvPr>
          <p:cNvCxnSpPr/>
          <p:nvPr/>
        </p:nvCxnSpPr>
        <p:spPr>
          <a:xfrm flipH="1" flipV="1">
            <a:off x="8482410" y="1738755"/>
            <a:ext cx="162" cy="1800000"/>
          </a:xfrm>
          <a:prstGeom prst="line">
            <a:avLst/>
          </a:prstGeom>
          <a:ln w="25400">
            <a:solidFill>
              <a:schemeClr val="accent4"/>
            </a:solidFill>
            <a:tailEnd type="oval" w="lg" len="lg"/>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94FDDC7D-2F77-4120-88D9-3CAFD0494E47}"/>
              </a:ext>
            </a:extLst>
          </p:cNvPr>
          <p:cNvSpPr txBox="1"/>
          <p:nvPr/>
        </p:nvSpPr>
        <p:spPr>
          <a:xfrm>
            <a:off x="8647388" y="882805"/>
            <a:ext cx="3360912" cy="2246769"/>
          </a:xfrm>
          <a:prstGeom prst="rect">
            <a:avLst/>
          </a:prstGeom>
          <a:noFill/>
        </p:spPr>
        <p:txBody>
          <a:bodyPr wrap="square" rtlCol="0">
            <a:spAutoFit/>
          </a:bodyPr>
          <a:lstStyle/>
          <a:p>
            <a:r>
              <a:rPr lang="uk-UA" altLang="ko-KR" sz="1400" b="1" dirty="0">
                <a:solidFill>
                  <a:schemeClr val="accent4"/>
                </a:solidFill>
                <a:cs typeface="Arial" pitchFamily="34" charset="0"/>
              </a:rPr>
              <a:t>Ключові моменти:</a:t>
            </a:r>
            <a:r>
              <a:rPr lang="uk-UA" altLang="ko-KR" sz="1400" dirty="0">
                <a:solidFill>
                  <a:schemeClr val="accent4"/>
                </a:solidFill>
                <a:cs typeface="Arial" pitchFamily="34" charset="0"/>
              </a:rPr>
              <a:t> </a:t>
            </a:r>
          </a:p>
          <a:p>
            <a:pPr marL="187325" indent="-187325">
              <a:buFont typeface="Wingdings" pitchFamily="2" charset="2"/>
              <a:buChar char="Ø"/>
            </a:pPr>
            <a:r>
              <a:rPr lang="uk-UA" altLang="ko-KR" sz="1400" dirty="0">
                <a:solidFill>
                  <a:schemeClr val="accent4"/>
                </a:solidFill>
                <a:cs typeface="Arial" pitchFamily="34" charset="0"/>
              </a:rPr>
              <a:t>синхронізація з погодними умовами на поточний (наступний) день;</a:t>
            </a:r>
          </a:p>
          <a:p>
            <a:pPr marL="187325" indent="-187325">
              <a:buFont typeface="Wingdings" pitchFamily="2" charset="2"/>
              <a:buChar char="Ø"/>
            </a:pPr>
            <a:r>
              <a:rPr lang="uk-UA" altLang="ko-KR" sz="1400" dirty="0">
                <a:solidFill>
                  <a:schemeClr val="accent4"/>
                </a:solidFill>
                <a:cs typeface="Arial" pitchFamily="34" charset="0"/>
              </a:rPr>
              <a:t>інформація по генерації енергії відновлювальними джерелами впродовж доби дозволяє формувати рекомендації щодо графіків навантаження як в нормальному, так і в позаштатному режимах роботи. </a:t>
            </a:r>
          </a:p>
        </p:txBody>
      </p:sp>
      <p:cxnSp>
        <p:nvCxnSpPr>
          <p:cNvPr id="14" name="Straight Connector 13">
            <a:extLst>
              <a:ext uri="{FF2B5EF4-FFF2-40B4-BE49-F238E27FC236}">
                <a16:creationId xmlns:a16="http://schemas.microsoft.com/office/drawing/2014/main" id="{E332FE8A-49E2-4FF7-943A-26F5E7372867}"/>
              </a:ext>
            </a:extLst>
          </p:cNvPr>
          <p:cNvCxnSpPr/>
          <p:nvPr/>
        </p:nvCxnSpPr>
        <p:spPr>
          <a:xfrm flipV="1">
            <a:off x="2843321" y="3891592"/>
            <a:ext cx="0" cy="1800000"/>
          </a:xfrm>
          <a:prstGeom prst="line">
            <a:avLst/>
          </a:prstGeom>
          <a:ln w="25400">
            <a:solidFill>
              <a:schemeClr val="accent1"/>
            </a:solidFill>
            <a:headEnd type="oval" w="lg" len="lg"/>
            <a:tailEnd type="none" w="lg" len="lg"/>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D7844F96-B6CD-4183-8BB6-B4B83C613EAA}"/>
              </a:ext>
            </a:extLst>
          </p:cNvPr>
          <p:cNvSpPr txBox="1"/>
          <p:nvPr/>
        </p:nvSpPr>
        <p:spPr>
          <a:xfrm>
            <a:off x="2966776" y="3923953"/>
            <a:ext cx="3609749" cy="1815882"/>
          </a:xfrm>
          <a:prstGeom prst="rect">
            <a:avLst/>
          </a:prstGeom>
          <a:noFill/>
        </p:spPr>
        <p:txBody>
          <a:bodyPr wrap="square" rtlCol="0">
            <a:spAutoFit/>
          </a:bodyPr>
          <a:lstStyle/>
          <a:p>
            <a:r>
              <a:rPr lang="uk-UA" altLang="ko-KR" sz="1400" b="1" dirty="0">
                <a:solidFill>
                  <a:schemeClr val="accent1"/>
                </a:solidFill>
                <a:cs typeface="Arial" pitchFamily="34" charset="0"/>
              </a:rPr>
              <a:t>При цьому з'являється можливість:</a:t>
            </a:r>
          </a:p>
          <a:p>
            <a:pPr marL="187325" indent="-187325">
              <a:buFont typeface="Wingdings" pitchFamily="2" charset="2"/>
              <a:buChar char="Ø"/>
            </a:pPr>
            <a:r>
              <a:rPr lang="uk-UA" altLang="ko-KR" sz="1400" dirty="0">
                <a:solidFill>
                  <a:schemeClr val="accent1"/>
                </a:solidFill>
                <a:cs typeface="Arial" pitchFamily="34" charset="0"/>
              </a:rPr>
              <a:t>виключення споживання енергії під час пікових навантажень;</a:t>
            </a:r>
          </a:p>
          <a:p>
            <a:pPr marL="187325" indent="-187325">
              <a:buFont typeface="Wingdings" pitchFamily="2" charset="2"/>
              <a:buChar char="Ø"/>
            </a:pPr>
            <a:r>
              <a:rPr lang="uk-UA" altLang="ko-KR" sz="1400" dirty="0">
                <a:solidFill>
                  <a:schemeClr val="accent1"/>
                </a:solidFill>
                <a:cs typeface="Arial" pitchFamily="34" charset="0"/>
              </a:rPr>
              <a:t>виключається розряд зарядженої з ночі АКБ (за нічним тарифом) вранці до ранкового піку, а також забезпечується заряд АКБ до вечірнього піку.</a:t>
            </a:r>
          </a:p>
        </p:txBody>
      </p:sp>
      <p:cxnSp>
        <p:nvCxnSpPr>
          <p:cNvPr id="18" name="Straight Connector 17">
            <a:extLst>
              <a:ext uri="{FF2B5EF4-FFF2-40B4-BE49-F238E27FC236}">
                <a16:creationId xmlns:a16="http://schemas.microsoft.com/office/drawing/2014/main" id="{01ED338B-2102-4A96-A87B-61229CB1B6D7}"/>
              </a:ext>
            </a:extLst>
          </p:cNvPr>
          <p:cNvCxnSpPr/>
          <p:nvPr/>
        </p:nvCxnSpPr>
        <p:spPr>
          <a:xfrm flipV="1">
            <a:off x="6602713" y="3891592"/>
            <a:ext cx="0" cy="1800000"/>
          </a:xfrm>
          <a:prstGeom prst="line">
            <a:avLst/>
          </a:prstGeom>
          <a:ln w="25400">
            <a:solidFill>
              <a:schemeClr val="accent3"/>
            </a:solidFill>
            <a:headEnd type="oval" w="lg" len="lg"/>
            <a:tailEnd type="none" w="lg" len="lg"/>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CD00E788-4D3A-481C-B8FF-9A0F04EF0C04}"/>
              </a:ext>
            </a:extLst>
          </p:cNvPr>
          <p:cNvSpPr txBox="1"/>
          <p:nvPr/>
        </p:nvSpPr>
        <p:spPr>
          <a:xfrm>
            <a:off x="6544568" y="3938842"/>
            <a:ext cx="4574225" cy="2031325"/>
          </a:xfrm>
          <a:prstGeom prst="rect">
            <a:avLst/>
          </a:prstGeom>
          <a:noFill/>
        </p:spPr>
        <p:txBody>
          <a:bodyPr wrap="square" rtlCol="0">
            <a:spAutoFit/>
          </a:bodyPr>
          <a:lstStyle/>
          <a:p>
            <a:pPr marL="215900" indent="-215900">
              <a:buFont typeface="Wingdings" pitchFamily="2" charset="2"/>
              <a:buChar char="Ø"/>
            </a:pPr>
            <a:r>
              <a:rPr lang="uk-UA" altLang="ko-KR" sz="1400" dirty="0">
                <a:solidFill>
                  <a:schemeClr val="accent3"/>
                </a:solidFill>
                <a:cs typeface="Arial" pitchFamily="34" charset="0"/>
              </a:rPr>
              <a:t>Акумуляторні накопичувачі зможуть використовуватися для балансування, віддаючи електроенергію в мережу при відсутності генерації. </a:t>
            </a:r>
          </a:p>
          <a:p>
            <a:pPr marL="215900" indent="-215900">
              <a:buFont typeface="Wingdings" pitchFamily="2" charset="2"/>
              <a:buChar char="Ø"/>
            </a:pPr>
            <a:r>
              <a:rPr lang="uk-UA" altLang="ko-KR" sz="1400" dirty="0">
                <a:solidFill>
                  <a:schemeClr val="accent3"/>
                </a:solidFill>
                <a:cs typeface="Arial" pitchFamily="34" charset="0"/>
              </a:rPr>
              <a:t>Задача управління генерацією відновлювальних джерел виникає в разі обмеження (заборони) генерації енергії в мережу, а також в автономному режимі роботи при неможливості споживання надлишку енергії. </a:t>
            </a:r>
          </a:p>
        </p:txBody>
      </p:sp>
      <p:sp>
        <p:nvSpPr>
          <p:cNvPr id="27" name="Oval 26">
            <a:extLst>
              <a:ext uri="{FF2B5EF4-FFF2-40B4-BE49-F238E27FC236}">
                <a16:creationId xmlns:a16="http://schemas.microsoft.com/office/drawing/2014/main" id="{DEB71D23-B4E6-45B0-9945-5F6B9F072D6D}"/>
              </a:ext>
            </a:extLst>
          </p:cNvPr>
          <p:cNvSpPr/>
          <p:nvPr/>
        </p:nvSpPr>
        <p:spPr>
          <a:xfrm>
            <a:off x="203709" y="3599368"/>
            <a:ext cx="216024" cy="216024"/>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sp>
        <p:nvSpPr>
          <p:cNvPr id="28" name="Oval 27">
            <a:extLst>
              <a:ext uri="{FF2B5EF4-FFF2-40B4-BE49-F238E27FC236}">
                <a16:creationId xmlns:a16="http://schemas.microsoft.com/office/drawing/2014/main" id="{8EA58675-CB41-4AC9-9A98-4ECD2F0FB6D1}"/>
              </a:ext>
            </a:extLst>
          </p:cNvPr>
          <p:cNvSpPr/>
          <p:nvPr/>
        </p:nvSpPr>
        <p:spPr>
          <a:xfrm>
            <a:off x="491690" y="3599368"/>
            <a:ext cx="216024" cy="216024"/>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sp>
        <p:nvSpPr>
          <p:cNvPr id="29" name="Oval 28">
            <a:extLst>
              <a:ext uri="{FF2B5EF4-FFF2-40B4-BE49-F238E27FC236}">
                <a16:creationId xmlns:a16="http://schemas.microsoft.com/office/drawing/2014/main" id="{0082158D-5DB0-4DE4-8311-E3DE40B6B413}"/>
              </a:ext>
            </a:extLst>
          </p:cNvPr>
          <p:cNvSpPr/>
          <p:nvPr/>
        </p:nvSpPr>
        <p:spPr>
          <a:xfrm>
            <a:off x="1220052" y="3599368"/>
            <a:ext cx="216024" cy="216024"/>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sp>
        <p:nvSpPr>
          <p:cNvPr id="30" name="Oval 29">
            <a:extLst>
              <a:ext uri="{FF2B5EF4-FFF2-40B4-BE49-F238E27FC236}">
                <a16:creationId xmlns:a16="http://schemas.microsoft.com/office/drawing/2014/main" id="{03B6FAA2-4CD5-4356-9C65-EA5D5C5272C3}"/>
              </a:ext>
            </a:extLst>
          </p:cNvPr>
          <p:cNvSpPr/>
          <p:nvPr/>
        </p:nvSpPr>
        <p:spPr>
          <a:xfrm>
            <a:off x="1796014" y="3599368"/>
            <a:ext cx="216024" cy="216024"/>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sp>
        <p:nvSpPr>
          <p:cNvPr id="31" name="Oval 30">
            <a:extLst>
              <a:ext uri="{FF2B5EF4-FFF2-40B4-BE49-F238E27FC236}">
                <a16:creationId xmlns:a16="http://schemas.microsoft.com/office/drawing/2014/main" id="{8CBD2F5F-261B-461F-B2BD-8430745D85D6}"/>
              </a:ext>
            </a:extLst>
          </p:cNvPr>
          <p:cNvSpPr/>
          <p:nvPr/>
        </p:nvSpPr>
        <p:spPr>
          <a:xfrm>
            <a:off x="2083995" y="3599368"/>
            <a:ext cx="216024" cy="216024"/>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sp>
        <p:nvSpPr>
          <p:cNvPr id="32" name="Oval 31">
            <a:extLst>
              <a:ext uri="{FF2B5EF4-FFF2-40B4-BE49-F238E27FC236}">
                <a16:creationId xmlns:a16="http://schemas.microsoft.com/office/drawing/2014/main" id="{C44CE4FC-0653-4E82-B8A5-22D89F5F3A7E}"/>
              </a:ext>
            </a:extLst>
          </p:cNvPr>
          <p:cNvSpPr/>
          <p:nvPr/>
        </p:nvSpPr>
        <p:spPr>
          <a:xfrm>
            <a:off x="2371976" y="3599368"/>
            <a:ext cx="216024" cy="216024"/>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sp>
        <p:nvSpPr>
          <p:cNvPr id="33" name="Oval 32">
            <a:extLst>
              <a:ext uri="{FF2B5EF4-FFF2-40B4-BE49-F238E27FC236}">
                <a16:creationId xmlns:a16="http://schemas.microsoft.com/office/drawing/2014/main" id="{37828ABC-C152-4DAF-8544-29535DF19633}"/>
              </a:ext>
            </a:extLst>
          </p:cNvPr>
          <p:cNvSpPr/>
          <p:nvPr/>
        </p:nvSpPr>
        <p:spPr>
          <a:xfrm>
            <a:off x="3100338" y="3599368"/>
            <a:ext cx="216024" cy="216024"/>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sp>
        <p:nvSpPr>
          <p:cNvPr id="34" name="Oval 33">
            <a:extLst>
              <a:ext uri="{FF2B5EF4-FFF2-40B4-BE49-F238E27FC236}">
                <a16:creationId xmlns:a16="http://schemas.microsoft.com/office/drawing/2014/main" id="{7441461B-918E-4896-9518-C733E8820520}"/>
              </a:ext>
            </a:extLst>
          </p:cNvPr>
          <p:cNvSpPr/>
          <p:nvPr/>
        </p:nvSpPr>
        <p:spPr>
          <a:xfrm>
            <a:off x="3676300" y="3599368"/>
            <a:ext cx="216024" cy="216024"/>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sp>
        <p:nvSpPr>
          <p:cNvPr id="35" name="Oval 34">
            <a:extLst>
              <a:ext uri="{FF2B5EF4-FFF2-40B4-BE49-F238E27FC236}">
                <a16:creationId xmlns:a16="http://schemas.microsoft.com/office/drawing/2014/main" id="{926F9238-4466-4792-ACE0-86B78290D7F0}"/>
              </a:ext>
            </a:extLst>
          </p:cNvPr>
          <p:cNvSpPr/>
          <p:nvPr/>
        </p:nvSpPr>
        <p:spPr>
          <a:xfrm>
            <a:off x="3964281" y="3599368"/>
            <a:ext cx="216024" cy="216024"/>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sp>
        <p:nvSpPr>
          <p:cNvPr id="36" name="Oval 35">
            <a:extLst>
              <a:ext uri="{FF2B5EF4-FFF2-40B4-BE49-F238E27FC236}">
                <a16:creationId xmlns:a16="http://schemas.microsoft.com/office/drawing/2014/main" id="{122B8148-0EAC-48EA-9174-B78C9AFE0CF9}"/>
              </a:ext>
            </a:extLst>
          </p:cNvPr>
          <p:cNvSpPr/>
          <p:nvPr/>
        </p:nvSpPr>
        <p:spPr>
          <a:xfrm>
            <a:off x="4252262" y="3599368"/>
            <a:ext cx="216024" cy="216024"/>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sp>
        <p:nvSpPr>
          <p:cNvPr id="37" name="Oval 36">
            <a:extLst>
              <a:ext uri="{FF2B5EF4-FFF2-40B4-BE49-F238E27FC236}">
                <a16:creationId xmlns:a16="http://schemas.microsoft.com/office/drawing/2014/main" id="{D7745288-1EDB-4193-A9F4-4AF811A7CD50}"/>
              </a:ext>
            </a:extLst>
          </p:cNvPr>
          <p:cNvSpPr/>
          <p:nvPr/>
        </p:nvSpPr>
        <p:spPr>
          <a:xfrm>
            <a:off x="4980624" y="3599368"/>
            <a:ext cx="216024" cy="216024"/>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sp>
        <p:nvSpPr>
          <p:cNvPr id="38" name="Oval 37">
            <a:extLst>
              <a:ext uri="{FF2B5EF4-FFF2-40B4-BE49-F238E27FC236}">
                <a16:creationId xmlns:a16="http://schemas.microsoft.com/office/drawing/2014/main" id="{ADBA5280-DC6C-4ED4-812C-3CBD52F08D58}"/>
              </a:ext>
            </a:extLst>
          </p:cNvPr>
          <p:cNvSpPr/>
          <p:nvPr/>
        </p:nvSpPr>
        <p:spPr>
          <a:xfrm>
            <a:off x="5556586" y="3599368"/>
            <a:ext cx="216024" cy="216024"/>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sp>
        <p:nvSpPr>
          <p:cNvPr id="39" name="Oval 38">
            <a:extLst>
              <a:ext uri="{FF2B5EF4-FFF2-40B4-BE49-F238E27FC236}">
                <a16:creationId xmlns:a16="http://schemas.microsoft.com/office/drawing/2014/main" id="{C0B0CA40-DB02-4584-A2DD-B7D68C56429D}"/>
              </a:ext>
            </a:extLst>
          </p:cNvPr>
          <p:cNvSpPr/>
          <p:nvPr/>
        </p:nvSpPr>
        <p:spPr>
          <a:xfrm>
            <a:off x="5844567" y="3599368"/>
            <a:ext cx="216024" cy="216024"/>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sp>
        <p:nvSpPr>
          <p:cNvPr id="40" name="Oval 39">
            <a:extLst>
              <a:ext uri="{FF2B5EF4-FFF2-40B4-BE49-F238E27FC236}">
                <a16:creationId xmlns:a16="http://schemas.microsoft.com/office/drawing/2014/main" id="{818F1F42-4B48-4EC9-A6DB-203301CAD184}"/>
              </a:ext>
            </a:extLst>
          </p:cNvPr>
          <p:cNvSpPr/>
          <p:nvPr/>
        </p:nvSpPr>
        <p:spPr>
          <a:xfrm>
            <a:off x="6132548" y="3599368"/>
            <a:ext cx="216024" cy="216024"/>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sp>
        <p:nvSpPr>
          <p:cNvPr id="41" name="Oval 40">
            <a:extLst>
              <a:ext uri="{FF2B5EF4-FFF2-40B4-BE49-F238E27FC236}">
                <a16:creationId xmlns:a16="http://schemas.microsoft.com/office/drawing/2014/main" id="{8184ABAD-989E-4955-A846-2D230490DE24}"/>
              </a:ext>
            </a:extLst>
          </p:cNvPr>
          <p:cNvSpPr/>
          <p:nvPr/>
        </p:nvSpPr>
        <p:spPr>
          <a:xfrm>
            <a:off x="6860910" y="3599368"/>
            <a:ext cx="216024" cy="216024"/>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sp>
        <p:nvSpPr>
          <p:cNvPr id="42" name="Oval 41">
            <a:extLst>
              <a:ext uri="{FF2B5EF4-FFF2-40B4-BE49-F238E27FC236}">
                <a16:creationId xmlns:a16="http://schemas.microsoft.com/office/drawing/2014/main" id="{9AFC2582-DDFD-4D0F-BB66-43E4BE93F8CD}"/>
              </a:ext>
            </a:extLst>
          </p:cNvPr>
          <p:cNvSpPr/>
          <p:nvPr/>
        </p:nvSpPr>
        <p:spPr>
          <a:xfrm>
            <a:off x="7436872" y="3599368"/>
            <a:ext cx="216024" cy="216024"/>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sp>
        <p:nvSpPr>
          <p:cNvPr id="43" name="Oval 42">
            <a:extLst>
              <a:ext uri="{FF2B5EF4-FFF2-40B4-BE49-F238E27FC236}">
                <a16:creationId xmlns:a16="http://schemas.microsoft.com/office/drawing/2014/main" id="{506A76DB-1033-47D7-B933-BE2A92ED6433}"/>
              </a:ext>
            </a:extLst>
          </p:cNvPr>
          <p:cNvSpPr/>
          <p:nvPr/>
        </p:nvSpPr>
        <p:spPr>
          <a:xfrm>
            <a:off x="7724853" y="3599368"/>
            <a:ext cx="216024" cy="216024"/>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sp>
        <p:nvSpPr>
          <p:cNvPr id="44" name="Oval 43">
            <a:extLst>
              <a:ext uri="{FF2B5EF4-FFF2-40B4-BE49-F238E27FC236}">
                <a16:creationId xmlns:a16="http://schemas.microsoft.com/office/drawing/2014/main" id="{A9BE0D2E-E5B7-4072-B311-C08D8764E7B7}"/>
              </a:ext>
            </a:extLst>
          </p:cNvPr>
          <p:cNvSpPr/>
          <p:nvPr/>
        </p:nvSpPr>
        <p:spPr>
          <a:xfrm>
            <a:off x="8012834" y="3599368"/>
            <a:ext cx="216024" cy="216024"/>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sp>
        <p:nvSpPr>
          <p:cNvPr id="49" name="Oval 48">
            <a:extLst>
              <a:ext uri="{FF2B5EF4-FFF2-40B4-BE49-F238E27FC236}">
                <a16:creationId xmlns:a16="http://schemas.microsoft.com/office/drawing/2014/main" id="{85B2E32B-813D-4BDA-8F85-10DF86C912CA}"/>
              </a:ext>
            </a:extLst>
          </p:cNvPr>
          <p:cNvSpPr/>
          <p:nvPr/>
        </p:nvSpPr>
        <p:spPr>
          <a:xfrm>
            <a:off x="779671" y="3523168"/>
            <a:ext cx="368424" cy="368424"/>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sp>
        <p:nvSpPr>
          <p:cNvPr id="50" name="Oval 49">
            <a:extLst>
              <a:ext uri="{FF2B5EF4-FFF2-40B4-BE49-F238E27FC236}">
                <a16:creationId xmlns:a16="http://schemas.microsoft.com/office/drawing/2014/main" id="{9D4F43D4-B64F-4858-B1C9-B7A5FA9012F8}"/>
              </a:ext>
            </a:extLst>
          </p:cNvPr>
          <p:cNvSpPr/>
          <p:nvPr/>
        </p:nvSpPr>
        <p:spPr>
          <a:xfrm>
            <a:off x="2659957" y="3523168"/>
            <a:ext cx="368424" cy="36842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sp>
        <p:nvSpPr>
          <p:cNvPr id="51" name="Oval 50">
            <a:extLst>
              <a:ext uri="{FF2B5EF4-FFF2-40B4-BE49-F238E27FC236}">
                <a16:creationId xmlns:a16="http://schemas.microsoft.com/office/drawing/2014/main" id="{820B2741-9553-4AA3-827E-6B77CC1D3231}"/>
              </a:ext>
            </a:extLst>
          </p:cNvPr>
          <p:cNvSpPr/>
          <p:nvPr/>
        </p:nvSpPr>
        <p:spPr>
          <a:xfrm>
            <a:off x="4540243" y="3523168"/>
            <a:ext cx="368424" cy="36842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sp>
        <p:nvSpPr>
          <p:cNvPr id="52" name="Oval 51">
            <a:extLst>
              <a:ext uri="{FF2B5EF4-FFF2-40B4-BE49-F238E27FC236}">
                <a16:creationId xmlns:a16="http://schemas.microsoft.com/office/drawing/2014/main" id="{957F537E-6F9F-40EA-BDC8-317312C02EB0}"/>
              </a:ext>
            </a:extLst>
          </p:cNvPr>
          <p:cNvSpPr/>
          <p:nvPr/>
        </p:nvSpPr>
        <p:spPr>
          <a:xfrm>
            <a:off x="6420529" y="3523168"/>
            <a:ext cx="368424" cy="36842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sp>
        <p:nvSpPr>
          <p:cNvPr id="53" name="Oval 52">
            <a:extLst>
              <a:ext uri="{FF2B5EF4-FFF2-40B4-BE49-F238E27FC236}">
                <a16:creationId xmlns:a16="http://schemas.microsoft.com/office/drawing/2014/main" id="{0F777C9C-A09A-413D-B6B5-1A9B87F6AA8A}"/>
              </a:ext>
            </a:extLst>
          </p:cNvPr>
          <p:cNvSpPr/>
          <p:nvPr/>
        </p:nvSpPr>
        <p:spPr>
          <a:xfrm>
            <a:off x="8300815" y="3523168"/>
            <a:ext cx="368424" cy="36842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sp>
        <p:nvSpPr>
          <p:cNvPr id="57" name="Oval 5">
            <a:extLst>
              <a:ext uri="{FF2B5EF4-FFF2-40B4-BE49-F238E27FC236}">
                <a16:creationId xmlns:a16="http://schemas.microsoft.com/office/drawing/2014/main" id="{AC04D5F6-6E0C-4E4B-9432-0ACF62217DA6}"/>
              </a:ext>
            </a:extLst>
          </p:cNvPr>
          <p:cNvSpPr/>
          <p:nvPr/>
        </p:nvSpPr>
        <p:spPr>
          <a:xfrm>
            <a:off x="1508033" y="3599368"/>
            <a:ext cx="216024" cy="216024"/>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sp>
        <p:nvSpPr>
          <p:cNvPr id="58" name="Oval 9">
            <a:extLst>
              <a:ext uri="{FF2B5EF4-FFF2-40B4-BE49-F238E27FC236}">
                <a16:creationId xmlns:a16="http://schemas.microsoft.com/office/drawing/2014/main" id="{B003BB90-A2DD-4334-B4F7-A8C9A2C630D8}"/>
              </a:ext>
            </a:extLst>
          </p:cNvPr>
          <p:cNvSpPr/>
          <p:nvPr/>
        </p:nvSpPr>
        <p:spPr>
          <a:xfrm>
            <a:off x="3388319" y="3599368"/>
            <a:ext cx="216024" cy="216024"/>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sp>
        <p:nvSpPr>
          <p:cNvPr id="59" name="Oval 13">
            <a:extLst>
              <a:ext uri="{FF2B5EF4-FFF2-40B4-BE49-F238E27FC236}">
                <a16:creationId xmlns:a16="http://schemas.microsoft.com/office/drawing/2014/main" id="{A27C0458-0064-4D3D-AE5D-5AC88D3755EA}"/>
              </a:ext>
            </a:extLst>
          </p:cNvPr>
          <p:cNvSpPr/>
          <p:nvPr/>
        </p:nvSpPr>
        <p:spPr>
          <a:xfrm>
            <a:off x="5268605" y="3599368"/>
            <a:ext cx="216024" cy="216024"/>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sp>
        <p:nvSpPr>
          <p:cNvPr id="60" name="Oval 17">
            <a:extLst>
              <a:ext uri="{FF2B5EF4-FFF2-40B4-BE49-F238E27FC236}">
                <a16:creationId xmlns:a16="http://schemas.microsoft.com/office/drawing/2014/main" id="{7A42856E-ED29-4B24-A475-1B3977DB2AA2}"/>
              </a:ext>
            </a:extLst>
          </p:cNvPr>
          <p:cNvSpPr/>
          <p:nvPr/>
        </p:nvSpPr>
        <p:spPr>
          <a:xfrm>
            <a:off x="7148891" y="3599368"/>
            <a:ext cx="216024" cy="216024"/>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sp>
        <p:nvSpPr>
          <p:cNvPr id="62" name="Text Placeholder 61">
            <a:extLst>
              <a:ext uri="{FF2B5EF4-FFF2-40B4-BE49-F238E27FC236}">
                <a16:creationId xmlns:a16="http://schemas.microsoft.com/office/drawing/2014/main" id="{ACFFBF22-0F7C-4466-9FC4-C42CB8E12824}"/>
              </a:ext>
            </a:extLst>
          </p:cNvPr>
          <p:cNvSpPr>
            <a:spLocks noGrp="1"/>
          </p:cNvSpPr>
          <p:nvPr>
            <p:ph type="body" sz="quarter" idx="10"/>
          </p:nvPr>
        </p:nvSpPr>
        <p:spPr>
          <a:xfrm>
            <a:off x="305309" y="273225"/>
            <a:ext cx="11573197" cy="425769"/>
          </a:xfrm>
        </p:spPr>
        <p:txBody>
          <a:bodyPr/>
          <a:lstStyle/>
          <a:p>
            <a:r>
              <a:rPr lang="uk-UA" altLang="ko-KR" sz="4200" b="1" dirty="0">
                <a:solidFill>
                  <a:schemeClr val="accent3"/>
                </a:solidFill>
                <a:cs typeface="Arial" pitchFamily="34" charset="0"/>
              </a:rPr>
              <a:t>Система динамічного енергоменеджменту</a:t>
            </a:r>
            <a:endParaRPr lang="en-US" sz="4200" dirty="0"/>
          </a:p>
        </p:txBody>
      </p:sp>
    </p:spTree>
    <p:extLst>
      <p:ext uri="{BB962C8B-B14F-4D97-AF65-F5344CB8AC3E}">
        <p14:creationId xmlns:p14="http://schemas.microsoft.com/office/powerpoint/2010/main" val="32073300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Рисунок 9">
            <a:extLst>
              <a:ext uri="{FF2B5EF4-FFF2-40B4-BE49-F238E27FC236}">
                <a16:creationId xmlns:a16="http://schemas.microsoft.com/office/drawing/2014/main" id="{8C99CEBF-0039-B744-E4C9-336BA52AB36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37317" y="207477"/>
            <a:ext cx="3943656" cy="6110179"/>
          </a:xfrm>
          <a:prstGeom prst="rect">
            <a:avLst/>
          </a:prstGeom>
        </p:spPr>
      </p:pic>
      <p:pic>
        <p:nvPicPr>
          <p:cNvPr id="14" name="Рисунок 13">
            <a:extLst>
              <a:ext uri="{FF2B5EF4-FFF2-40B4-BE49-F238E27FC236}">
                <a16:creationId xmlns:a16="http://schemas.microsoft.com/office/drawing/2014/main" id="{F2F53EA5-F315-ACF9-827D-F276A924E20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485495" y="207477"/>
            <a:ext cx="3869728" cy="6110179"/>
          </a:xfrm>
          <a:prstGeom prst="rect">
            <a:avLst/>
          </a:prstGeom>
        </p:spPr>
      </p:pic>
      <p:sp>
        <p:nvSpPr>
          <p:cNvPr id="8" name="Text Placeholder 1">
            <a:extLst>
              <a:ext uri="{FF2B5EF4-FFF2-40B4-BE49-F238E27FC236}">
                <a16:creationId xmlns:a16="http://schemas.microsoft.com/office/drawing/2014/main" id="{6B370610-768B-4FF6-A8CD-7548C158FA3E}"/>
              </a:ext>
            </a:extLst>
          </p:cNvPr>
          <p:cNvSpPr txBox="1">
            <a:spLocks/>
          </p:cNvSpPr>
          <p:nvPr/>
        </p:nvSpPr>
        <p:spPr>
          <a:xfrm>
            <a:off x="8936376" y="207477"/>
            <a:ext cx="3059538" cy="1557823"/>
          </a:xfrm>
          <a:prstGeom prst="rect">
            <a:avLst/>
          </a:prstGeom>
          <a:solidFill>
            <a:schemeClr val="accent2"/>
          </a:solidFill>
        </p:spPr>
        <p:txBody>
          <a:bodyPr anchor="ctr"/>
          <a:lstStyle>
            <a:lvl1pPr marL="0" indent="0" algn="ctr" defTabSz="914400" rtl="0" eaLnBrk="1" latinLnBrk="1" hangingPunct="1">
              <a:spcBef>
                <a:spcPct val="20000"/>
              </a:spcBef>
              <a:buFont typeface="Arial" pitchFamily="34" charset="0"/>
              <a:buNone/>
              <a:defRPr sz="2800" b="1" kern="1200" baseline="0">
                <a:solidFill>
                  <a:schemeClr val="bg1"/>
                </a:solidFill>
                <a:latin typeface="+mn-lt"/>
                <a:ea typeface="+mn-ea"/>
                <a:cs typeface="+mn-cs"/>
              </a:defRPr>
            </a:lvl1pPr>
            <a:lvl2pPr marL="742950" indent="-285750" algn="l" defTabSz="914400" rtl="0" eaLnBrk="1" latinLnBrk="1" hangingPunct="1">
              <a:spcBef>
                <a:spcPct val="20000"/>
              </a:spcBef>
              <a:buFont typeface="Arial" pitchFamily="34" charset="0"/>
              <a:buChar char="–"/>
              <a:defRPr sz="1200" b="1" kern="1200">
                <a:solidFill>
                  <a:schemeClr val="tx1">
                    <a:lumMod val="75000"/>
                    <a:lumOff val="25000"/>
                  </a:schemeClr>
                </a:solidFill>
                <a:latin typeface="+mn-lt"/>
                <a:ea typeface="+mn-ea"/>
                <a:cs typeface="+mn-cs"/>
              </a:defRPr>
            </a:lvl2pPr>
            <a:lvl3pPr marL="1143000" indent="-228600" algn="l" defTabSz="914400" rtl="0" eaLnBrk="1" latinLnBrk="1" hangingPunct="1">
              <a:spcBef>
                <a:spcPct val="20000"/>
              </a:spcBef>
              <a:buFont typeface="Arial" pitchFamily="34" charset="0"/>
              <a:buChar char="•"/>
              <a:defRPr sz="1200" b="1" kern="1200">
                <a:solidFill>
                  <a:schemeClr val="tx1">
                    <a:lumMod val="75000"/>
                    <a:lumOff val="25000"/>
                  </a:schemeClr>
                </a:solidFill>
                <a:latin typeface="+mn-lt"/>
                <a:ea typeface="+mn-ea"/>
                <a:cs typeface="+mn-cs"/>
              </a:defRPr>
            </a:lvl3pPr>
            <a:lvl4pPr marL="1600200" indent="-228600" algn="l" defTabSz="914400" rtl="0" eaLnBrk="1" latinLnBrk="1" hangingPunct="1">
              <a:spcBef>
                <a:spcPct val="20000"/>
              </a:spcBef>
              <a:buFont typeface="Arial" pitchFamily="34" charset="0"/>
              <a:buChar char="–"/>
              <a:defRPr sz="1200" b="1" kern="1200">
                <a:solidFill>
                  <a:schemeClr val="tx1">
                    <a:lumMod val="75000"/>
                    <a:lumOff val="25000"/>
                  </a:schemeClr>
                </a:solidFill>
                <a:latin typeface="+mn-lt"/>
                <a:ea typeface="+mn-ea"/>
                <a:cs typeface="+mn-cs"/>
              </a:defRPr>
            </a:lvl4pPr>
            <a:lvl5pPr marL="2057400" indent="-228600" algn="l" defTabSz="914400" rtl="0" eaLnBrk="1" latinLnBrk="1" hangingPunct="1">
              <a:spcBef>
                <a:spcPct val="20000"/>
              </a:spcBef>
              <a:buFont typeface="Arial" pitchFamily="34" charset="0"/>
              <a:buChar char="»"/>
              <a:defRPr sz="1200" b="1" kern="1200">
                <a:solidFill>
                  <a:schemeClr val="tx1">
                    <a:lumMod val="75000"/>
                    <a:lumOff val="25000"/>
                  </a:schemeClr>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r>
              <a:rPr lang="uk-UA" altLang="ko-KR" sz="3200" dirty="0">
                <a:cs typeface="Arial" pitchFamily="34" charset="0"/>
              </a:rPr>
              <a:t>Результати імітаційного моделювання</a:t>
            </a:r>
            <a:endParaRPr lang="en-US" altLang="ko-KR" sz="3200" dirty="0">
              <a:cs typeface="Arial" pitchFamily="34" charset="0"/>
            </a:endParaRPr>
          </a:p>
        </p:txBody>
      </p:sp>
      <p:sp>
        <p:nvSpPr>
          <p:cNvPr id="11" name="Text Placeholder 4">
            <a:extLst>
              <a:ext uri="{FF2B5EF4-FFF2-40B4-BE49-F238E27FC236}">
                <a16:creationId xmlns:a16="http://schemas.microsoft.com/office/drawing/2014/main" id="{97D321F2-7BC6-4F9A-9C36-AC8FF5293DAF}"/>
              </a:ext>
            </a:extLst>
          </p:cNvPr>
          <p:cNvSpPr txBox="1">
            <a:spLocks/>
          </p:cNvSpPr>
          <p:nvPr/>
        </p:nvSpPr>
        <p:spPr>
          <a:xfrm>
            <a:off x="132586" y="5078866"/>
            <a:ext cx="1556514" cy="1152099"/>
          </a:xfrm>
          <a:prstGeom prst="rect">
            <a:avLst/>
          </a:prstGeom>
          <a:solidFill>
            <a:schemeClr val="accent1"/>
          </a:solidFill>
        </p:spPr>
        <p:txBody>
          <a:bodyPr anchor="ctr"/>
          <a:lstStyle>
            <a:lvl1pPr marL="0" indent="0" algn="ctr" defTabSz="914400" rtl="0" eaLnBrk="1" latinLnBrk="1" hangingPunct="1">
              <a:spcBef>
                <a:spcPct val="20000"/>
              </a:spcBef>
              <a:buFont typeface="Arial" pitchFamily="34" charset="0"/>
              <a:buNone/>
              <a:defRPr sz="2800" b="1" kern="1200" baseline="0">
                <a:solidFill>
                  <a:schemeClr val="bg1"/>
                </a:solidFill>
                <a:latin typeface="+mn-lt"/>
                <a:ea typeface="+mn-ea"/>
                <a:cs typeface="+mn-cs"/>
              </a:defRPr>
            </a:lvl1pPr>
            <a:lvl2pPr marL="742950" indent="-285750" algn="l" defTabSz="914400" rtl="0" eaLnBrk="1" latinLnBrk="1" hangingPunct="1">
              <a:spcBef>
                <a:spcPct val="20000"/>
              </a:spcBef>
              <a:buFont typeface="Arial" pitchFamily="34" charset="0"/>
              <a:buChar char="–"/>
              <a:defRPr sz="1200" b="1" kern="1200">
                <a:solidFill>
                  <a:schemeClr val="tx1">
                    <a:lumMod val="75000"/>
                    <a:lumOff val="25000"/>
                  </a:schemeClr>
                </a:solidFill>
                <a:latin typeface="+mn-lt"/>
                <a:ea typeface="+mn-ea"/>
                <a:cs typeface="+mn-cs"/>
              </a:defRPr>
            </a:lvl2pPr>
            <a:lvl3pPr marL="1143000" indent="-228600" algn="l" defTabSz="914400" rtl="0" eaLnBrk="1" latinLnBrk="1" hangingPunct="1">
              <a:spcBef>
                <a:spcPct val="20000"/>
              </a:spcBef>
              <a:buFont typeface="Arial" pitchFamily="34" charset="0"/>
              <a:buChar char="•"/>
              <a:defRPr sz="1200" b="1" kern="1200">
                <a:solidFill>
                  <a:schemeClr val="tx1">
                    <a:lumMod val="75000"/>
                    <a:lumOff val="25000"/>
                  </a:schemeClr>
                </a:solidFill>
                <a:latin typeface="+mn-lt"/>
                <a:ea typeface="+mn-ea"/>
                <a:cs typeface="+mn-cs"/>
              </a:defRPr>
            </a:lvl3pPr>
            <a:lvl4pPr marL="1600200" indent="-228600" algn="l" defTabSz="914400" rtl="0" eaLnBrk="1" latinLnBrk="1" hangingPunct="1">
              <a:spcBef>
                <a:spcPct val="20000"/>
              </a:spcBef>
              <a:buFont typeface="Arial" pitchFamily="34" charset="0"/>
              <a:buChar char="–"/>
              <a:defRPr sz="1200" b="1" kern="1200">
                <a:solidFill>
                  <a:schemeClr val="tx1">
                    <a:lumMod val="75000"/>
                    <a:lumOff val="25000"/>
                  </a:schemeClr>
                </a:solidFill>
                <a:latin typeface="+mn-lt"/>
                <a:ea typeface="+mn-ea"/>
                <a:cs typeface="+mn-cs"/>
              </a:defRPr>
            </a:lvl4pPr>
            <a:lvl5pPr marL="2057400" indent="-228600" algn="l" defTabSz="914400" rtl="0" eaLnBrk="1" latinLnBrk="1" hangingPunct="1">
              <a:spcBef>
                <a:spcPct val="20000"/>
              </a:spcBef>
              <a:buFont typeface="Arial" pitchFamily="34" charset="0"/>
              <a:buChar char="»"/>
              <a:defRPr sz="1200" b="1" kern="1200">
                <a:solidFill>
                  <a:schemeClr val="tx1">
                    <a:lumMod val="75000"/>
                    <a:lumOff val="25000"/>
                  </a:schemeClr>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r>
              <a:rPr lang="uk-UA" altLang="ko-KR" sz="2300" dirty="0">
                <a:cs typeface="Arial" pitchFamily="34" charset="0"/>
              </a:rPr>
              <a:t>Ясний день</a:t>
            </a:r>
            <a:endParaRPr lang="en-US" altLang="ko-KR" sz="2300" dirty="0">
              <a:cs typeface="Arial" pitchFamily="34" charset="0"/>
            </a:endParaRPr>
          </a:p>
        </p:txBody>
      </p:sp>
      <p:sp>
        <p:nvSpPr>
          <p:cNvPr id="12" name="Rectangle 3">
            <a:extLst>
              <a:ext uri="{FF2B5EF4-FFF2-40B4-BE49-F238E27FC236}">
                <a16:creationId xmlns:a16="http://schemas.microsoft.com/office/drawing/2014/main" id="{AB000E6C-6108-4279-BB18-45A673B81F33}"/>
              </a:ext>
            </a:extLst>
          </p:cNvPr>
          <p:cNvSpPr/>
          <p:nvPr/>
        </p:nvSpPr>
        <p:spPr>
          <a:xfrm rot="16200000">
            <a:off x="9275041" y="5893577"/>
            <a:ext cx="337388" cy="337388"/>
          </a:xfrm>
          <a:custGeom>
            <a:avLst/>
            <a:gdLst/>
            <a:ahLst/>
            <a:cxnLst/>
            <a:rect l="l" t="t" r="r" b="b"/>
            <a:pathLst>
              <a:path w="1080120" h="1080120">
                <a:moveTo>
                  <a:pt x="0" y="0"/>
                </a:moveTo>
                <a:lnTo>
                  <a:pt x="720080" y="0"/>
                </a:lnTo>
                <a:lnTo>
                  <a:pt x="1080120" y="0"/>
                </a:lnTo>
                <a:lnTo>
                  <a:pt x="1080120" y="360040"/>
                </a:lnTo>
                <a:lnTo>
                  <a:pt x="1080120" y="1080120"/>
                </a:lnTo>
                <a:lnTo>
                  <a:pt x="720080" y="1080120"/>
                </a:lnTo>
                <a:lnTo>
                  <a:pt x="720080" y="604986"/>
                </a:lnTo>
                <a:lnTo>
                  <a:pt x="275852" y="1049214"/>
                </a:lnTo>
                <a:lnTo>
                  <a:pt x="21266" y="794627"/>
                </a:lnTo>
                <a:lnTo>
                  <a:pt x="455853" y="360040"/>
                </a:lnTo>
                <a:lnTo>
                  <a:pt x="0" y="36004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3">
            <a:extLst>
              <a:ext uri="{FF2B5EF4-FFF2-40B4-BE49-F238E27FC236}">
                <a16:creationId xmlns:a16="http://schemas.microsoft.com/office/drawing/2014/main" id="{43F3416B-DEC2-4D76-8E75-2DFB6E061DE8}"/>
              </a:ext>
            </a:extLst>
          </p:cNvPr>
          <p:cNvSpPr/>
          <p:nvPr/>
        </p:nvSpPr>
        <p:spPr>
          <a:xfrm rot="5400000">
            <a:off x="1170926" y="207477"/>
            <a:ext cx="337388" cy="337388"/>
          </a:xfrm>
          <a:custGeom>
            <a:avLst/>
            <a:gdLst/>
            <a:ahLst/>
            <a:cxnLst/>
            <a:rect l="l" t="t" r="r" b="b"/>
            <a:pathLst>
              <a:path w="1080120" h="1080120">
                <a:moveTo>
                  <a:pt x="0" y="0"/>
                </a:moveTo>
                <a:lnTo>
                  <a:pt x="720080" y="0"/>
                </a:lnTo>
                <a:lnTo>
                  <a:pt x="1080120" y="0"/>
                </a:lnTo>
                <a:lnTo>
                  <a:pt x="1080120" y="360040"/>
                </a:lnTo>
                <a:lnTo>
                  <a:pt x="1080120" y="1080120"/>
                </a:lnTo>
                <a:lnTo>
                  <a:pt x="720080" y="1080120"/>
                </a:lnTo>
                <a:lnTo>
                  <a:pt x="720080" y="604986"/>
                </a:lnTo>
                <a:lnTo>
                  <a:pt x="275852" y="1049214"/>
                </a:lnTo>
                <a:lnTo>
                  <a:pt x="21266" y="794627"/>
                </a:lnTo>
                <a:lnTo>
                  <a:pt x="455853" y="360040"/>
                </a:lnTo>
                <a:lnTo>
                  <a:pt x="0" y="36004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직사각형 1">
            <a:extLst>
              <a:ext uri="{FF2B5EF4-FFF2-40B4-BE49-F238E27FC236}">
                <a16:creationId xmlns:a16="http://schemas.microsoft.com/office/drawing/2014/main" id="{FA4637CE-E525-46C9-84EC-1E66D2393A70}"/>
              </a:ext>
            </a:extLst>
          </p:cNvPr>
          <p:cNvSpPr/>
          <p:nvPr/>
        </p:nvSpPr>
        <p:spPr>
          <a:xfrm>
            <a:off x="9177059" y="2521059"/>
            <a:ext cx="2818855" cy="1815882"/>
          </a:xfrm>
          <a:prstGeom prst="rect">
            <a:avLst/>
          </a:prstGeom>
        </p:spPr>
        <p:txBody>
          <a:bodyPr wrap="square">
            <a:spAutoFit/>
          </a:bodyPr>
          <a:lstStyle/>
          <a:p>
            <a:r>
              <a:rPr lang="uk-UA" sz="1600" dirty="0">
                <a:solidFill>
                  <a:schemeClr val="accent2">
                    <a:lumMod val="75000"/>
                  </a:schemeClr>
                </a:solidFill>
                <a:effectLst/>
                <a:latin typeface="Arial" panose="020B0604020202020204" pitchFamily="34" charset="0"/>
                <a:ea typeface="Calibri" panose="020F0502020204030204" pitchFamily="34" charset="0"/>
                <a:cs typeface="Arial" panose="020B0604020202020204" pitchFamily="34" charset="0"/>
              </a:rPr>
              <a:t>Р</a:t>
            </a:r>
            <a:r>
              <a:rPr lang="uk-UA" sz="1600" baseline="-25000" dirty="0">
                <a:solidFill>
                  <a:schemeClr val="accent2">
                    <a:lumMod val="75000"/>
                  </a:schemeClr>
                </a:solidFill>
                <a:effectLst/>
                <a:latin typeface="Arial" panose="020B0604020202020204" pitchFamily="34" charset="0"/>
                <a:ea typeface="Calibri" panose="020F0502020204030204" pitchFamily="34" charset="0"/>
                <a:cs typeface="Arial" panose="020B0604020202020204" pitchFamily="34" charset="0"/>
              </a:rPr>
              <a:t>СБ</a:t>
            </a:r>
            <a:r>
              <a:rPr lang="uk-UA" sz="1600" dirty="0">
                <a:solidFill>
                  <a:schemeClr val="accent2">
                    <a:lumMod val="75000"/>
                  </a:schemeClr>
                </a:solidFill>
                <a:effectLst/>
                <a:latin typeface="Arial" panose="020B0604020202020204" pitchFamily="34" charset="0"/>
                <a:ea typeface="Calibri" panose="020F0502020204030204" pitchFamily="34" charset="0"/>
                <a:cs typeface="Arial" panose="020B0604020202020204" pitchFamily="34" charset="0"/>
              </a:rPr>
              <a:t> – потужність генерації сонячної батареї</a:t>
            </a:r>
            <a:endParaRPr lang="ru-UA" sz="1600" dirty="0">
              <a:solidFill>
                <a:schemeClr val="accent2">
                  <a:lumMod val="75000"/>
                </a:schemeClr>
              </a:solidFill>
              <a:effectLst/>
              <a:latin typeface="Arial" panose="020B0604020202020204" pitchFamily="34" charset="0"/>
              <a:ea typeface="Calibri" panose="020F0502020204030204" pitchFamily="34" charset="0"/>
              <a:cs typeface="Times New Roman" panose="02020603050405020304" pitchFamily="18" charset="0"/>
            </a:endParaRPr>
          </a:p>
          <a:p>
            <a:r>
              <a:rPr lang="en-US" sz="1600" dirty="0">
                <a:solidFill>
                  <a:schemeClr val="accent3"/>
                </a:solidFill>
                <a:effectLst/>
                <a:latin typeface="Arial" panose="020B0604020202020204" pitchFamily="34" charset="0"/>
                <a:ea typeface="Calibri" panose="020F0502020204030204" pitchFamily="34" charset="0"/>
                <a:cs typeface="Arial" panose="020B0604020202020204" pitchFamily="34" charset="0"/>
              </a:rPr>
              <a:t>Q</a:t>
            </a:r>
            <a:r>
              <a:rPr lang="uk-UA" sz="1600" dirty="0">
                <a:solidFill>
                  <a:schemeClr val="accent3"/>
                </a:solidFill>
                <a:effectLst/>
                <a:latin typeface="Arial" panose="020B0604020202020204" pitchFamily="34" charset="0"/>
                <a:ea typeface="Calibri" panose="020F0502020204030204" pitchFamily="34" charset="0"/>
                <a:cs typeface="Arial" panose="020B0604020202020204" pitchFamily="34" charset="0"/>
              </a:rPr>
              <a:t> – ступінь заряду АКБ</a:t>
            </a:r>
            <a:endParaRPr lang="ru-UA" sz="1600" dirty="0">
              <a:solidFill>
                <a:schemeClr val="accent3"/>
              </a:solidFill>
              <a:effectLst/>
              <a:latin typeface="Arial" panose="020B0604020202020204" pitchFamily="34" charset="0"/>
              <a:ea typeface="Calibri" panose="020F0502020204030204" pitchFamily="34" charset="0"/>
              <a:cs typeface="Times New Roman" panose="02020603050405020304" pitchFamily="18" charset="0"/>
            </a:endParaRPr>
          </a:p>
          <a:p>
            <a:r>
              <a:rPr lang="uk-UA" sz="1600" dirty="0">
                <a:solidFill>
                  <a:srgbClr val="0070C0"/>
                </a:solidFill>
                <a:effectLst/>
                <a:latin typeface="Arial" panose="020B0604020202020204" pitchFamily="34" charset="0"/>
                <a:ea typeface="Calibri" panose="020F0502020204030204" pitchFamily="34" charset="0"/>
                <a:cs typeface="Arial" panose="020B0604020202020204" pitchFamily="34" charset="0"/>
              </a:rPr>
              <a:t>P</a:t>
            </a:r>
            <a:r>
              <a:rPr lang="uk-UA" sz="1600" baseline="-25000" dirty="0">
                <a:solidFill>
                  <a:srgbClr val="0070C0"/>
                </a:solidFill>
                <a:effectLst/>
                <a:latin typeface="Arial" panose="020B0604020202020204" pitchFamily="34" charset="0"/>
                <a:ea typeface="Calibri" panose="020F0502020204030204" pitchFamily="34" charset="0"/>
                <a:cs typeface="Arial" panose="020B0604020202020204" pitchFamily="34" charset="0"/>
              </a:rPr>
              <a:t>H</a:t>
            </a:r>
            <a:r>
              <a:rPr lang="uk-UA" sz="1600" dirty="0">
                <a:solidFill>
                  <a:srgbClr val="0070C0"/>
                </a:solidFill>
                <a:effectLst/>
                <a:latin typeface="Arial" panose="020B0604020202020204" pitchFamily="34" charset="0"/>
                <a:ea typeface="Calibri" panose="020F0502020204030204" pitchFamily="34" charset="0"/>
                <a:cs typeface="Arial" panose="020B0604020202020204" pitchFamily="34" charset="0"/>
              </a:rPr>
              <a:t> – потужність, споживана навантаженням</a:t>
            </a:r>
            <a:endParaRPr lang="ru-UA" sz="1600" dirty="0">
              <a:solidFill>
                <a:srgbClr val="0070C0"/>
              </a:solidFill>
              <a:effectLst/>
              <a:latin typeface="Arial" panose="020B0604020202020204" pitchFamily="34" charset="0"/>
              <a:ea typeface="Calibri" panose="020F0502020204030204" pitchFamily="34" charset="0"/>
              <a:cs typeface="Times New Roman" panose="02020603050405020304" pitchFamily="18" charset="0"/>
            </a:endParaRPr>
          </a:p>
          <a:p>
            <a:r>
              <a:rPr lang="uk-UA" sz="1600" dirty="0">
                <a:solidFill>
                  <a:srgbClr val="FF0000"/>
                </a:solidFill>
                <a:effectLst/>
                <a:latin typeface="Arial" panose="020B0604020202020204" pitchFamily="34" charset="0"/>
                <a:ea typeface="Calibri" panose="020F0502020204030204" pitchFamily="34" charset="0"/>
                <a:cs typeface="Arial" panose="020B0604020202020204" pitchFamily="34" charset="0"/>
              </a:rPr>
              <a:t>P</a:t>
            </a:r>
            <a:r>
              <a:rPr lang="uk-UA" sz="1600" baseline="-25000" dirty="0">
                <a:solidFill>
                  <a:srgbClr val="FF0000"/>
                </a:solidFill>
                <a:effectLst/>
                <a:latin typeface="Arial" panose="020B0604020202020204" pitchFamily="34" charset="0"/>
                <a:ea typeface="Calibri" panose="020F0502020204030204" pitchFamily="34" charset="0"/>
                <a:cs typeface="Arial" panose="020B0604020202020204" pitchFamily="34" charset="0"/>
              </a:rPr>
              <a:t>1</a:t>
            </a:r>
            <a:r>
              <a:rPr lang="uk-UA" sz="1600" dirty="0">
                <a:solidFill>
                  <a:srgbClr val="FF0000"/>
                </a:solidFill>
                <a:effectLst/>
                <a:latin typeface="Arial" panose="020B0604020202020204" pitchFamily="34" charset="0"/>
                <a:ea typeface="Calibri" panose="020F0502020204030204" pitchFamily="34" charset="0"/>
                <a:cs typeface="Arial" panose="020B0604020202020204" pitchFamily="34" charset="0"/>
              </a:rPr>
              <a:t> – потужність, споживана з мережі </a:t>
            </a:r>
            <a:endParaRPr lang="ru-UA" sz="1600" dirty="0">
              <a:solidFill>
                <a:srgbClr val="FF0000"/>
              </a:solidFill>
              <a:effectLst/>
              <a:latin typeface="Arial" panose="020B0604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5131007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a16="http://schemas.microsoft.com/office/drawing/2014/main" id="{2ACC8FFE-7F9A-1D68-E09E-8BA0031724C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07776" y="207476"/>
            <a:ext cx="3841562" cy="6023489"/>
          </a:xfrm>
          <a:prstGeom prst="rect">
            <a:avLst/>
          </a:prstGeom>
        </p:spPr>
      </p:pic>
      <p:pic>
        <p:nvPicPr>
          <p:cNvPr id="3" name="Рисунок 2">
            <a:extLst>
              <a:ext uri="{FF2B5EF4-FFF2-40B4-BE49-F238E27FC236}">
                <a16:creationId xmlns:a16="http://schemas.microsoft.com/office/drawing/2014/main" id="{95AA225C-7D8F-B56A-D2B2-9E7DE7980DC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66770" y="207477"/>
            <a:ext cx="3948529" cy="6117123"/>
          </a:xfrm>
          <a:prstGeom prst="rect">
            <a:avLst/>
          </a:prstGeom>
        </p:spPr>
      </p:pic>
      <p:sp>
        <p:nvSpPr>
          <p:cNvPr id="8" name="Text Placeholder 1">
            <a:extLst>
              <a:ext uri="{FF2B5EF4-FFF2-40B4-BE49-F238E27FC236}">
                <a16:creationId xmlns:a16="http://schemas.microsoft.com/office/drawing/2014/main" id="{6B370610-768B-4FF6-A8CD-7548C158FA3E}"/>
              </a:ext>
            </a:extLst>
          </p:cNvPr>
          <p:cNvSpPr txBox="1">
            <a:spLocks/>
          </p:cNvSpPr>
          <p:nvPr/>
        </p:nvSpPr>
        <p:spPr>
          <a:xfrm>
            <a:off x="8936376" y="207477"/>
            <a:ext cx="3059538" cy="1557823"/>
          </a:xfrm>
          <a:prstGeom prst="rect">
            <a:avLst/>
          </a:prstGeom>
          <a:solidFill>
            <a:schemeClr val="accent2"/>
          </a:solidFill>
        </p:spPr>
        <p:txBody>
          <a:bodyPr anchor="ctr"/>
          <a:lstStyle>
            <a:lvl1pPr marL="0" indent="0" algn="ctr" defTabSz="914400" rtl="0" eaLnBrk="1" latinLnBrk="1" hangingPunct="1">
              <a:spcBef>
                <a:spcPct val="20000"/>
              </a:spcBef>
              <a:buFont typeface="Arial" pitchFamily="34" charset="0"/>
              <a:buNone/>
              <a:defRPr sz="2800" b="1" kern="1200" baseline="0">
                <a:solidFill>
                  <a:schemeClr val="bg1"/>
                </a:solidFill>
                <a:latin typeface="+mn-lt"/>
                <a:ea typeface="+mn-ea"/>
                <a:cs typeface="+mn-cs"/>
              </a:defRPr>
            </a:lvl1pPr>
            <a:lvl2pPr marL="742950" indent="-285750" algn="l" defTabSz="914400" rtl="0" eaLnBrk="1" latinLnBrk="1" hangingPunct="1">
              <a:spcBef>
                <a:spcPct val="20000"/>
              </a:spcBef>
              <a:buFont typeface="Arial" pitchFamily="34" charset="0"/>
              <a:buChar char="–"/>
              <a:defRPr sz="1200" b="1" kern="1200">
                <a:solidFill>
                  <a:schemeClr val="tx1">
                    <a:lumMod val="75000"/>
                    <a:lumOff val="25000"/>
                  </a:schemeClr>
                </a:solidFill>
                <a:latin typeface="+mn-lt"/>
                <a:ea typeface="+mn-ea"/>
                <a:cs typeface="+mn-cs"/>
              </a:defRPr>
            </a:lvl2pPr>
            <a:lvl3pPr marL="1143000" indent="-228600" algn="l" defTabSz="914400" rtl="0" eaLnBrk="1" latinLnBrk="1" hangingPunct="1">
              <a:spcBef>
                <a:spcPct val="20000"/>
              </a:spcBef>
              <a:buFont typeface="Arial" pitchFamily="34" charset="0"/>
              <a:buChar char="•"/>
              <a:defRPr sz="1200" b="1" kern="1200">
                <a:solidFill>
                  <a:schemeClr val="tx1">
                    <a:lumMod val="75000"/>
                    <a:lumOff val="25000"/>
                  </a:schemeClr>
                </a:solidFill>
                <a:latin typeface="+mn-lt"/>
                <a:ea typeface="+mn-ea"/>
                <a:cs typeface="+mn-cs"/>
              </a:defRPr>
            </a:lvl3pPr>
            <a:lvl4pPr marL="1600200" indent="-228600" algn="l" defTabSz="914400" rtl="0" eaLnBrk="1" latinLnBrk="1" hangingPunct="1">
              <a:spcBef>
                <a:spcPct val="20000"/>
              </a:spcBef>
              <a:buFont typeface="Arial" pitchFamily="34" charset="0"/>
              <a:buChar char="–"/>
              <a:defRPr sz="1200" b="1" kern="1200">
                <a:solidFill>
                  <a:schemeClr val="tx1">
                    <a:lumMod val="75000"/>
                    <a:lumOff val="25000"/>
                  </a:schemeClr>
                </a:solidFill>
                <a:latin typeface="+mn-lt"/>
                <a:ea typeface="+mn-ea"/>
                <a:cs typeface="+mn-cs"/>
              </a:defRPr>
            </a:lvl4pPr>
            <a:lvl5pPr marL="2057400" indent="-228600" algn="l" defTabSz="914400" rtl="0" eaLnBrk="1" latinLnBrk="1" hangingPunct="1">
              <a:spcBef>
                <a:spcPct val="20000"/>
              </a:spcBef>
              <a:buFont typeface="Arial" pitchFamily="34" charset="0"/>
              <a:buChar char="»"/>
              <a:defRPr sz="1200" b="1" kern="1200">
                <a:solidFill>
                  <a:schemeClr val="tx1">
                    <a:lumMod val="75000"/>
                    <a:lumOff val="25000"/>
                  </a:schemeClr>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r>
              <a:rPr lang="uk-UA" altLang="ko-KR" sz="3200" dirty="0">
                <a:cs typeface="Arial" pitchFamily="34" charset="0"/>
              </a:rPr>
              <a:t>Результати імітаційного моделювання</a:t>
            </a:r>
            <a:endParaRPr lang="en-US" altLang="ko-KR" sz="3200" dirty="0">
              <a:cs typeface="Arial" pitchFamily="34" charset="0"/>
            </a:endParaRPr>
          </a:p>
        </p:txBody>
      </p:sp>
      <p:sp>
        <p:nvSpPr>
          <p:cNvPr id="11" name="Text Placeholder 4">
            <a:extLst>
              <a:ext uri="{FF2B5EF4-FFF2-40B4-BE49-F238E27FC236}">
                <a16:creationId xmlns:a16="http://schemas.microsoft.com/office/drawing/2014/main" id="{97D321F2-7BC6-4F9A-9C36-AC8FF5293DAF}"/>
              </a:ext>
            </a:extLst>
          </p:cNvPr>
          <p:cNvSpPr txBox="1">
            <a:spLocks/>
          </p:cNvSpPr>
          <p:nvPr/>
        </p:nvSpPr>
        <p:spPr>
          <a:xfrm>
            <a:off x="75202" y="5078866"/>
            <a:ext cx="1670814" cy="1152099"/>
          </a:xfrm>
          <a:prstGeom prst="rect">
            <a:avLst/>
          </a:prstGeom>
          <a:solidFill>
            <a:schemeClr val="accent1"/>
          </a:solidFill>
        </p:spPr>
        <p:txBody>
          <a:bodyPr anchor="ctr"/>
          <a:lstStyle>
            <a:lvl1pPr marL="0" indent="0" algn="ctr" defTabSz="914400" rtl="0" eaLnBrk="1" latinLnBrk="1" hangingPunct="1">
              <a:spcBef>
                <a:spcPct val="20000"/>
              </a:spcBef>
              <a:buFont typeface="Arial" pitchFamily="34" charset="0"/>
              <a:buNone/>
              <a:defRPr sz="2800" b="1" kern="1200" baseline="0">
                <a:solidFill>
                  <a:schemeClr val="bg1"/>
                </a:solidFill>
                <a:latin typeface="+mn-lt"/>
                <a:ea typeface="+mn-ea"/>
                <a:cs typeface="+mn-cs"/>
              </a:defRPr>
            </a:lvl1pPr>
            <a:lvl2pPr marL="742950" indent="-285750" algn="l" defTabSz="914400" rtl="0" eaLnBrk="1" latinLnBrk="1" hangingPunct="1">
              <a:spcBef>
                <a:spcPct val="20000"/>
              </a:spcBef>
              <a:buFont typeface="Arial" pitchFamily="34" charset="0"/>
              <a:buChar char="–"/>
              <a:defRPr sz="1200" b="1" kern="1200">
                <a:solidFill>
                  <a:schemeClr val="tx1">
                    <a:lumMod val="75000"/>
                    <a:lumOff val="25000"/>
                  </a:schemeClr>
                </a:solidFill>
                <a:latin typeface="+mn-lt"/>
                <a:ea typeface="+mn-ea"/>
                <a:cs typeface="+mn-cs"/>
              </a:defRPr>
            </a:lvl2pPr>
            <a:lvl3pPr marL="1143000" indent="-228600" algn="l" defTabSz="914400" rtl="0" eaLnBrk="1" latinLnBrk="1" hangingPunct="1">
              <a:spcBef>
                <a:spcPct val="20000"/>
              </a:spcBef>
              <a:buFont typeface="Arial" pitchFamily="34" charset="0"/>
              <a:buChar char="•"/>
              <a:defRPr sz="1200" b="1" kern="1200">
                <a:solidFill>
                  <a:schemeClr val="tx1">
                    <a:lumMod val="75000"/>
                    <a:lumOff val="25000"/>
                  </a:schemeClr>
                </a:solidFill>
                <a:latin typeface="+mn-lt"/>
                <a:ea typeface="+mn-ea"/>
                <a:cs typeface="+mn-cs"/>
              </a:defRPr>
            </a:lvl3pPr>
            <a:lvl4pPr marL="1600200" indent="-228600" algn="l" defTabSz="914400" rtl="0" eaLnBrk="1" latinLnBrk="1" hangingPunct="1">
              <a:spcBef>
                <a:spcPct val="20000"/>
              </a:spcBef>
              <a:buFont typeface="Arial" pitchFamily="34" charset="0"/>
              <a:buChar char="–"/>
              <a:defRPr sz="1200" b="1" kern="1200">
                <a:solidFill>
                  <a:schemeClr val="tx1">
                    <a:lumMod val="75000"/>
                    <a:lumOff val="25000"/>
                  </a:schemeClr>
                </a:solidFill>
                <a:latin typeface="+mn-lt"/>
                <a:ea typeface="+mn-ea"/>
                <a:cs typeface="+mn-cs"/>
              </a:defRPr>
            </a:lvl4pPr>
            <a:lvl5pPr marL="2057400" indent="-228600" algn="l" defTabSz="914400" rtl="0" eaLnBrk="1" latinLnBrk="1" hangingPunct="1">
              <a:spcBef>
                <a:spcPct val="20000"/>
              </a:spcBef>
              <a:buFont typeface="Arial" pitchFamily="34" charset="0"/>
              <a:buChar char="»"/>
              <a:defRPr sz="1200" b="1" kern="1200">
                <a:solidFill>
                  <a:schemeClr val="tx1">
                    <a:lumMod val="75000"/>
                    <a:lumOff val="25000"/>
                  </a:schemeClr>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r>
              <a:rPr lang="uk-UA" altLang="ko-KR" sz="2300" dirty="0">
                <a:cs typeface="Arial" pitchFamily="34" charset="0"/>
              </a:rPr>
              <a:t>Похмурий день</a:t>
            </a:r>
            <a:endParaRPr lang="en-US" altLang="ko-KR" sz="2300" dirty="0">
              <a:cs typeface="Arial" pitchFamily="34" charset="0"/>
            </a:endParaRPr>
          </a:p>
        </p:txBody>
      </p:sp>
      <p:sp>
        <p:nvSpPr>
          <p:cNvPr id="12" name="Rectangle 3">
            <a:extLst>
              <a:ext uri="{FF2B5EF4-FFF2-40B4-BE49-F238E27FC236}">
                <a16:creationId xmlns:a16="http://schemas.microsoft.com/office/drawing/2014/main" id="{AB000E6C-6108-4279-BB18-45A673B81F33}"/>
              </a:ext>
            </a:extLst>
          </p:cNvPr>
          <p:cNvSpPr/>
          <p:nvPr/>
        </p:nvSpPr>
        <p:spPr>
          <a:xfrm rot="16200000">
            <a:off x="9275041" y="5893577"/>
            <a:ext cx="337388" cy="337388"/>
          </a:xfrm>
          <a:custGeom>
            <a:avLst/>
            <a:gdLst/>
            <a:ahLst/>
            <a:cxnLst/>
            <a:rect l="l" t="t" r="r" b="b"/>
            <a:pathLst>
              <a:path w="1080120" h="1080120">
                <a:moveTo>
                  <a:pt x="0" y="0"/>
                </a:moveTo>
                <a:lnTo>
                  <a:pt x="720080" y="0"/>
                </a:lnTo>
                <a:lnTo>
                  <a:pt x="1080120" y="0"/>
                </a:lnTo>
                <a:lnTo>
                  <a:pt x="1080120" y="360040"/>
                </a:lnTo>
                <a:lnTo>
                  <a:pt x="1080120" y="1080120"/>
                </a:lnTo>
                <a:lnTo>
                  <a:pt x="720080" y="1080120"/>
                </a:lnTo>
                <a:lnTo>
                  <a:pt x="720080" y="604986"/>
                </a:lnTo>
                <a:lnTo>
                  <a:pt x="275852" y="1049214"/>
                </a:lnTo>
                <a:lnTo>
                  <a:pt x="21266" y="794627"/>
                </a:lnTo>
                <a:lnTo>
                  <a:pt x="455853" y="360040"/>
                </a:lnTo>
                <a:lnTo>
                  <a:pt x="0" y="36004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3">
            <a:extLst>
              <a:ext uri="{FF2B5EF4-FFF2-40B4-BE49-F238E27FC236}">
                <a16:creationId xmlns:a16="http://schemas.microsoft.com/office/drawing/2014/main" id="{43F3416B-DEC2-4D76-8E75-2DFB6E061DE8}"/>
              </a:ext>
            </a:extLst>
          </p:cNvPr>
          <p:cNvSpPr/>
          <p:nvPr/>
        </p:nvSpPr>
        <p:spPr>
          <a:xfrm rot="5400000">
            <a:off x="1170926" y="207477"/>
            <a:ext cx="337388" cy="337388"/>
          </a:xfrm>
          <a:custGeom>
            <a:avLst/>
            <a:gdLst/>
            <a:ahLst/>
            <a:cxnLst/>
            <a:rect l="l" t="t" r="r" b="b"/>
            <a:pathLst>
              <a:path w="1080120" h="1080120">
                <a:moveTo>
                  <a:pt x="0" y="0"/>
                </a:moveTo>
                <a:lnTo>
                  <a:pt x="720080" y="0"/>
                </a:lnTo>
                <a:lnTo>
                  <a:pt x="1080120" y="0"/>
                </a:lnTo>
                <a:lnTo>
                  <a:pt x="1080120" y="360040"/>
                </a:lnTo>
                <a:lnTo>
                  <a:pt x="1080120" y="1080120"/>
                </a:lnTo>
                <a:lnTo>
                  <a:pt x="720080" y="1080120"/>
                </a:lnTo>
                <a:lnTo>
                  <a:pt x="720080" y="604986"/>
                </a:lnTo>
                <a:lnTo>
                  <a:pt x="275852" y="1049214"/>
                </a:lnTo>
                <a:lnTo>
                  <a:pt x="21266" y="794627"/>
                </a:lnTo>
                <a:lnTo>
                  <a:pt x="455853" y="360040"/>
                </a:lnTo>
                <a:lnTo>
                  <a:pt x="0" y="36004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직사각형 1">
            <a:extLst>
              <a:ext uri="{FF2B5EF4-FFF2-40B4-BE49-F238E27FC236}">
                <a16:creationId xmlns:a16="http://schemas.microsoft.com/office/drawing/2014/main" id="{FA4637CE-E525-46C9-84EC-1E66D2393A70}"/>
              </a:ext>
            </a:extLst>
          </p:cNvPr>
          <p:cNvSpPr/>
          <p:nvPr/>
        </p:nvSpPr>
        <p:spPr>
          <a:xfrm>
            <a:off x="9177059" y="2521059"/>
            <a:ext cx="2818855" cy="1815882"/>
          </a:xfrm>
          <a:prstGeom prst="rect">
            <a:avLst/>
          </a:prstGeom>
        </p:spPr>
        <p:txBody>
          <a:bodyPr wrap="square">
            <a:spAutoFit/>
          </a:bodyPr>
          <a:lstStyle/>
          <a:p>
            <a:r>
              <a:rPr lang="uk-UA" sz="1600" dirty="0">
                <a:solidFill>
                  <a:schemeClr val="accent2">
                    <a:lumMod val="75000"/>
                  </a:schemeClr>
                </a:solidFill>
                <a:effectLst/>
                <a:latin typeface="Arial" panose="020B0604020202020204" pitchFamily="34" charset="0"/>
                <a:ea typeface="Calibri" panose="020F0502020204030204" pitchFamily="34" charset="0"/>
                <a:cs typeface="Arial" panose="020B0604020202020204" pitchFamily="34" charset="0"/>
              </a:rPr>
              <a:t>Р</a:t>
            </a:r>
            <a:r>
              <a:rPr lang="uk-UA" sz="1600" baseline="-25000" dirty="0">
                <a:solidFill>
                  <a:schemeClr val="accent2">
                    <a:lumMod val="75000"/>
                  </a:schemeClr>
                </a:solidFill>
                <a:effectLst/>
                <a:latin typeface="Arial" panose="020B0604020202020204" pitchFamily="34" charset="0"/>
                <a:ea typeface="Calibri" panose="020F0502020204030204" pitchFamily="34" charset="0"/>
                <a:cs typeface="Arial" panose="020B0604020202020204" pitchFamily="34" charset="0"/>
              </a:rPr>
              <a:t>СБ</a:t>
            </a:r>
            <a:r>
              <a:rPr lang="uk-UA" sz="1600" dirty="0">
                <a:solidFill>
                  <a:schemeClr val="accent2">
                    <a:lumMod val="75000"/>
                  </a:schemeClr>
                </a:solidFill>
                <a:effectLst/>
                <a:latin typeface="Arial" panose="020B0604020202020204" pitchFamily="34" charset="0"/>
                <a:ea typeface="Calibri" panose="020F0502020204030204" pitchFamily="34" charset="0"/>
                <a:cs typeface="Arial" panose="020B0604020202020204" pitchFamily="34" charset="0"/>
              </a:rPr>
              <a:t> – потужність генерації сонячної батареї</a:t>
            </a:r>
            <a:endParaRPr lang="ru-UA" sz="1600" dirty="0">
              <a:solidFill>
                <a:schemeClr val="accent2">
                  <a:lumMod val="75000"/>
                </a:schemeClr>
              </a:solidFill>
              <a:effectLst/>
              <a:latin typeface="Arial" panose="020B0604020202020204" pitchFamily="34" charset="0"/>
              <a:ea typeface="Calibri" panose="020F0502020204030204" pitchFamily="34" charset="0"/>
              <a:cs typeface="Times New Roman" panose="02020603050405020304" pitchFamily="18" charset="0"/>
            </a:endParaRPr>
          </a:p>
          <a:p>
            <a:r>
              <a:rPr lang="en-US" sz="1600" dirty="0">
                <a:solidFill>
                  <a:schemeClr val="accent3"/>
                </a:solidFill>
                <a:effectLst/>
                <a:latin typeface="Arial" panose="020B0604020202020204" pitchFamily="34" charset="0"/>
                <a:ea typeface="Calibri" panose="020F0502020204030204" pitchFamily="34" charset="0"/>
                <a:cs typeface="Arial" panose="020B0604020202020204" pitchFamily="34" charset="0"/>
              </a:rPr>
              <a:t>Q</a:t>
            </a:r>
            <a:r>
              <a:rPr lang="uk-UA" sz="1600" dirty="0">
                <a:solidFill>
                  <a:schemeClr val="accent3"/>
                </a:solidFill>
                <a:effectLst/>
                <a:latin typeface="Arial" panose="020B0604020202020204" pitchFamily="34" charset="0"/>
                <a:ea typeface="Calibri" panose="020F0502020204030204" pitchFamily="34" charset="0"/>
                <a:cs typeface="Arial" panose="020B0604020202020204" pitchFamily="34" charset="0"/>
              </a:rPr>
              <a:t> – ступінь заряду АКБ</a:t>
            </a:r>
            <a:endParaRPr lang="ru-UA" sz="1600" dirty="0">
              <a:solidFill>
                <a:schemeClr val="accent3"/>
              </a:solidFill>
              <a:effectLst/>
              <a:latin typeface="Arial" panose="020B0604020202020204" pitchFamily="34" charset="0"/>
              <a:ea typeface="Calibri" panose="020F0502020204030204" pitchFamily="34" charset="0"/>
              <a:cs typeface="Times New Roman" panose="02020603050405020304" pitchFamily="18" charset="0"/>
            </a:endParaRPr>
          </a:p>
          <a:p>
            <a:r>
              <a:rPr lang="uk-UA" sz="1600" dirty="0">
                <a:solidFill>
                  <a:srgbClr val="0070C0"/>
                </a:solidFill>
                <a:effectLst/>
                <a:latin typeface="Arial" panose="020B0604020202020204" pitchFamily="34" charset="0"/>
                <a:ea typeface="Calibri" panose="020F0502020204030204" pitchFamily="34" charset="0"/>
                <a:cs typeface="Arial" panose="020B0604020202020204" pitchFamily="34" charset="0"/>
              </a:rPr>
              <a:t>P</a:t>
            </a:r>
            <a:r>
              <a:rPr lang="uk-UA" sz="1600" baseline="-25000" dirty="0">
                <a:solidFill>
                  <a:srgbClr val="0070C0"/>
                </a:solidFill>
                <a:effectLst/>
                <a:latin typeface="Arial" panose="020B0604020202020204" pitchFamily="34" charset="0"/>
                <a:ea typeface="Calibri" panose="020F0502020204030204" pitchFamily="34" charset="0"/>
                <a:cs typeface="Arial" panose="020B0604020202020204" pitchFamily="34" charset="0"/>
              </a:rPr>
              <a:t>H</a:t>
            </a:r>
            <a:r>
              <a:rPr lang="uk-UA" sz="1600" dirty="0">
                <a:solidFill>
                  <a:srgbClr val="0070C0"/>
                </a:solidFill>
                <a:effectLst/>
                <a:latin typeface="Arial" panose="020B0604020202020204" pitchFamily="34" charset="0"/>
                <a:ea typeface="Calibri" panose="020F0502020204030204" pitchFamily="34" charset="0"/>
                <a:cs typeface="Arial" panose="020B0604020202020204" pitchFamily="34" charset="0"/>
              </a:rPr>
              <a:t> – потужність, споживана навантаженням</a:t>
            </a:r>
            <a:endParaRPr lang="ru-UA" sz="1600" dirty="0">
              <a:solidFill>
                <a:srgbClr val="0070C0"/>
              </a:solidFill>
              <a:effectLst/>
              <a:latin typeface="Arial" panose="020B0604020202020204" pitchFamily="34" charset="0"/>
              <a:ea typeface="Calibri" panose="020F0502020204030204" pitchFamily="34" charset="0"/>
              <a:cs typeface="Times New Roman" panose="02020603050405020304" pitchFamily="18" charset="0"/>
            </a:endParaRPr>
          </a:p>
          <a:p>
            <a:r>
              <a:rPr lang="uk-UA" sz="1600" dirty="0">
                <a:solidFill>
                  <a:srgbClr val="FF0000"/>
                </a:solidFill>
                <a:effectLst/>
                <a:latin typeface="Arial" panose="020B0604020202020204" pitchFamily="34" charset="0"/>
                <a:ea typeface="Calibri" panose="020F0502020204030204" pitchFamily="34" charset="0"/>
                <a:cs typeface="Arial" panose="020B0604020202020204" pitchFamily="34" charset="0"/>
              </a:rPr>
              <a:t>P</a:t>
            </a:r>
            <a:r>
              <a:rPr lang="uk-UA" sz="1600" baseline="-25000" dirty="0">
                <a:solidFill>
                  <a:srgbClr val="FF0000"/>
                </a:solidFill>
                <a:effectLst/>
                <a:latin typeface="Arial" panose="020B0604020202020204" pitchFamily="34" charset="0"/>
                <a:ea typeface="Calibri" panose="020F0502020204030204" pitchFamily="34" charset="0"/>
                <a:cs typeface="Arial" panose="020B0604020202020204" pitchFamily="34" charset="0"/>
              </a:rPr>
              <a:t>1</a:t>
            </a:r>
            <a:r>
              <a:rPr lang="uk-UA" sz="1600" dirty="0">
                <a:solidFill>
                  <a:srgbClr val="FF0000"/>
                </a:solidFill>
                <a:effectLst/>
                <a:latin typeface="Arial" panose="020B0604020202020204" pitchFamily="34" charset="0"/>
                <a:ea typeface="Calibri" panose="020F0502020204030204" pitchFamily="34" charset="0"/>
                <a:cs typeface="Arial" panose="020B0604020202020204" pitchFamily="34" charset="0"/>
              </a:rPr>
              <a:t> – потужність, споживана з мережі </a:t>
            </a:r>
            <a:endParaRPr lang="ru-UA" sz="1600" dirty="0">
              <a:solidFill>
                <a:srgbClr val="FF0000"/>
              </a:solidFill>
              <a:effectLst/>
              <a:latin typeface="Arial" panose="020B0604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3635183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06381AD-4C2B-4745-99B1-0BBCE6131A71}"/>
              </a:ext>
            </a:extLst>
          </p:cNvPr>
          <p:cNvSpPr>
            <a:spLocks noGrp="1"/>
          </p:cNvSpPr>
          <p:nvPr>
            <p:ph type="body" sz="quarter" idx="10"/>
          </p:nvPr>
        </p:nvSpPr>
        <p:spPr>
          <a:prstGeom prst="rect">
            <a:avLst/>
          </a:prstGeom>
        </p:spPr>
        <p:txBody>
          <a:bodyPr/>
          <a:lstStyle/>
          <a:p>
            <a:r>
              <a:rPr lang="uk-UA" altLang="ko-KR" sz="5400" b="1" dirty="0">
                <a:solidFill>
                  <a:schemeClr val="accent4"/>
                </a:solidFill>
                <a:cs typeface="Arial" pitchFamily="34" charset="0"/>
              </a:rPr>
              <a:t>Програмно-технічна реалізація</a:t>
            </a:r>
            <a:endParaRPr lang="en-US" dirty="0"/>
          </a:p>
        </p:txBody>
      </p:sp>
      <p:grpSp>
        <p:nvGrpSpPr>
          <p:cNvPr id="3" name="Group 2">
            <a:extLst>
              <a:ext uri="{FF2B5EF4-FFF2-40B4-BE49-F238E27FC236}">
                <a16:creationId xmlns:a16="http://schemas.microsoft.com/office/drawing/2014/main" id="{D3836DEC-6847-4A18-9021-A9D91886A78E}"/>
              </a:ext>
            </a:extLst>
          </p:cNvPr>
          <p:cNvGrpSpPr/>
          <p:nvPr/>
        </p:nvGrpSpPr>
        <p:grpSpPr>
          <a:xfrm>
            <a:off x="487164" y="1191865"/>
            <a:ext cx="3246828" cy="3045398"/>
            <a:chOff x="728131" y="2276872"/>
            <a:chExt cx="2763749" cy="2592288"/>
          </a:xfrm>
        </p:grpSpPr>
        <p:sp>
          <p:nvSpPr>
            <p:cNvPr id="4" name="Block Arc 3">
              <a:extLst>
                <a:ext uri="{FF2B5EF4-FFF2-40B4-BE49-F238E27FC236}">
                  <a16:creationId xmlns:a16="http://schemas.microsoft.com/office/drawing/2014/main" id="{51BF68A7-1992-40F1-9BFE-741E7EAE165E}"/>
                </a:ext>
              </a:extLst>
            </p:cNvPr>
            <p:cNvSpPr/>
            <p:nvPr/>
          </p:nvSpPr>
          <p:spPr>
            <a:xfrm>
              <a:off x="899592" y="2276872"/>
              <a:ext cx="2592288" cy="2592288"/>
            </a:xfrm>
            <a:prstGeom prst="blockArc">
              <a:avLst>
                <a:gd name="adj1" fmla="val 12214054"/>
                <a:gd name="adj2" fmla="val 9664598"/>
                <a:gd name="adj3" fmla="val 1481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dirty="0">
                <a:solidFill>
                  <a:schemeClr val="tx1"/>
                </a:solidFill>
              </a:endParaRPr>
            </a:p>
          </p:txBody>
        </p:sp>
        <p:sp>
          <p:nvSpPr>
            <p:cNvPr id="5" name="TextBox 4">
              <a:extLst>
                <a:ext uri="{FF2B5EF4-FFF2-40B4-BE49-F238E27FC236}">
                  <a16:creationId xmlns:a16="http://schemas.microsoft.com/office/drawing/2014/main" id="{93F3E97E-A1A3-4B37-8D92-649D5E6B03E2}"/>
                </a:ext>
              </a:extLst>
            </p:cNvPr>
            <p:cNvSpPr txBox="1"/>
            <p:nvPr/>
          </p:nvSpPr>
          <p:spPr>
            <a:xfrm>
              <a:off x="728131" y="3185929"/>
              <a:ext cx="704458" cy="699020"/>
            </a:xfrm>
            <a:prstGeom prst="rect">
              <a:avLst/>
            </a:prstGeom>
            <a:noFill/>
          </p:spPr>
          <p:txBody>
            <a:bodyPr wrap="square" rIns="0" rtlCol="0">
              <a:spAutoFit/>
            </a:bodyPr>
            <a:lstStyle/>
            <a:p>
              <a:pPr algn="ctr"/>
              <a:r>
                <a:rPr lang="en-US" altLang="ko-KR" sz="3600" b="1" dirty="0">
                  <a:solidFill>
                    <a:schemeClr val="accent1"/>
                  </a:solidFill>
                </a:rPr>
                <a:t>01</a:t>
              </a:r>
              <a:endParaRPr lang="ko-KR" altLang="en-US" sz="3600" b="1" dirty="0">
                <a:solidFill>
                  <a:schemeClr val="accent1"/>
                </a:solidFill>
              </a:endParaRPr>
            </a:p>
          </p:txBody>
        </p:sp>
      </p:grpSp>
      <p:grpSp>
        <p:nvGrpSpPr>
          <p:cNvPr id="8" name="Group 7">
            <a:extLst>
              <a:ext uri="{FF2B5EF4-FFF2-40B4-BE49-F238E27FC236}">
                <a16:creationId xmlns:a16="http://schemas.microsoft.com/office/drawing/2014/main" id="{7A4E41F2-4D19-4067-9C8E-AE7E46855C9C}"/>
              </a:ext>
            </a:extLst>
          </p:cNvPr>
          <p:cNvGrpSpPr/>
          <p:nvPr/>
        </p:nvGrpSpPr>
        <p:grpSpPr>
          <a:xfrm>
            <a:off x="4356975" y="1191865"/>
            <a:ext cx="3251385" cy="3049673"/>
            <a:chOff x="728131" y="2276872"/>
            <a:chExt cx="2763749" cy="2592288"/>
          </a:xfrm>
        </p:grpSpPr>
        <p:sp>
          <p:nvSpPr>
            <p:cNvPr id="9" name="Block Arc 8">
              <a:extLst>
                <a:ext uri="{FF2B5EF4-FFF2-40B4-BE49-F238E27FC236}">
                  <a16:creationId xmlns:a16="http://schemas.microsoft.com/office/drawing/2014/main" id="{DC619D23-CA19-4111-8099-06645C917618}"/>
                </a:ext>
              </a:extLst>
            </p:cNvPr>
            <p:cNvSpPr/>
            <p:nvPr/>
          </p:nvSpPr>
          <p:spPr>
            <a:xfrm>
              <a:off x="899592" y="2276872"/>
              <a:ext cx="2592288" cy="2592288"/>
            </a:xfrm>
            <a:prstGeom prst="blockArc">
              <a:avLst>
                <a:gd name="adj1" fmla="val 12214054"/>
                <a:gd name="adj2" fmla="val 9664598"/>
                <a:gd name="adj3" fmla="val 14811"/>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a:solidFill>
                  <a:schemeClr val="tx1"/>
                </a:solidFill>
              </a:endParaRPr>
            </a:p>
          </p:txBody>
        </p:sp>
        <p:sp>
          <p:nvSpPr>
            <p:cNvPr id="10" name="TextBox 9">
              <a:extLst>
                <a:ext uri="{FF2B5EF4-FFF2-40B4-BE49-F238E27FC236}">
                  <a16:creationId xmlns:a16="http://schemas.microsoft.com/office/drawing/2014/main" id="{634FECEB-B930-44DD-902A-82AE1FEAC85D}"/>
                </a:ext>
              </a:extLst>
            </p:cNvPr>
            <p:cNvSpPr txBox="1"/>
            <p:nvPr/>
          </p:nvSpPr>
          <p:spPr>
            <a:xfrm>
              <a:off x="728131" y="3185929"/>
              <a:ext cx="704458" cy="699020"/>
            </a:xfrm>
            <a:prstGeom prst="rect">
              <a:avLst/>
            </a:prstGeom>
            <a:noFill/>
          </p:spPr>
          <p:txBody>
            <a:bodyPr wrap="square" rIns="0" rtlCol="0">
              <a:spAutoFit/>
            </a:bodyPr>
            <a:lstStyle/>
            <a:p>
              <a:pPr algn="ctr"/>
              <a:r>
                <a:rPr lang="en-US" altLang="ko-KR" sz="3600" b="1" dirty="0">
                  <a:solidFill>
                    <a:schemeClr val="accent4"/>
                  </a:solidFill>
                </a:rPr>
                <a:t>02</a:t>
              </a:r>
              <a:endParaRPr lang="ko-KR" altLang="en-US" sz="3600" b="1" dirty="0">
                <a:solidFill>
                  <a:schemeClr val="accent4"/>
                </a:solidFill>
              </a:endParaRPr>
            </a:p>
          </p:txBody>
        </p:sp>
      </p:grpSp>
      <p:sp>
        <p:nvSpPr>
          <p:cNvPr id="11" name="TextBox 10">
            <a:extLst>
              <a:ext uri="{FF2B5EF4-FFF2-40B4-BE49-F238E27FC236}">
                <a16:creationId xmlns:a16="http://schemas.microsoft.com/office/drawing/2014/main" id="{8F4CC199-E6DC-4C4A-9431-395A7249B69E}"/>
              </a:ext>
            </a:extLst>
          </p:cNvPr>
          <p:cNvSpPr txBox="1"/>
          <p:nvPr/>
        </p:nvSpPr>
        <p:spPr>
          <a:xfrm>
            <a:off x="4407164" y="4393926"/>
            <a:ext cx="3504325" cy="1569660"/>
          </a:xfrm>
          <a:prstGeom prst="rect">
            <a:avLst/>
          </a:prstGeom>
          <a:noFill/>
        </p:spPr>
        <p:txBody>
          <a:bodyPr wrap="square" rtlCol="0">
            <a:spAutoFit/>
          </a:bodyPr>
          <a:lstStyle/>
          <a:p>
            <a:pPr algn="ctr"/>
            <a:r>
              <a:rPr lang="uk-UA" sz="3200" b="1" dirty="0">
                <a:solidFill>
                  <a:schemeClr val="accent4"/>
                </a:solidFill>
                <a:effectLst/>
                <a:latin typeface="Arial" panose="020B0604020202020204" pitchFamily="34" charset="0"/>
                <a:ea typeface="Times New Roman" panose="02020603050405020304" pitchFamily="18" charset="0"/>
              </a:rPr>
              <a:t>В</a:t>
            </a:r>
            <a:r>
              <a:rPr lang="ru-UA" sz="3200" b="1" dirty="0">
                <a:solidFill>
                  <a:schemeClr val="accent4"/>
                </a:solidFill>
                <a:effectLst/>
                <a:latin typeface="Arial" panose="020B0604020202020204" pitchFamily="34" charset="0"/>
                <a:ea typeface="Times New Roman" panose="02020603050405020304" pitchFamily="18" charset="0"/>
              </a:rPr>
              <a:t>ідкрите апаратне забезпечення</a:t>
            </a:r>
            <a:endParaRPr lang="ko-KR" altLang="en-US" sz="3200" b="1" dirty="0">
              <a:solidFill>
                <a:schemeClr val="accent4"/>
              </a:solidFill>
            </a:endParaRPr>
          </a:p>
        </p:txBody>
      </p:sp>
      <p:grpSp>
        <p:nvGrpSpPr>
          <p:cNvPr id="13" name="Group 12">
            <a:extLst>
              <a:ext uri="{FF2B5EF4-FFF2-40B4-BE49-F238E27FC236}">
                <a16:creationId xmlns:a16="http://schemas.microsoft.com/office/drawing/2014/main" id="{85330580-52E1-4D01-A3FB-AFD284633308}"/>
              </a:ext>
            </a:extLst>
          </p:cNvPr>
          <p:cNvGrpSpPr/>
          <p:nvPr/>
        </p:nvGrpSpPr>
        <p:grpSpPr>
          <a:xfrm>
            <a:off x="8226785" y="1200419"/>
            <a:ext cx="3246827" cy="3045397"/>
            <a:chOff x="728131" y="2276872"/>
            <a:chExt cx="2763749" cy="2592288"/>
          </a:xfrm>
        </p:grpSpPr>
        <p:sp>
          <p:nvSpPr>
            <p:cNvPr id="14" name="Block Arc 13">
              <a:extLst>
                <a:ext uri="{FF2B5EF4-FFF2-40B4-BE49-F238E27FC236}">
                  <a16:creationId xmlns:a16="http://schemas.microsoft.com/office/drawing/2014/main" id="{B9631074-C075-4E7E-8711-161FF035D5B8}"/>
                </a:ext>
              </a:extLst>
            </p:cNvPr>
            <p:cNvSpPr/>
            <p:nvPr/>
          </p:nvSpPr>
          <p:spPr>
            <a:xfrm>
              <a:off x="899592" y="2276872"/>
              <a:ext cx="2592288" cy="2592288"/>
            </a:xfrm>
            <a:prstGeom prst="blockArc">
              <a:avLst>
                <a:gd name="adj1" fmla="val 12214054"/>
                <a:gd name="adj2" fmla="val 9664598"/>
                <a:gd name="adj3" fmla="val 14811"/>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700" dirty="0">
                <a:solidFill>
                  <a:schemeClr val="tx1"/>
                </a:solidFill>
              </a:endParaRPr>
            </a:p>
          </p:txBody>
        </p:sp>
        <p:sp>
          <p:nvSpPr>
            <p:cNvPr id="15" name="TextBox 14">
              <a:extLst>
                <a:ext uri="{FF2B5EF4-FFF2-40B4-BE49-F238E27FC236}">
                  <a16:creationId xmlns:a16="http://schemas.microsoft.com/office/drawing/2014/main" id="{DF11B619-6CAD-4D95-B8AD-B2A9A6F66FE1}"/>
                </a:ext>
              </a:extLst>
            </p:cNvPr>
            <p:cNvSpPr txBox="1"/>
            <p:nvPr/>
          </p:nvSpPr>
          <p:spPr>
            <a:xfrm>
              <a:off x="728131" y="3185929"/>
              <a:ext cx="704458" cy="699020"/>
            </a:xfrm>
            <a:prstGeom prst="rect">
              <a:avLst/>
            </a:prstGeom>
            <a:noFill/>
          </p:spPr>
          <p:txBody>
            <a:bodyPr wrap="square" rIns="0" rtlCol="0">
              <a:spAutoFit/>
            </a:bodyPr>
            <a:lstStyle/>
            <a:p>
              <a:pPr algn="ctr"/>
              <a:r>
                <a:rPr lang="en-US" altLang="ko-KR" sz="3600" b="1" dirty="0">
                  <a:solidFill>
                    <a:schemeClr val="accent3"/>
                  </a:solidFill>
                </a:rPr>
                <a:t>03</a:t>
              </a:r>
              <a:endParaRPr lang="ko-KR" altLang="en-US" sz="3600" b="1" dirty="0">
                <a:solidFill>
                  <a:schemeClr val="accent3"/>
                </a:solidFill>
              </a:endParaRPr>
            </a:p>
          </p:txBody>
        </p:sp>
      </p:grpSp>
      <p:sp>
        <p:nvSpPr>
          <p:cNvPr id="18" name="Rectangle 2">
            <a:extLst>
              <a:ext uri="{FF2B5EF4-FFF2-40B4-BE49-F238E27FC236}">
                <a16:creationId xmlns:a16="http://schemas.microsoft.com/office/drawing/2014/main" id="{4BF84297-2B3E-7257-D069-DA5E78B8F542}"/>
              </a:ext>
            </a:extLst>
          </p:cNvPr>
          <p:cNvSpPr>
            <a:spLocks noChangeArrowheads="1"/>
          </p:cNvSpPr>
          <p:nvPr/>
        </p:nvSpPr>
        <p:spPr bwMode="auto">
          <a:xfrm>
            <a:off x="1379213" y="1743373"/>
            <a:ext cx="14896025"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ru-UA"/>
          </a:p>
        </p:txBody>
      </p:sp>
      <p:pic>
        <p:nvPicPr>
          <p:cNvPr id="8193" name="Рисунок 42">
            <a:extLst>
              <a:ext uri="{FF2B5EF4-FFF2-40B4-BE49-F238E27FC236}">
                <a16:creationId xmlns:a16="http://schemas.microsoft.com/office/drawing/2014/main" id="{EA3906A2-B8E6-B33E-514B-35A48CA1B1E1}"/>
              </a:ext>
            </a:extLst>
          </p:cNvPr>
          <p:cNvPicPr>
            <a:picLocks noChangeAspect="1" noChangeArrowheads="1"/>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5240533" y="1743373"/>
            <a:ext cx="1681143" cy="1764368"/>
          </a:xfrm>
          <a:prstGeom prst="rect">
            <a:avLst/>
          </a:prstGeom>
          <a:noFill/>
          <a:extLst>
            <a:ext uri="{909E8E84-426E-40DD-AFC4-6F175D3DCCD1}">
              <a14:hiddenFill xmlns:a14="http://schemas.microsoft.com/office/drawing/2010/main">
                <a:solidFill>
                  <a:srgbClr val="FFFFFF"/>
                </a:solidFill>
              </a14:hiddenFill>
            </a:ext>
          </a:extLst>
        </p:spPr>
      </p:pic>
      <p:pic>
        <p:nvPicPr>
          <p:cNvPr id="19" name="Рисунок 18">
            <a:extLst>
              <a:ext uri="{FF2B5EF4-FFF2-40B4-BE49-F238E27FC236}">
                <a16:creationId xmlns:a16="http://schemas.microsoft.com/office/drawing/2014/main" id="{506CF6B6-6485-CBB8-EF6E-525A4D7F57F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79213" y="1706834"/>
            <a:ext cx="1643609" cy="1927168"/>
          </a:xfrm>
          <a:prstGeom prst="rect">
            <a:avLst/>
          </a:prstGeom>
        </p:spPr>
      </p:pic>
      <p:pic>
        <p:nvPicPr>
          <p:cNvPr id="20" name="Рисунок 19">
            <a:extLst>
              <a:ext uri="{FF2B5EF4-FFF2-40B4-BE49-F238E27FC236}">
                <a16:creationId xmlns:a16="http://schemas.microsoft.com/office/drawing/2014/main" id="{8AF7A329-CB89-952D-0230-81A048BC81E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959738" y="2086474"/>
            <a:ext cx="2030850" cy="1259218"/>
          </a:xfrm>
          <a:prstGeom prst="rect">
            <a:avLst/>
          </a:prstGeom>
        </p:spPr>
      </p:pic>
      <p:sp>
        <p:nvSpPr>
          <p:cNvPr id="31" name="TextBox 30">
            <a:extLst>
              <a:ext uri="{FF2B5EF4-FFF2-40B4-BE49-F238E27FC236}">
                <a16:creationId xmlns:a16="http://schemas.microsoft.com/office/drawing/2014/main" id="{06518BA0-9C15-82F4-EDA5-8863E39AFCE4}"/>
              </a:ext>
            </a:extLst>
          </p:cNvPr>
          <p:cNvSpPr txBox="1"/>
          <p:nvPr/>
        </p:nvSpPr>
        <p:spPr>
          <a:xfrm>
            <a:off x="487164" y="4393926"/>
            <a:ext cx="3504325" cy="1569660"/>
          </a:xfrm>
          <a:prstGeom prst="rect">
            <a:avLst/>
          </a:prstGeom>
          <a:noFill/>
        </p:spPr>
        <p:txBody>
          <a:bodyPr wrap="square" rtlCol="0">
            <a:spAutoFit/>
          </a:bodyPr>
          <a:lstStyle/>
          <a:p>
            <a:pPr algn="ctr"/>
            <a:r>
              <a:rPr lang="uk-UA" sz="3200" b="1" dirty="0">
                <a:solidFill>
                  <a:srgbClr val="00B050"/>
                </a:solidFill>
                <a:effectLst/>
                <a:latin typeface="Arial" panose="020B0604020202020204" pitchFamily="34" charset="0"/>
                <a:ea typeface="Times New Roman" panose="02020603050405020304" pitchFamily="18" charset="0"/>
              </a:rPr>
              <a:t>В</a:t>
            </a:r>
            <a:r>
              <a:rPr lang="ru-UA" sz="3200" b="1" dirty="0">
                <a:solidFill>
                  <a:srgbClr val="00B050"/>
                </a:solidFill>
                <a:effectLst/>
                <a:latin typeface="Arial" panose="020B0604020202020204" pitchFamily="34" charset="0"/>
                <a:ea typeface="Times New Roman" panose="02020603050405020304" pitchFamily="18" charset="0"/>
              </a:rPr>
              <a:t>ідкрите програмне забезпечення</a:t>
            </a:r>
            <a:endParaRPr lang="ko-KR" altLang="en-US" sz="3200" b="1" dirty="0">
              <a:solidFill>
                <a:srgbClr val="00B050"/>
              </a:solidFill>
            </a:endParaRPr>
          </a:p>
        </p:txBody>
      </p:sp>
      <p:sp>
        <p:nvSpPr>
          <p:cNvPr id="32" name="TextBox 31">
            <a:extLst>
              <a:ext uri="{FF2B5EF4-FFF2-40B4-BE49-F238E27FC236}">
                <a16:creationId xmlns:a16="http://schemas.microsoft.com/office/drawing/2014/main" id="{D1C83549-E85E-2EE9-A5FA-C6A127ABF7D7}"/>
              </a:ext>
            </a:extLst>
          </p:cNvPr>
          <p:cNvSpPr txBox="1"/>
          <p:nvPr/>
        </p:nvSpPr>
        <p:spPr>
          <a:xfrm>
            <a:off x="8097151" y="4481370"/>
            <a:ext cx="3504325" cy="1570751"/>
          </a:xfrm>
          <a:prstGeom prst="rect">
            <a:avLst/>
          </a:prstGeom>
          <a:noFill/>
        </p:spPr>
        <p:txBody>
          <a:bodyPr wrap="square" rtlCol="0">
            <a:spAutoFit/>
          </a:bodyPr>
          <a:lstStyle/>
          <a:p>
            <a:pPr algn="ctr">
              <a:lnSpc>
                <a:spcPct val="75000"/>
              </a:lnSpc>
            </a:pPr>
            <a:r>
              <a:rPr lang="uk-UA" sz="3200" b="1" dirty="0">
                <a:solidFill>
                  <a:schemeClr val="accent3"/>
                </a:solidFill>
                <a:effectLst/>
                <a:latin typeface="Arial" panose="020B0604020202020204" pitchFamily="34" charset="0"/>
                <a:ea typeface="Times New Roman" panose="02020603050405020304" pitchFamily="18" charset="0"/>
              </a:rPr>
              <a:t>Неліцензовані діапазони частот радіозв’язку </a:t>
            </a:r>
            <a:endParaRPr lang="ko-KR" altLang="en-US" sz="3200" b="1" dirty="0">
              <a:solidFill>
                <a:schemeClr val="accent3"/>
              </a:solidFill>
            </a:endParaRPr>
          </a:p>
        </p:txBody>
      </p:sp>
    </p:spTree>
    <p:extLst>
      <p:ext uri="{BB962C8B-B14F-4D97-AF65-F5344CB8AC3E}">
        <p14:creationId xmlns:p14="http://schemas.microsoft.com/office/powerpoint/2010/main" val="12844244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 name="Rectangle 2">
            <a:extLst>
              <a:ext uri="{FF2B5EF4-FFF2-40B4-BE49-F238E27FC236}">
                <a16:creationId xmlns:a16="http://schemas.microsoft.com/office/drawing/2014/main" id="{A00FA39A-1B74-5C42-EF12-99657EF753E4}"/>
              </a:ext>
            </a:extLst>
          </p:cNvPr>
          <p:cNvSpPr>
            <a:spLocks noChangeArrowheads="1"/>
          </p:cNvSpPr>
          <p:nvPr/>
        </p:nvSpPr>
        <p:spPr bwMode="auto">
          <a:xfrm>
            <a:off x="5627914" y="1063756"/>
            <a:ext cx="23952820"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ru-UA"/>
          </a:p>
        </p:txBody>
      </p:sp>
      <p:sp>
        <p:nvSpPr>
          <p:cNvPr id="70" name="TextBox 69">
            <a:extLst>
              <a:ext uri="{FF2B5EF4-FFF2-40B4-BE49-F238E27FC236}">
                <a16:creationId xmlns:a16="http://schemas.microsoft.com/office/drawing/2014/main" id="{6846A2ED-217F-2C81-E4CC-D7C5EF260EA3}"/>
              </a:ext>
            </a:extLst>
          </p:cNvPr>
          <p:cNvSpPr txBox="1"/>
          <p:nvPr/>
        </p:nvSpPr>
        <p:spPr>
          <a:xfrm>
            <a:off x="419516" y="786309"/>
            <a:ext cx="4139784" cy="5355312"/>
          </a:xfrm>
          <a:prstGeom prst="rect">
            <a:avLst/>
          </a:prstGeom>
          <a:noFill/>
        </p:spPr>
        <p:txBody>
          <a:bodyPr wrap="square" rtlCol="0">
            <a:spAutoFit/>
          </a:bodyPr>
          <a:lstStyle/>
          <a:p>
            <a:pPr marL="41910"/>
            <a:r>
              <a:rPr lang="en-US" dirty="0">
                <a:solidFill>
                  <a:schemeClr val="accent4"/>
                </a:solidFill>
                <a:latin typeface="Arial" panose="020B0604020202020204" pitchFamily="34" charset="0"/>
                <a:ea typeface="Calibri" panose="020F0502020204030204" pitchFamily="34" charset="0"/>
                <a:cs typeface="Arial" panose="020B0604020202020204" pitchFamily="34" charset="0"/>
              </a:rPr>
              <a:t>API </a:t>
            </a:r>
            <a:r>
              <a:rPr lang="uk-UA" dirty="0">
                <a:solidFill>
                  <a:schemeClr val="accent4"/>
                </a:solidFill>
                <a:latin typeface="Arial" panose="020B0604020202020204" pitchFamily="34" charset="0"/>
                <a:ea typeface="Calibri" panose="020F0502020204030204" pitchFamily="34" charset="0"/>
                <a:cs typeface="Arial" panose="020B0604020202020204" pitchFamily="34" charset="0"/>
              </a:rPr>
              <a:t>погоди — це набір даних, який веб-сайт або програма може використовувати для відображення поточних умов або прогнозної інформації в певній місцевості. </a:t>
            </a:r>
          </a:p>
          <a:p>
            <a:pPr marL="41910"/>
            <a:r>
              <a:rPr lang="en-US" dirty="0">
                <a:solidFill>
                  <a:schemeClr val="accent4"/>
                </a:solidFill>
                <a:latin typeface="Arial" panose="020B0604020202020204" pitchFamily="34" charset="0"/>
                <a:ea typeface="Calibri" panose="020F0502020204030204" pitchFamily="34" charset="0"/>
                <a:cs typeface="Arial" panose="020B0604020202020204" pitchFamily="34" charset="0"/>
              </a:rPr>
              <a:t>API </a:t>
            </a:r>
            <a:r>
              <a:rPr lang="uk-UA" dirty="0">
                <a:solidFill>
                  <a:schemeClr val="accent4"/>
                </a:solidFill>
                <a:latin typeface="Arial" panose="020B0604020202020204" pitchFamily="34" charset="0"/>
                <a:ea typeface="Calibri" panose="020F0502020204030204" pitchFamily="34" charset="0"/>
                <a:cs typeface="Arial" panose="020B0604020202020204" pitchFamily="34" charset="0"/>
              </a:rPr>
              <a:t>погоди розбивають цю інформацію та повертають її у стандартному текстовому форматі </a:t>
            </a:r>
            <a:r>
              <a:rPr lang="en-US" dirty="0">
                <a:solidFill>
                  <a:schemeClr val="accent4"/>
                </a:solidFill>
                <a:latin typeface="Arial" panose="020B0604020202020204" pitchFamily="34" charset="0"/>
                <a:ea typeface="Calibri" panose="020F0502020204030204" pitchFamily="34" charset="0"/>
                <a:cs typeface="Arial" panose="020B0604020202020204" pitchFamily="34" charset="0"/>
              </a:rPr>
              <a:t>JSON </a:t>
            </a:r>
            <a:r>
              <a:rPr lang="uk-UA" dirty="0">
                <a:solidFill>
                  <a:schemeClr val="accent4"/>
                </a:solidFill>
                <a:latin typeface="Arial" panose="020B0604020202020204" pitchFamily="34" charset="0"/>
                <a:ea typeface="Calibri" panose="020F0502020204030204" pitchFamily="34" charset="0"/>
                <a:cs typeface="Arial" panose="020B0604020202020204" pitchFamily="34" charset="0"/>
              </a:rPr>
              <a:t>з кожним запитом </a:t>
            </a:r>
            <a:r>
              <a:rPr lang="en-US" dirty="0">
                <a:solidFill>
                  <a:schemeClr val="accent4"/>
                </a:solidFill>
                <a:latin typeface="Arial" panose="020B0604020202020204" pitchFamily="34" charset="0"/>
                <a:ea typeface="Calibri" panose="020F0502020204030204" pitchFamily="34" charset="0"/>
                <a:cs typeface="Arial" panose="020B0604020202020204" pitchFamily="34" charset="0"/>
              </a:rPr>
              <a:t>GET.</a:t>
            </a:r>
          </a:p>
          <a:p>
            <a:pPr marL="41910"/>
            <a:r>
              <a:rPr lang="uk-UA" dirty="0">
                <a:solidFill>
                  <a:schemeClr val="accent4"/>
                </a:solidFill>
                <a:latin typeface="Arial" panose="020B0604020202020204" pitchFamily="34" charset="0"/>
                <a:ea typeface="Calibri" panose="020F0502020204030204" pitchFamily="34" charset="0"/>
                <a:cs typeface="Arial" panose="020B0604020202020204" pitchFamily="34" charset="0"/>
              </a:rPr>
              <a:t>Державні дані про погоду є </a:t>
            </a:r>
            <a:r>
              <a:rPr lang="uk-UA" i="1" dirty="0">
                <a:solidFill>
                  <a:schemeClr val="accent4"/>
                </a:solidFill>
                <a:latin typeface="Arial" panose="020B0604020202020204" pitchFamily="34" charset="0"/>
                <a:ea typeface="Calibri" panose="020F0502020204030204" pitchFamily="34" charset="0"/>
                <a:cs typeface="Arial" panose="020B0604020202020204" pitchFamily="34" charset="0"/>
              </a:rPr>
              <a:t>безкоштовним ресурсом</a:t>
            </a:r>
            <a:r>
              <a:rPr lang="uk-UA" dirty="0">
                <a:solidFill>
                  <a:schemeClr val="accent4"/>
                </a:solidFill>
                <a:latin typeface="Arial" panose="020B0604020202020204" pitchFamily="34" charset="0"/>
                <a:ea typeface="Calibri" panose="020F0502020204030204" pitchFamily="34" charset="0"/>
                <a:cs typeface="Arial" panose="020B0604020202020204" pitchFamily="34" charset="0"/>
              </a:rPr>
              <a:t>. Багато найкращих </a:t>
            </a:r>
            <a:r>
              <a:rPr lang="en-US" dirty="0">
                <a:solidFill>
                  <a:schemeClr val="accent4"/>
                </a:solidFill>
                <a:latin typeface="Arial" panose="020B0604020202020204" pitchFamily="34" charset="0"/>
                <a:ea typeface="Calibri" panose="020F0502020204030204" pitchFamily="34" charset="0"/>
                <a:cs typeface="Arial" panose="020B0604020202020204" pitchFamily="34" charset="0"/>
              </a:rPr>
              <a:t>API </a:t>
            </a:r>
            <a:r>
              <a:rPr lang="uk-UA" dirty="0">
                <a:solidFill>
                  <a:schemeClr val="accent4"/>
                </a:solidFill>
                <a:latin typeface="Arial" panose="020B0604020202020204" pitchFamily="34" charset="0"/>
                <a:ea typeface="Calibri" panose="020F0502020204030204" pitchFamily="34" charset="0"/>
                <a:cs typeface="Arial" panose="020B0604020202020204" pitchFamily="34" charset="0"/>
              </a:rPr>
              <a:t>погоди мають інформацію, доступну за невелику плату або безкоштовно. Розробники, які бажають отримати доступ до сповіщень і більш розширених функцій, сплачуватимуть плату залежно від кількості викликів на день.</a:t>
            </a:r>
          </a:p>
        </p:txBody>
      </p:sp>
      <p:sp>
        <p:nvSpPr>
          <p:cNvPr id="72" name="Rectangle 4">
            <a:extLst>
              <a:ext uri="{FF2B5EF4-FFF2-40B4-BE49-F238E27FC236}">
                <a16:creationId xmlns:a16="http://schemas.microsoft.com/office/drawing/2014/main" id="{1C87C179-8E78-F199-C4A4-E47E3AE46BD2}"/>
              </a:ext>
            </a:extLst>
          </p:cNvPr>
          <p:cNvSpPr>
            <a:spLocks noChangeArrowheads="1"/>
          </p:cNvSpPr>
          <p:nvPr/>
        </p:nvSpPr>
        <p:spPr bwMode="auto">
          <a:xfrm>
            <a:off x="5129561" y="94640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UA"/>
          </a:p>
        </p:txBody>
      </p:sp>
      <p:sp>
        <p:nvSpPr>
          <p:cNvPr id="5" name="Rectangle 2">
            <a:extLst>
              <a:ext uri="{FF2B5EF4-FFF2-40B4-BE49-F238E27FC236}">
                <a16:creationId xmlns:a16="http://schemas.microsoft.com/office/drawing/2014/main" id="{15033439-0F68-55A4-8313-1C3506497955}"/>
              </a:ext>
            </a:extLst>
          </p:cNvPr>
          <p:cNvSpPr>
            <a:spLocks noChangeArrowheads="1"/>
          </p:cNvSpPr>
          <p:nvPr/>
        </p:nvSpPr>
        <p:spPr bwMode="auto">
          <a:xfrm>
            <a:off x="5455772" y="201316"/>
            <a:ext cx="30844272"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ru-UA"/>
          </a:p>
        </p:txBody>
      </p:sp>
      <p:sp>
        <p:nvSpPr>
          <p:cNvPr id="3" name="TextBox 2">
            <a:extLst>
              <a:ext uri="{FF2B5EF4-FFF2-40B4-BE49-F238E27FC236}">
                <a16:creationId xmlns:a16="http://schemas.microsoft.com/office/drawing/2014/main" id="{D9F3105F-5AFF-C1EB-B4EB-D45F1B300F15}"/>
              </a:ext>
            </a:extLst>
          </p:cNvPr>
          <p:cNvSpPr txBox="1"/>
          <p:nvPr/>
        </p:nvSpPr>
        <p:spPr>
          <a:xfrm>
            <a:off x="160466" y="70048"/>
            <a:ext cx="4559300" cy="646331"/>
          </a:xfrm>
          <a:prstGeom prst="rect">
            <a:avLst/>
          </a:prstGeom>
          <a:noFill/>
        </p:spPr>
        <p:txBody>
          <a:bodyPr wrap="square" lIns="108000" rIns="108000" rtlCol="0">
            <a:spAutoFit/>
          </a:bodyPr>
          <a:lstStyle/>
          <a:p>
            <a:pPr algn="ctr"/>
            <a:r>
              <a:rPr lang="en-US" altLang="ko-KR" sz="3600" b="1" dirty="0">
                <a:solidFill>
                  <a:schemeClr val="accent4"/>
                </a:solidFill>
                <a:cs typeface="Arial" pitchFamily="34" charset="0"/>
              </a:rPr>
              <a:t>API </a:t>
            </a:r>
            <a:r>
              <a:rPr lang="uk-UA" altLang="ko-KR" sz="3600" b="1" dirty="0">
                <a:solidFill>
                  <a:schemeClr val="accent4"/>
                </a:solidFill>
                <a:cs typeface="Arial" pitchFamily="34" charset="0"/>
              </a:rPr>
              <a:t>погоди</a:t>
            </a:r>
          </a:p>
        </p:txBody>
      </p:sp>
      <p:pic>
        <p:nvPicPr>
          <p:cNvPr id="10" name="Рисунок 9">
            <a:extLst>
              <a:ext uri="{FF2B5EF4-FFF2-40B4-BE49-F238E27FC236}">
                <a16:creationId xmlns:a16="http://schemas.microsoft.com/office/drawing/2014/main" id="{F5E98738-A97D-6FF4-EB56-269F89024DDA}"/>
              </a:ext>
            </a:extLst>
          </p:cNvPr>
          <p:cNvPicPr>
            <a:picLocks noChangeAspect="1"/>
          </p:cNvPicPr>
          <p:nvPr/>
        </p:nvPicPr>
        <p:blipFill>
          <a:blip r:embed="rId3"/>
          <a:stretch>
            <a:fillRect/>
          </a:stretch>
        </p:blipFill>
        <p:spPr>
          <a:xfrm>
            <a:off x="4757865" y="317004"/>
            <a:ext cx="7273669" cy="5824617"/>
          </a:xfrm>
          <a:prstGeom prst="rect">
            <a:avLst/>
          </a:prstGeom>
        </p:spPr>
      </p:pic>
    </p:spTree>
    <p:extLst>
      <p:ext uri="{BB962C8B-B14F-4D97-AF65-F5344CB8AC3E}">
        <p14:creationId xmlns:p14="http://schemas.microsoft.com/office/powerpoint/2010/main" val="3237021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7">
            <a:extLst>
              <a:ext uri="{FF2B5EF4-FFF2-40B4-BE49-F238E27FC236}">
                <a16:creationId xmlns:a16="http://schemas.microsoft.com/office/drawing/2014/main" id="{81EF8F35-844A-4A1E-9178-2FD68529D242}"/>
              </a:ext>
            </a:extLst>
          </p:cNvPr>
          <p:cNvSpPr txBox="1"/>
          <p:nvPr/>
        </p:nvSpPr>
        <p:spPr>
          <a:xfrm>
            <a:off x="177800" y="55582"/>
            <a:ext cx="4013200" cy="4154984"/>
          </a:xfrm>
          <a:prstGeom prst="rect">
            <a:avLst/>
          </a:prstGeom>
          <a:noFill/>
        </p:spPr>
        <p:txBody>
          <a:bodyPr wrap="square" rtlCol="0" anchor="ctr">
            <a:spAutoFit/>
          </a:bodyPr>
          <a:lstStyle/>
          <a:p>
            <a:r>
              <a:rPr lang="uk-UA" altLang="ko-KR" sz="2400" b="1" dirty="0">
                <a:solidFill>
                  <a:schemeClr val="accent4"/>
                </a:solidFill>
                <a:cs typeface="Arial" pitchFamily="34" charset="0"/>
              </a:rPr>
              <a:t>Приклад отриманого прогнозу погоди від </a:t>
            </a:r>
            <a:r>
              <a:rPr lang="en-US" altLang="ko-KR" sz="2400" b="1" dirty="0">
                <a:solidFill>
                  <a:schemeClr val="accent4"/>
                </a:solidFill>
                <a:cs typeface="Arial" pitchFamily="34" charset="0"/>
              </a:rPr>
              <a:t>API</a:t>
            </a:r>
            <a:r>
              <a:rPr lang="uk-UA" altLang="ko-KR" sz="2400" b="1" dirty="0">
                <a:solidFill>
                  <a:schemeClr val="accent4"/>
                </a:solidFill>
                <a:cs typeface="Arial" pitchFamily="34" charset="0"/>
              </a:rPr>
              <a:t> </a:t>
            </a:r>
            <a:r>
              <a:rPr lang="en-US" altLang="ko-KR" sz="2400" b="1" dirty="0">
                <a:solidFill>
                  <a:schemeClr val="accent4"/>
                </a:solidFill>
                <a:cs typeface="Arial" pitchFamily="34" charset="0"/>
              </a:rPr>
              <a:t>OpenWeatherMap</a:t>
            </a:r>
            <a:r>
              <a:rPr lang="uk-UA" altLang="ko-KR" sz="2400" b="1" dirty="0">
                <a:solidFill>
                  <a:schemeClr val="accent4"/>
                </a:solidFill>
                <a:cs typeface="Arial" pitchFamily="34" charset="0"/>
              </a:rPr>
              <a:t>.</a:t>
            </a:r>
          </a:p>
          <a:p>
            <a:r>
              <a:rPr lang="uk-UA" altLang="ko-KR" sz="2400" dirty="0">
                <a:solidFill>
                  <a:schemeClr val="accent4"/>
                </a:solidFill>
                <a:cs typeface="Arial" pitchFamily="34" charset="0"/>
              </a:rPr>
              <a:t>Склад запиту </a:t>
            </a:r>
            <a:r>
              <a:rPr lang="en-US" altLang="ko-KR" sz="2400" dirty="0">
                <a:solidFill>
                  <a:schemeClr val="accent4"/>
                </a:solidFill>
                <a:cs typeface="Arial" pitchFamily="34" charset="0"/>
              </a:rPr>
              <a:t>GET</a:t>
            </a:r>
            <a:r>
              <a:rPr lang="uk-UA" altLang="ko-KR" sz="2400" dirty="0">
                <a:solidFill>
                  <a:schemeClr val="accent4"/>
                </a:solidFill>
                <a:cs typeface="Arial" pitchFamily="34" charset="0"/>
              </a:rPr>
              <a:t>:</a:t>
            </a:r>
          </a:p>
          <a:p>
            <a:pPr marL="342900" indent="-342900">
              <a:buFont typeface="Wingdings" pitchFamily="2" charset="2"/>
              <a:buChar char="Ø"/>
            </a:pPr>
            <a:r>
              <a:rPr lang="uk-UA" altLang="ko-KR" sz="2400" dirty="0">
                <a:solidFill>
                  <a:schemeClr val="accent4"/>
                </a:solidFill>
                <a:cs typeface="Arial" pitchFamily="34" charset="0"/>
              </a:rPr>
              <a:t>сервер;</a:t>
            </a:r>
          </a:p>
          <a:p>
            <a:pPr marL="342900" indent="-342900">
              <a:buFont typeface="Wingdings" pitchFamily="2" charset="2"/>
              <a:buChar char="Ø"/>
            </a:pPr>
            <a:r>
              <a:rPr lang="en-US" altLang="ko-KR" sz="2400" dirty="0">
                <a:solidFill>
                  <a:schemeClr val="accent4"/>
                </a:solidFill>
                <a:cs typeface="Arial" pitchFamily="34" charset="0"/>
              </a:rPr>
              <a:t>ID </a:t>
            </a:r>
            <a:r>
              <a:rPr lang="uk-UA" altLang="ko-KR" sz="2400" dirty="0">
                <a:solidFill>
                  <a:schemeClr val="accent4"/>
                </a:solidFill>
                <a:cs typeface="Arial" pitchFamily="34" charset="0"/>
              </a:rPr>
              <a:t>користувача;</a:t>
            </a:r>
          </a:p>
          <a:p>
            <a:pPr marL="342900" indent="-342900">
              <a:buFont typeface="Wingdings" pitchFamily="2" charset="2"/>
              <a:buChar char="Ø"/>
            </a:pPr>
            <a:r>
              <a:rPr lang="uk-UA" altLang="ko-KR" sz="2400" dirty="0">
                <a:solidFill>
                  <a:schemeClr val="accent4"/>
                </a:solidFill>
                <a:cs typeface="Arial" pitchFamily="34" charset="0"/>
              </a:rPr>
              <a:t>широта і довгота;</a:t>
            </a:r>
            <a:endParaRPr lang="en-US" altLang="ko-KR" sz="2400" dirty="0">
              <a:solidFill>
                <a:schemeClr val="accent4"/>
              </a:solidFill>
              <a:cs typeface="Arial" pitchFamily="34" charset="0"/>
            </a:endParaRPr>
          </a:p>
          <a:p>
            <a:pPr marL="342900" indent="-342900">
              <a:buFont typeface="Wingdings" pitchFamily="2" charset="2"/>
              <a:buChar char="Ø"/>
            </a:pPr>
            <a:r>
              <a:rPr lang="uk-UA" altLang="ko-KR" sz="2400" dirty="0">
                <a:solidFill>
                  <a:schemeClr val="accent4"/>
                </a:solidFill>
                <a:cs typeface="Arial" pitchFamily="34" charset="0"/>
              </a:rPr>
              <a:t>одиниці виміру;</a:t>
            </a:r>
          </a:p>
          <a:p>
            <a:pPr marL="342900" indent="-342900">
              <a:buFont typeface="Wingdings" pitchFamily="2" charset="2"/>
              <a:buChar char="Ø"/>
            </a:pPr>
            <a:r>
              <a:rPr lang="uk-UA" altLang="ko-KR" sz="2400" dirty="0">
                <a:solidFill>
                  <a:schemeClr val="accent4"/>
                </a:solidFill>
                <a:cs typeface="Arial" pitchFamily="34" charset="0"/>
              </a:rPr>
              <a:t>кількість 3-годинних періодів.</a:t>
            </a:r>
          </a:p>
          <a:p>
            <a:r>
              <a:rPr lang="uk-UA" altLang="ko-KR" sz="2400" dirty="0">
                <a:solidFill>
                  <a:schemeClr val="accent4"/>
                </a:solidFill>
                <a:cs typeface="Arial" pitchFamily="34" charset="0"/>
              </a:rPr>
              <a:t>Відповідь у форматі </a:t>
            </a:r>
            <a:r>
              <a:rPr lang="en-US" altLang="ko-KR" sz="2400" dirty="0">
                <a:solidFill>
                  <a:schemeClr val="accent4"/>
                </a:solidFill>
                <a:cs typeface="Arial" pitchFamily="34" charset="0"/>
              </a:rPr>
              <a:t>JSON</a:t>
            </a:r>
            <a:r>
              <a:rPr lang="uk-UA" altLang="ko-KR" sz="2400" dirty="0">
                <a:solidFill>
                  <a:schemeClr val="accent4"/>
                </a:solidFill>
                <a:cs typeface="Arial" pitchFamily="34" charset="0"/>
              </a:rPr>
              <a:t>.</a:t>
            </a:r>
            <a:endParaRPr lang="ko-KR" altLang="en-US" sz="2400" dirty="0">
              <a:solidFill>
                <a:schemeClr val="accent4"/>
              </a:solidFill>
              <a:cs typeface="Arial" pitchFamily="34" charset="0"/>
            </a:endParaRPr>
          </a:p>
        </p:txBody>
      </p:sp>
      <p:sp>
        <p:nvSpPr>
          <p:cNvPr id="19" name="TextBox 18">
            <a:extLst>
              <a:ext uri="{FF2B5EF4-FFF2-40B4-BE49-F238E27FC236}">
                <a16:creationId xmlns:a16="http://schemas.microsoft.com/office/drawing/2014/main" id="{CFD1E54D-1F6A-4EB1-8046-53F1167797F7}"/>
              </a:ext>
            </a:extLst>
          </p:cNvPr>
          <p:cNvSpPr txBox="1"/>
          <p:nvPr/>
        </p:nvSpPr>
        <p:spPr>
          <a:xfrm>
            <a:off x="4279900" y="4257288"/>
            <a:ext cx="7810500" cy="2369880"/>
          </a:xfrm>
          <a:prstGeom prst="rect">
            <a:avLst/>
          </a:prstGeom>
          <a:noFill/>
        </p:spPr>
        <p:txBody>
          <a:bodyPr wrap="square" lIns="36000" tIns="0" rIns="36000" bIns="0" rtlCol="0" anchor="ctr">
            <a:spAutoFit/>
          </a:bodyPr>
          <a:lstStyle/>
          <a:p>
            <a:r>
              <a:rPr lang="en-US" altLang="ko-KR" sz="2200" b="1" i="1" dirty="0">
                <a:solidFill>
                  <a:schemeClr val="bg1"/>
                </a:solidFill>
              </a:rPr>
              <a:t>OpenWeatherMap</a:t>
            </a:r>
            <a:r>
              <a:rPr lang="uk-UA" altLang="ko-KR" sz="2200" b="1" i="1" dirty="0">
                <a:solidFill>
                  <a:schemeClr val="bg1"/>
                </a:solidFill>
              </a:rPr>
              <a:t> API є найкращим безкоштовним API погоди </a:t>
            </a:r>
            <a:r>
              <a:rPr lang="uk-UA" altLang="ko-KR" sz="2200" dirty="0">
                <a:solidFill>
                  <a:schemeClr val="bg1"/>
                </a:solidFill>
              </a:rPr>
              <a:t>для багатьох користувачів. Його безкоштовний обліковий запис пропонує багато інформації про поточні умови та кілька рівнів прогнозування. На базовому рівні перший мільйон викликів із веб-сайту чи програми розробника безкоштовний. Цієї кількості достатньо, щоб задовольнити потребу в даних для більшості користувачів.</a:t>
            </a:r>
          </a:p>
        </p:txBody>
      </p:sp>
      <p:pic>
        <p:nvPicPr>
          <p:cNvPr id="6148" name="Picture 4">
            <a:extLst>
              <a:ext uri="{FF2B5EF4-FFF2-40B4-BE49-F238E27FC236}">
                <a16:creationId xmlns:a16="http://schemas.microsoft.com/office/drawing/2014/main" id="{B2C88A38-CA58-030A-F83B-355B56DB923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2077" y="4657398"/>
            <a:ext cx="3678891" cy="1569660"/>
          </a:xfrm>
          <a:prstGeom prst="rect">
            <a:avLst/>
          </a:prstGeom>
          <a:noFill/>
          <a:extLst>
            <a:ext uri="{909E8E84-426E-40DD-AFC4-6F175D3DCCD1}">
              <a14:hiddenFill xmlns:a14="http://schemas.microsoft.com/office/drawing/2010/main">
                <a:solidFill>
                  <a:srgbClr val="FFFFFF"/>
                </a:solidFill>
              </a14:hiddenFill>
            </a:ext>
          </a:extLst>
        </p:spPr>
      </p:pic>
      <p:pic>
        <p:nvPicPr>
          <p:cNvPr id="8" name="Рисунок 7">
            <a:extLst>
              <a:ext uri="{FF2B5EF4-FFF2-40B4-BE49-F238E27FC236}">
                <a16:creationId xmlns:a16="http://schemas.microsoft.com/office/drawing/2014/main" id="{E41EA2FD-5DFC-21F9-7531-B5DC52C052D7}"/>
              </a:ext>
            </a:extLst>
          </p:cNvPr>
          <p:cNvPicPr>
            <a:picLocks noChangeAspect="1"/>
          </p:cNvPicPr>
          <p:nvPr/>
        </p:nvPicPr>
        <p:blipFill>
          <a:blip r:embed="rId4"/>
          <a:stretch>
            <a:fillRect/>
          </a:stretch>
        </p:blipFill>
        <p:spPr>
          <a:xfrm>
            <a:off x="4191000" y="0"/>
            <a:ext cx="8001000" cy="4025900"/>
          </a:xfrm>
          <a:prstGeom prst="rect">
            <a:avLst/>
          </a:prstGeom>
        </p:spPr>
      </p:pic>
    </p:spTree>
    <p:extLst>
      <p:ext uri="{BB962C8B-B14F-4D97-AF65-F5344CB8AC3E}">
        <p14:creationId xmlns:p14="http://schemas.microsoft.com/office/powerpoint/2010/main" val="33780338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7">
            <a:extLst>
              <a:ext uri="{FF2B5EF4-FFF2-40B4-BE49-F238E27FC236}">
                <a16:creationId xmlns:a16="http://schemas.microsoft.com/office/drawing/2014/main" id="{81EF8F35-844A-4A1E-9178-2FD68529D242}"/>
              </a:ext>
            </a:extLst>
          </p:cNvPr>
          <p:cNvSpPr txBox="1"/>
          <p:nvPr/>
        </p:nvSpPr>
        <p:spPr>
          <a:xfrm>
            <a:off x="177800" y="76200"/>
            <a:ext cx="4013200" cy="4832092"/>
          </a:xfrm>
          <a:prstGeom prst="rect">
            <a:avLst/>
          </a:prstGeom>
          <a:noFill/>
        </p:spPr>
        <p:txBody>
          <a:bodyPr wrap="square" rtlCol="0" anchor="ctr">
            <a:spAutoFit/>
          </a:bodyPr>
          <a:lstStyle/>
          <a:p>
            <a:r>
              <a:rPr lang="uk-UA" altLang="ko-KR" sz="2200" b="1" dirty="0">
                <a:solidFill>
                  <a:schemeClr val="accent4"/>
                </a:solidFill>
                <a:cs typeface="Arial" pitchFamily="34" charset="0"/>
              </a:rPr>
              <a:t>Приклад отриманого прогнозу погоди від </a:t>
            </a:r>
            <a:r>
              <a:rPr lang="en-US" altLang="ko-KR" sz="2200" b="1" dirty="0">
                <a:solidFill>
                  <a:schemeClr val="accent4"/>
                </a:solidFill>
                <a:cs typeface="Arial" pitchFamily="34" charset="0"/>
              </a:rPr>
              <a:t>API</a:t>
            </a:r>
            <a:r>
              <a:rPr lang="uk-UA" altLang="ko-KR" sz="2200" b="1" dirty="0">
                <a:solidFill>
                  <a:schemeClr val="accent4"/>
                </a:solidFill>
                <a:cs typeface="Arial" pitchFamily="34" charset="0"/>
              </a:rPr>
              <a:t> </a:t>
            </a:r>
            <a:r>
              <a:rPr lang="en-US" altLang="ko-KR" sz="2200" b="1" dirty="0">
                <a:solidFill>
                  <a:schemeClr val="accent4"/>
                </a:solidFill>
                <a:cs typeface="Arial" pitchFamily="34" charset="0"/>
              </a:rPr>
              <a:t>SolCast</a:t>
            </a:r>
            <a:r>
              <a:rPr lang="uk-UA" altLang="ko-KR" sz="2200" b="1" dirty="0">
                <a:solidFill>
                  <a:schemeClr val="accent4"/>
                </a:solidFill>
                <a:cs typeface="Arial" pitchFamily="34" charset="0"/>
              </a:rPr>
              <a:t>.</a:t>
            </a:r>
          </a:p>
          <a:p>
            <a:r>
              <a:rPr lang="uk-UA" altLang="ko-KR" sz="2200" dirty="0">
                <a:solidFill>
                  <a:schemeClr val="accent4"/>
                </a:solidFill>
                <a:cs typeface="Arial" pitchFamily="34" charset="0"/>
              </a:rPr>
              <a:t>Склад запиту </a:t>
            </a:r>
            <a:r>
              <a:rPr lang="en-US" altLang="ko-KR" sz="2200" dirty="0">
                <a:solidFill>
                  <a:schemeClr val="accent4"/>
                </a:solidFill>
                <a:cs typeface="Arial" pitchFamily="34" charset="0"/>
              </a:rPr>
              <a:t>GET:</a:t>
            </a:r>
          </a:p>
          <a:p>
            <a:pPr marL="342900" indent="-342900">
              <a:buFont typeface="Wingdings" pitchFamily="2" charset="2"/>
              <a:buChar char="Ø"/>
            </a:pPr>
            <a:r>
              <a:rPr lang="uk-UA" altLang="ko-KR" sz="2200" dirty="0">
                <a:solidFill>
                  <a:schemeClr val="accent4"/>
                </a:solidFill>
                <a:cs typeface="Arial" pitchFamily="34" charset="0"/>
              </a:rPr>
              <a:t>сервер;</a:t>
            </a:r>
          </a:p>
          <a:p>
            <a:pPr marL="342900" indent="-342900">
              <a:buFont typeface="Wingdings" pitchFamily="2" charset="2"/>
              <a:buChar char="Ø"/>
            </a:pPr>
            <a:r>
              <a:rPr lang="en-US" altLang="ko-KR" sz="2200" dirty="0">
                <a:solidFill>
                  <a:schemeClr val="accent4"/>
                </a:solidFill>
                <a:cs typeface="Arial" pitchFamily="34" charset="0"/>
              </a:rPr>
              <a:t>ID </a:t>
            </a:r>
            <a:r>
              <a:rPr lang="uk-UA" altLang="ko-KR" sz="2200" dirty="0">
                <a:solidFill>
                  <a:schemeClr val="accent4"/>
                </a:solidFill>
                <a:cs typeface="Arial" pitchFamily="34" charset="0"/>
              </a:rPr>
              <a:t>користувача;</a:t>
            </a:r>
          </a:p>
          <a:p>
            <a:pPr marL="342900" indent="-342900">
              <a:buFont typeface="Wingdings" pitchFamily="2" charset="2"/>
              <a:buChar char="Ø"/>
            </a:pPr>
            <a:r>
              <a:rPr lang="uk-UA" altLang="ko-KR" sz="2200" dirty="0">
                <a:solidFill>
                  <a:schemeClr val="accent4"/>
                </a:solidFill>
                <a:cs typeface="Arial" pitchFamily="34" charset="0"/>
              </a:rPr>
              <a:t>широта і довгота;</a:t>
            </a:r>
          </a:p>
          <a:p>
            <a:pPr marL="342900" indent="-342900">
              <a:buFont typeface="Wingdings" pitchFamily="2" charset="2"/>
              <a:buChar char="Ø"/>
            </a:pPr>
            <a:r>
              <a:rPr lang="uk-UA" altLang="ko-KR" sz="2200" dirty="0">
                <a:solidFill>
                  <a:schemeClr val="accent4"/>
                </a:solidFill>
                <a:cs typeface="Arial" pitchFamily="34" charset="0"/>
              </a:rPr>
              <a:t>потужність панелі;</a:t>
            </a:r>
          </a:p>
          <a:p>
            <a:pPr marL="342900" indent="-342900">
              <a:buFont typeface="Wingdings" pitchFamily="2" charset="2"/>
              <a:buChar char="Ø"/>
            </a:pPr>
            <a:r>
              <a:rPr lang="uk-UA" altLang="ko-KR" sz="2200" dirty="0">
                <a:solidFill>
                  <a:schemeClr val="accent4"/>
                </a:solidFill>
                <a:cs typeface="Arial" pitchFamily="34" charset="0"/>
              </a:rPr>
              <a:t>азимут напрямку панелі від півночі;</a:t>
            </a:r>
          </a:p>
          <a:p>
            <a:pPr marL="342900" indent="-342900">
              <a:buFont typeface="Wingdings" pitchFamily="2" charset="2"/>
              <a:buChar char="Ø"/>
            </a:pPr>
            <a:r>
              <a:rPr lang="uk-UA" altLang="ko-KR" sz="2200" dirty="0">
                <a:solidFill>
                  <a:schemeClr val="accent4"/>
                </a:solidFill>
                <a:cs typeface="Arial" pitchFamily="34" charset="0"/>
              </a:rPr>
              <a:t>нахил панелі до горизонту;</a:t>
            </a:r>
          </a:p>
          <a:p>
            <a:pPr marL="342900" indent="-342900">
              <a:buFont typeface="Wingdings" pitchFamily="2" charset="2"/>
              <a:buChar char="Ø"/>
            </a:pPr>
            <a:r>
              <a:rPr lang="uk-UA" altLang="ko-KR" sz="2200" dirty="0">
                <a:solidFill>
                  <a:schemeClr val="accent4"/>
                </a:solidFill>
                <a:cs typeface="Arial" pitchFamily="34" charset="0"/>
              </a:rPr>
              <a:t>коефіцієнт втрат панелі;</a:t>
            </a:r>
          </a:p>
          <a:p>
            <a:pPr marL="342900" indent="-342900">
              <a:buFont typeface="Wingdings" pitchFamily="2" charset="2"/>
              <a:buChar char="Ø"/>
            </a:pPr>
            <a:r>
              <a:rPr lang="uk-UA" altLang="ko-KR" sz="2200" dirty="0">
                <a:solidFill>
                  <a:schemeClr val="accent4"/>
                </a:solidFill>
                <a:cs typeface="Arial" pitchFamily="34" charset="0"/>
              </a:rPr>
              <a:t>кількість годин прогнозу.</a:t>
            </a:r>
          </a:p>
          <a:p>
            <a:r>
              <a:rPr lang="uk-UA" altLang="ko-KR" sz="2200" dirty="0">
                <a:solidFill>
                  <a:schemeClr val="accent4"/>
                </a:solidFill>
                <a:cs typeface="Arial" pitchFamily="34" charset="0"/>
              </a:rPr>
              <a:t>Відповідь у форматі </a:t>
            </a:r>
            <a:r>
              <a:rPr lang="en-US" altLang="ko-KR" sz="2200" dirty="0">
                <a:solidFill>
                  <a:schemeClr val="accent4"/>
                </a:solidFill>
                <a:cs typeface="Arial" pitchFamily="34" charset="0"/>
              </a:rPr>
              <a:t>JSON</a:t>
            </a:r>
            <a:r>
              <a:rPr lang="uk-UA" altLang="ko-KR" sz="2200" dirty="0">
                <a:solidFill>
                  <a:schemeClr val="accent4"/>
                </a:solidFill>
                <a:cs typeface="Arial" pitchFamily="34" charset="0"/>
              </a:rPr>
              <a:t>.</a:t>
            </a:r>
            <a:endParaRPr lang="ko-KR" altLang="en-US" sz="2200" dirty="0">
              <a:solidFill>
                <a:schemeClr val="accent4"/>
              </a:solidFill>
              <a:cs typeface="Arial" pitchFamily="34" charset="0"/>
            </a:endParaRPr>
          </a:p>
        </p:txBody>
      </p:sp>
      <p:sp>
        <p:nvSpPr>
          <p:cNvPr id="19" name="TextBox 18">
            <a:extLst>
              <a:ext uri="{FF2B5EF4-FFF2-40B4-BE49-F238E27FC236}">
                <a16:creationId xmlns:a16="http://schemas.microsoft.com/office/drawing/2014/main" id="{CFD1E54D-1F6A-4EB1-8046-53F1167797F7}"/>
              </a:ext>
            </a:extLst>
          </p:cNvPr>
          <p:cNvSpPr txBox="1"/>
          <p:nvPr/>
        </p:nvSpPr>
        <p:spPr>
          <a:xfrm>
            <a:off x="4279900" y="4334233"/>
            <a:ext cx="7810500" cy="2215991"/>
          </a:xfrm>
          <a:prstGeom prst="rect">
            <a:avLst/>
          </a:prstGeom>
          <a:noFill/>
        </p:spPr>
        <p:txBody>
          <a:bodyPr wrap="square" lIns="36000" tIns="0" rIns="36000" bIns="0" rtlCol="0" anchor="ctr">
            <a:spAutoFit/>
          </a:bodyPr>
          <a:lstStyle/>
          <a:p>
            <a:r>
              <a:rPr lang="uk-UA" sz="18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В мережі існують декілька прогнозних серверів, які для освітніх, ознайомчих, рекламних цілей дозволяють зробити до 10 безкоштовних запитів виробництва сонячної енергії за добу</a:t>
            </a:r>
            <a:r>
              <a:rPr lang="ru-RU" sz="18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a:t>
            </a:r>
          </a:p>
          <a:p>
            <a:pPr marL="342900" lvl="0" indent="-342900">
              <a:buFont typeface="Times New Roman" panose="02020603050405020304" pitchFamily="18" charset="0"/>
              <a:buChar char="-"/>
            </a:pPr>
            <a:r>
              <a:rPr lang="en-US" sz="18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Solcast.com.au</a:t>
            </a:r>
          </a:p>
          <a:p>
            <a:pPr marL="342900" lvl="0" indent="-342900">
              <a:buFont typeface="Times New Roman" panose="02020603050405020304" pitchFamily="18" charset="0"/>
              <a:buChar char="-"/>
            </a:pPr>
            <a:r>
              <a:rPr lang="en-US" sz="1800" dirty="0" err="1">
                <a:solidFill>
                  <a:schemeClr val="bg1"/>
                </a:solidFill>
                <a:effectLst/>
                <a:latin typeface="Arial" panose="020B0604020202020204" pitchFamily="34" charset="0"/>
                <a:ea typeface="Times New Roman" panose="02020603050405020304" pitchFamily="18" charset="0"/>
                <a:cs typeface="Arial" panose="020B0604020202020204" pitchFamily="34" charset="0"/>
              </a:rPr>
              <a:t>Forecast.solar</a:t>
            </a:r>
            <a:endParaRPr lang="en-US" sz="1800" dirty="0">
              <a:solidFill>
                <a:schemeClr val="bg1"/>
              </a:solidFill>
              <a:effectLst/>
              <a:latin typeface="Arial" panose="020B0604020202020204" pitchFamily="34" charset="0"/>
              <a:ea typeface="Times New Roman" panose="02020603050405020304" pitchFamily="18" charset="0"/>
              <a:cs typeface="Arial" panose="020B0604020202020204" pitchFamily="34" charset="0"/>
            </a:endParaRPr>
          </a:p>
          <a:p>
            <a:pPr marL="342900" lvl="0" indent="-342900">
              <a:buFont typeface="Times New Roman" panose="02020603050405020304" pitchFamily="18" charset="0"/>
              <a:buChar char="-"/>
            </a:pPr>
            <a:r>
              <a:rPr lang="en-US" sz="1800" dirty="0" err="1">
                <a:solidFill>
                  <a:schemeClr val="bg1"/>
                </a:solidFill>
                <a:effectLst/>
                <a:latin typeface="Arial" panose="020B0604020202020204" pitchFamily="34" charset="0"/>
                <a:ea typeface="Times New Roman" panose="02020603050405020304" pitchFamily="18" charset="0"/>
                <a:cs typeface="Arial" panose="020B0604020202020204" pitchFamily="34" charset="0"/>
              </a:rPr>
              <a:t>Stormglas.io</a:t>
            </a:r>
            <a:endParaRPr lang="en-US" sz="1800" dirty="0">
              <a:solidFill>
                <a:schemeClr val="bg1"/>
              </a:solidFill>
              <a:effectLst/>
              <a:latin typeface="Arial" panose="020B0604020202020204" pitchFamily="34" charset="0"/>
              <a:ea typeface="Times New Roman" panose="02020603050405020304" pitchFamily="18" charset="0"/>
              <a:cs typeface="Arial" panose="020B0604020202020204" pitchFamily="34" charset="0"/>
            </a:endParaRPr>
          </a:p>
          <a:p>
            <a:r>
              <a:rPr lang="uk-UA" sz="180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API надає спрощені дані про фотоелектричну потужність на основі широти та довготи з роздільною здатністю 30 хвилин. </a:t>
            </a:r>
          </a:p>
        </p:txBody>
      </p:sp>
      <p:pic>
        <p:nvPicPr>
          <p:cNvPr id="2" name="Рисунок 1">
            <a:extLst>
              <a:ext uri="{FF2B5EF4-FFF2-40B4-BE49-F238E27FC236}">
                <a16:creationId xmlns:a16="http://schemas.microsoft.com/office/drawing/2014/main" id="{1BAABC19-1F31-642D-27DA-084880572B54}"/>
              </a:ext>
            </a:extLst>
          </p:cNvPr>
          <p:cNvPicPr>
            <a:picLocks noChangeAspect="1"/>
          </p:cNvPicPr>
          <p:nvPr/>
        </p:nvPicPr>
        <p:blipFill>
          <a:blip r:embed="rId3"/>
          <a:stretch>
            <a:fillRect/>
          </a:stretch>
        </p:blipFill>
        <p:spPr>
          <a:xfrm>
            <a:off x="4191000" y="1"/>
            <a:ext cx="8001000" cy="4066130"/>
          </a:xfrm>
          <a:prstGeom prst="rect">
            <a:avLst/>
          </a:prstGeom>
        </p:spPr>
      </p:pic>
      <p:pic>
        <p:nvPicPr>
          <p:cNvPr id="3" name="Рисунок 2">
            <a:extLst>
              <a:ext uri="{FF2B5EF4-FFF2-40B4-BE49-F238E27FC236}">
                <a16:creationId xmlns:a16="http://schemas.microsoft.com/office/drawing/2014/main" id="{9800919A-B0BC-1DB0-B881-BBE916B44302}"/>
              </a:ext>
            </a:extLst>
          </p:cNvPr>
          <p:cNvPicPr>
            <a:picLocks noChangeAspect="1"/>
          </p:cNvPicPr>
          <p:nvPr/>
        </p:nvPicPr>
        <p:blipFill>
          <a:blip r:embed="rId4"/>
          <a:stretch>
            <a:fillRect/>
          </a:stretch>
        </p:blipFill>
        <p:spPr>
          <a:xfrm>
            <a:off x="177800" y="5291287"/>
            <a:ext cx="3886200" cy="1335881"/>
          </a:xfrm>
          <a:prstGeom prst="rect">
            <a:avLst/>
          </a:prstGeom>
        </p:spPr>
      </p:pic>
    </p:spTree>
    <p:extLst>
      <p:ext uri="{BB962C8B-B14F-4D97-AF65-F5344CB8AC3E}">
        <p14:creationId xmlns:p14="http://schemas.microsoft.com/office/powerpoint/2010/main" val="37388305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5FE8C8A-C833-A852-C23E-EC9399D19AB5}"/>
              </a:ext>
            </a:extLst>
          </p:cNvPr>
          <p:cNvSpPr txBox="1"/>
          <p:nvPr/>
        </p:nvSpPr>
        <p:spPr>
          <a:xfrm>
            <a:off x="374650" y="50800"/>
            <a:ext cx="11442700" cy="677108"/>
          </a:xfrm>
          <a:prstGeom prst="rect">
            <a:avLst/>
          </a:prstGeom>
          <a:noFill/>
        </p:spPr>
        <p:txBody>
          <a:bodyPr wrap="square" rtlCol="0">
            <a:spAutoFit/>
          </a:bodyPr>
          <a:lstStyle/>
          <a:p>
            <a:pPr algn="ctr"/>
            <a:r>
              <a:rPr lang="uk-UA" sz="1900" b="1" dirty="0">
                <a:solidFill>
                  <a:srgbClr val="0070C0"/>
                </a:solidFill>
                <a:effectLst/>
                <a:latin typeface="Arial" panose="020B0604020202020204" pitchFamily="34" charset="0"/>
                <a:ea typeface="Times New Roman" panose="02020603050405020304" pitchFamily="18" charset="0"/>
                <a:cs typeface="Times New Roman" panose="02020603050405020304" pitchFamily="18" charset="0"/>
              </a:rPr>
              <a:t>Програмно-технічний комплекс віддаленого моніторингу та управління енергоспоживанням </a:t>
            </a:r>
          </a:p>
          <a:p>
            <a:pPr algn="ctr"/>
            <a:r>
              <a:rPr lang="uk-UA" sz="1900" b="1" dirty="0">
                <a:solidFill>
                  <a:srgbClr val="0070C0"/>
                </a:solidFill>
                <a:effectLst/>
                <a:latin typeface="Arial" panose="020B0604020202020204" pitchFamily="34" charset="0"/>
                <a:ea typeface="Times New Roman" panose="02020603050405020304" pitchFamily="18" charset="0"/>
                <a:cs typeface="Times New Roman" panose="02020603050405020304" pitchFamily="18" charset="0"/>
              </a:rPr>
              <a:t>локальних об'єктів з декількома джерелами відновлювальної та невідновлювальної енергії</a:t>
            </a:r>
            <a:r>
              <a:rPr lang="ru-UA" sz="1900" b="1" dirty="0">
                <a:effectLst/>
              </a:rPr>
              <a:t> </a:t>
            </a:r>
            <a:endParaRPr lang="ru-UA" sz="1900" b="1" dirty="0"/>
          </a:p>
        </p:txBody>
      </p:sp>
      <p:pic>
        <p:nvPicPr>
          <p:cNvPr id="5" name="Рисунок 4">
            <a:extLst>
              <a:ext uri="{FF2B5EF4-FFF2-40B4-BE49-F238E27FC236}">
                <a16:creationId xmlns:a16="http://schemas.microsoft.com/office/drawing/2014/main" id="{19CB7579-F793-C0C1-FC15-6F3DAE50D83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51947" y="727908"/>
            <a:ext cx="8538453" cy="5994656"/>
          </a:xfrm>
          <a:prstGeom prst="rect">
            <a:avLst/>
          </a:prstGeom>
        </p:spPr>
      </p:pic>
      <p:sp>
        <p:nvSpPr>
          <p:cNvPr id="6" name="TextBox 5">
            <a:extLst>
              <a:ext uri="{FF2B5EF4-FFF2-40B4-BE49-F238E27FC236}">
                <a16:creationId xmlns:a16="http://schemas.microsoft.com/office/drawing/2014/main" id="{7393AE63-EA2A-5A1B-48B5-EF55D2927769}"/>
              </a:ext>
            </a:extLst>
          </p:cNvPr>
          <p:cNvSpPr txBox="1"/>
          <p:nvPr/>
        </p:nvSpPr>
        <p:spPr>
          <a:xfrm>
            <a:off x="50800" y="697484"/>
            <a:ext cx="3568700" cy="6055504"/>
          </a:xfrm>
          <a:prstGeom prst="rect">
            <a:avLst/>
          </a:prstGeom>
          <a:noFill/>
        </p:spPr>
        <p:txBody>
          <a:bodyPr wrap="square" rtlCol="0">
            <a:spAutoFit/>
          </a:bodyPr>
          <a:lstStyle/>
          <a:p>
            <a:pPr marL="41910"/>
            <a:r>
              <a:rPr lang="uk-UA" sz="1550" b="1" dirty="0">
                <a:solidFill>
                  <a:schemeClr val="accent4"/>
                </a:solidFill>
                <a:effectLst/>
                <a:latin typeface="Arial" panose="020B0604020202020204" pitchFamily="34" charset="0"/>
                <a:ea typeface="Times New Roman" panose="02020603050405020304" pitchFamily="18" charset="0"/>
                <a:cs typeface="Arial" panose="020B0604020202020204" pitchFamily="34" charset="0"/>
              </a:rPr>
              <a:t>Складається з кількох незалежних блоків, які виконують певні операції в автоматичному і автоматизованому режимах керування:</a:t>
            </a:r>
            <a:endParaRPr lang="ru-UA" sz="1550" b="1" dirty="0">
              <a:solidFill>
                <a:schemeClr val="accent4"/>
              </a:solidFill>
              <a:effectLst/>
              <a:latin typeface="Arial" panose="020B0604020202020204" pitchFamily="34" charset="0"/>
              <a:ea typeface="Times New Roman" panose="02020603050405020304" pitchFamily="18" charset="0"/>
              <a:cs typeface="Arial" panose="020B0604020202020204" pitchFamily="34" charset="0"/>
            </a:endParaRPr>
          </a:p>
          <a:p>
            <a:pPr marL="177800" lvl="0" indent="-177800">
              <a:buFont typeface="Wingdings" pitchFamily="2" charset="2"/>
              <a:buChar char="Ø"/>
            </a:pPr>
            <a:r>
              <a:rPr lang="uk-UA" sz="1550" b="1" dirty="0">
                <a:solidFill>
                  <a:schemeClr val="accent4"/>
                </a:solidFill>
                <a:effectLst/>
                <a:latin typeface="Arial" panose="020B0604020202020204" pitchFamily="34" charset="0"/>
                <a:ea typeface="Times New Roman" panose="02020603050405020304" pitchFamily="18" charset="0"/>
                <a:cs typeface="Arial" panose="020B0604020202020204" pitchFamily="34" charset="0"/>
              </a:rPr>
              <a:t>блок аналізу, прогнозування, обробки інформації і управління (</a:t>
            </a:r>
            <a:r>
              <a:rPr lang="en-US" sz="1550" b="1" dirty="0">
                <a:solidFill>
                  <a:schemeClr val="accent4"/>
                </a:solidFill>
                <a:effectLst/>
                <a:latin typeface="Arial" panose="020B0604020202020204" pitchFamily="34" charset="0"/>
                <a:ea typeface="Times New Roman" panose="02020603050405020304" pitchFamily="18" charset="0"/>
                <a:cs typeface="Arial" panose="020B0604020202020204" pitchFamily="34" charset="0"/>
              </a:rPr>
              <a:t>MAIN</a:t>
            </a:r>
            <a:r>
              <a:rPr lang="uk-UA" sz="1550" b="1" dirty="0">
                <a:solidFill>
                  <a:schemeClr val="accent4"/>
                </a:solidFill>
                <a:effectLst/>
                <a:latin typeface="Arial" panose="020B0604020202020204" pitchFamily="34" charset="0"/>
                <a:ea typeface="Times New Roman" panose="02020603050405020304" pitchFamily="18" charset="0"/>
                <a:cs typeface="Arial" panose="020B0604020202020204" pitchFamily="34" charset="0"/>
              </a:rPr>
              <a:t>); </a:t>
            </a:r>
            <a:endParaRPr lang="ru-UA" sz="1550" b="1" dirty="0">
              <a:solidFill>
                <a:schemeClr val="accent4"/>
              </a:solidFill>
              <a:effectLst/>
              <a:latin typeface="Arial" panose="020B0604020202020204" pitchFamily="34" charset="0"/>
              <a:ea typeface="Times New Roman" panose="02020603050405020304" pitchFamily="18" charset="0"/>
              <a:cs typeface="Arial" panose="020B0604020202020204" pitchFamily="34" charset="0"/>
            </a:endParaRPr>
          </a:p>
          <a:p>
            <a:pPr marL="177800" lvl="0" indent="-177800">
              <a:buFont typeface="Wingdings" pitchFamily="2" charset="2"/>
              <a:buChar char="Ø"/>
            </a:pPr>
            <a:r>
              <a:rPr lang="uk-UA" sz="1550" b="1" dirty="0">
                <a:solidFill>
                  <a:schemeClr val="accent4"/>
                </a:solidFill>
                <a:effectLst/>
                <a:latin typeface="Arial" panose="020B0604020202020204" pitchFamily="34" charset="0"/>
                <a:ea typeface="Times New Roman" panose="02020603050405020304" pitchFamily="18" charset="0"/>
                <a:cs typeface="Arial" panose="020B0604020202020204" pitchFamily="34" charset="0"/>
              </a:rPr>
              <a:t>універсальних блоків первинного збору, обробки інформації і управління (</a:t>
            </a:r>
            <a:r>
              <a:rPr lang="en-US" sz="1550" b="1" dirty="0">
                <a:solidFill>
                  <a:schemeClr val="accent4"/>
                </a:solidFill>
                <a:effectLst/>
                <a:latin typeface="Arial" panose="020B0604020202020204" pitchFamily="34" charset="0"/>
                <a:ea typeface="Times New Roman" panose="02020603050405020304" pitchFamily="18" charset="0"/>
                <a:cs typeface="Arial" panose="020B0604020202020204" pitchFamily="34" charset="0"/>
              </a:rPr>
              <a:t>CPM</a:t>
            </a:r>
            <a:r>
              <a:rPr lang="uk-UA" sz="1550" b="1" dirty="0">
                <a:solidFill>
                  <a:schemeClr val="accent4"/>
                </a:solidFill>
                <a:effectLst/>
                <a:latin typeface="Arial" panose="020B0604020202020204" pitchFamily="34" charset="0"/>
                <a:ea typeface="Times New Roman" panose="02020603050405020304" pitchFamily="18" charset="0"/>
                <a:cs typeface="Arial" panose="020B0604020202020204" pitchFamily="34" charset="0"/>
              </a:rPr>
              <a:t>)</a:t>
            </a:r>
            <a:r>
              <a:rPr lang="uk-UA" sz="1550" b="1" dirty="0">
                <a:solidFill>
                  <a:schemeClr val="accent4"/>
                </a:solidFill>
                <a:latin typeface="Arial" panose="020B0604020202020204" pitchFamily="34" charset="0"/>
                <a:ea typeface="Times New Roman" panose="02020603050405020304" pitchFamily="18" charset="0"/>
                <a:cs typeface="Arial" panose="020B0604020202020204" pitchFamily="34" charset="0"/>
              </a:rPr>
              <a:t>.</a:t>
            </a:r>
            <a:endParaRPr lang="ru-UA" sz="1550" b="1" dirty="0">
              <a:solidFill>
                <a:schemeClr val="accent4"/>
              </a:solidFill>
              <a:effectLst/>
              <a:latin typeface="Arial" panose="020B0604020202020204" pitchFamily="34" charset="0"/>
              <a:ea typeface="Times New Roman" panose="02020603050405020304" pitchFamily="18" charset="0"/>
              <a:cs typeface="Arial" panose="020B0604020202020204" pitchFamily="34" charset="0"/>
            </a:endParaRPr>
          </a:p>
          <a:p>
            <a:pPr lvl="0"/>
            <a:r>
              <a:rPr lang="uk-UA" sz="1550" b="1" dirty="0">
                <a:solidFill>
                  <a:schemeClr val="accent4"/>
                </a:solidFill>
                <a:effectLst/>
                <a:latin typeface="Arial" panose="020B0604020202020204" pitchFamily="34" charset="0"/>
                <a:ea typeface="Times New Roman" panose="02020603050405020304" pitchFamily="18" charset="0"/>
                <a:cs typeface="Arial" panose="020B0604020202020204" pitchFamily="34" charset="0"/>
              </a:rPr>
              <a:t>Зв’язок:</a:t>
            </a:r>
          </a:p>
          <a:p>
            <a:pPr marL="177800" lvl="0" indent="-177800">
              <a:buFont typeface="Wingdings" pitchFamily="2" charset="2"/>
              <a:buChar char="Ø"/>
            </a:pPr>
            <a:r>
              <a:rPr lang="uk-UA" sz="1550" b="1" dirty="0">
                <a:solidFill>
                  <a:schemeClr val="accent4"/>
                </a:solidFill>
                <a:effectLst/>
                <a:latin typeface="Arial" panose="020B0604020202020204" pitchFamily="34" charset="0"/>
                <a:ea typeface="Times New Roman" panose="02020603050405020304" pitchFamily="18" charset="0"/>
                <a:cs typeface="Arial" panose="020B0604020202020204" pitchFamily="34" charset="0"/>
              </a:rPr>
              <a:t>блоки </a:t>
            </a:r>
            <a:r>
              <a:rPr lang="en-US" sz="1550" b="1" dirty="0">
                <a:solidFill>
                  <a:schemeClr val="accent4"/>
                </a:solidFill>
                <a:effectLst/>
                <a:latin typeface="Arial" panose="020B0604020202020204" pitchFamily="34" charset="0"/>
                <a:ea typeface="Times New Roman" panose="02020603050405020304" pitchFamily="18" charset="0"/>
                <a:cs typeface="Arial" panose="020B0604020202020204" pitchFamily="34" charset="0"/>
              </a:rPr>
              <a:t>CPM</a:t>
            </a:r>
            <a:r>
              <a:rPr lang="uk-UA" sz="1550" b="1" dirty="0">
                <a:solidFill>
                  <a:schemeClr val="accent4"/>
                </a:solidFill>
                <a:effectLst/>
                <a:latin typeface="Arial" panose="020B0604020202020204" pitchFamily="34" charset="0"/>
                <a:ea typeface="Times New Roman" panose="02020603050405020304" pitchFamily="18" charset="0"/>
                <a:cs typeface="Arial" panose="020B0604020202020204" pitchFamily="34" charset="0"/>
              </a:rPr>
              <a:t> зв’язані з блоком </a:t>
            </a:r>
            <a:r>
              <a:rPr lang="en-US" sz="1550" b="1" dirty="0">
                <a:solidFill>
                  <a:schemeClr val="accent4"/>
                </a:solidFill>
                <a:effectLst/>
                <a:latin typeface="Arial" panose="020B0604020202020204" pitchFamily="34" charset="0"/>
                <a:ea typeface="Times New Roman" panose="02020603050405020304" pitchFamily="18" charset="0"/>
                <a:cs typeface="Arial" panose="020B0604020202020204" pitchFamily="34" charset="0"/>
              </a:rPr>
              <a:t>MAIN</a:t>
            </a:r>
            <a:r>
              <a:rPr lang="uk-UA" sz="1550" b="1" dirty="0">
                <a:solidFill>
                  <a:schemeClr val="accent4"/>
                </a:solidFill>
                <a:effectLst/>
                <a:latin typeface="Arial" panose="020B0604020202020204" pitchFamily="34" charset="0"/>
                <a:ea typeface="Times New Roman" panose="02020603050405020304" pitchFamily="18" charset="0"/>
                <a:cs typeface="Arial" panose="020B0604020202020204" pitchFamily="34" charset="0"/>
              </a:rPr>
              <a:t> каналами бездротового зв’язку різних стандартів в залежності від віддаленості об’єктів;</a:t>
            </a:r>
            <a:endParaRPr lang="ru-UA" sz="1550" b="1" dirty="0">
              <a:solidFill>
                <a:schemeClr val="accent4"/>
              </a:solidFill>
              <a:effectLst/>
              <a:latin typeface="Arial" panose="020B0604020202020204" pitchFamily="34" charset="0"/>
              <a:ea typeface="Times New Roman" panose="02020603050405020304" pitchFamily="18" charset="0"/>
              <a:cs typeface="Arial" panose="020B0604020202020204" pitchFamily="34" charset="0"/>
            </a:endParaRPr>
          </a:p>
          <a:p>
            <a:pPr marL="177800" indent="-177800">
              <a:buFont typeface="Wingdings" pitchFamily="2" charset="2"/>
              <a:buChar char="Ø"/>
            </a:pPr>
            <a:r>
              <a:rPr lang="uk-UA" sz="1550" b="1" dirty="0">
                <a:solidFill>
                  <a:schemeClr val="accent4"/>
                </a:solidFill>
                <a:effectLst/>
                <a:latin typeface="Arial" panose="020B0604020202020204" pitchFamily="34" charset="0"/>
                <a:ea typeface="Times New Roman" panose="02020603050405020304" pitchFamily="18" charset="0"/>
                <a:cs typeface="Arial" panose="020B0604020202020204" pitchFamily="34" charset="0"/>
              </a:rPr>
              <a:t>блок </a:t>
            </a:r>
            <a:r>
              <a:rPr lang="en-US" sz="1550" b="1" dirty="0">
                <a:solidFill>
                  <a:schemeClr val="accent4"/>
                </a:solidFill>
                <a:effectLst/>
                <a:latin typeface="Arial" panose="020B0604020202020204" pitchFamily="34" charset="0"/>
                <a:ea typeface="Times New Roman" panose="02020603050405020304" pitchFamily="18" charset="0"/>
                <a:cs typeface="Arial" panose="020B0604020202020204" pitchFamily="34" charset="0"/>
              </a:rPr>
              <a:t>MAIN</a:t>
            </a:r>
            <a:r>
              <a:rPr lang="uk-UA" sz="1550" b="1" dirty="0">
                <a:solidFill>
                  <a:schemeClr val="accent4"/>
                </a:solidFill>
                <a:effectLst/>
                <a:latin typeface="Arial" panose="020B0604020202020204" pitchFamily="34" charset="0"/>
                <a:ea typeface="Times New Roman" panose="02020603050405020304" pitchFamily="18" charset="0"/>
                <a:cs typeface="Arial" panose="020B0604020202020204" pitchFamily="34" charset="0"/>
              </a:rPr>
              <a:t> зв’язаний з мережею Інтернет для отримання прогнозної інформації, інформування користувачів про стан системи в режимі реального часу з можливістю керування в ручному режимі з будь-якого місця.</a:t>
            </a:r>
            <a:endParaRPr lang="ru-UA" sz="1550" b="1" dirty="0">
              <a:solidFill>
                <a:schemeClr val="accent4"/>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779495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20753FA-C8E2-1D7B-5AF6-85D2C4D52CFE}"/>
              </a:ext>
            </a:extLst>
          </p:cNvPr>
          <p:cNvSpPr txBox="1"/>
          <p:nvPr/>
        </p:nvSpPr>
        <p:spPr>
          <a:xfrm>
            <a:off x="723126" y="652487"/>
            <a:ext cx="7442355" cy="830997"/>
          </a:xfrm>
          <a:prstGeom prst="rect">
            <a:avLst/>
          </a:prstGeom>
          <a:noFill/>
        </p:spPr>
        <p:txBody>
          <a:bodyPr wrap="square" rtlCol="0">
            <a:spAutoFit/>
          </a:bodyPr>
          <a:lstStyle/>
          <a:p>
            <a:pPr lvl="0" algn="ctr"/>
            <a:r>
              <a:rPr lang="uk-UA" sz="2400" b="1" dirty="0">
                <a:solidFill>
                  <a:schemeClr val="accent4"/>
                </a:solidFill>
                <a:effectLst/>
                <a:latin typeface="Arial" panose="020B0604020202020204" pitchFamily="34" charset="0"/>
                <a:ea typeface="Times New Roman" panose="02020603050405020304" pitchFamily="18" charset="0"/>
                <a:cs typeface="Arial" panose="020B0604020202020204" pitchFamily="34" charset="0"/>
              </a:rPr>
              <a:t>Блок аналізу, прогнозування, обробки інформації і управління (</a:t>
            </a:r>
            <a:r>
              <a:rPr lang="en-US" sz="2400" b="1" dirty="0">
                <a:solidFill>
                  <a:schemeClr val="accent4"/>
                </a:solidFill>
                <a:effectLst/>
                <a:latin typeface="Arial" panose="020B0604020202020204" pitchFamily="34" charset="0"/>
                <a:ea typeface="Times New Roman" panose="02020603050405020304" pitchFamily="18" charset="0"/>
                <a:cs typeface="Arial" panose="020B0604020202020204" pitchFamily="34" charset="0"/>
              </a:rPr>
              <a:t>MAIN</a:t>
            </a:r>
            <a:r>
              <a:rPr lang="uk-UA" sz="2400" b="1" dirty="0">
                <a:solidFill>
                  <a:schemeClr val="accent4"/>
                </a:solidFill>
                <a:effectLst/>
                <a:latin typeface="Arial" panose="020B0604020202020204" pitchFamily="34" charset="0"/>
                <a:ea typeface="Times New Roman" panose="02020603050405020304" pitchFamily="18" charset="0"/>
                <a:cs typeface="Arial" panose="020B0604020202020204" pitchFamily="34" charset="0"/>
              </a:rPr>
              <a:t>)</a:t>
            </a:r>
            <a:endParaRPr lang="ru-UA" sz="2400" b="1" dirty="0">
              <a:solidFill>
                <a:schemeClr val="accent4"/>
              </a:solidFill>
              <a:effectLst/>
              <a:latin typeface="Arial" panose="020B0604020202020204" pitchFamily="34" charset="0"/>
              <a:ea typeface="Times New Roman" panose="02020603050405020304" pitchFamily="18" charset="0"/>
              <a:cs typeface="Arial" panose="020B0604020202020204" pitchFamily="34" charset="0"/>
            </a:endParaRPr>
          </a:p>
        </p:txBody>
      </p:sp>
      <p:sp>
        <p:nvSpPr>
          <p:cNvPr id="5" name="TextBox 4">
            <a:extLst>
              <a:ext uri="{FF2B5EF4-FFF2-40B4-BE49-F238E27FC236}">
                <a16:creationId xmlns:a16="http://schemas.microsoft.com/office/drawing/2014/main" id="{9763E4AC-54E7-18C0-5990-6D578F6E1D33}"/>
              </a:ext>
            </a:extLst>
          </p:cNvPr>
          <p:cNvSpPr txBox="1"/>
          <p:nvPr/>
        </p:nvSpPr>
        <p:spPr>
          <a:xfrm>
            <a:off x="723126" y="1696586"/>
            <a:ext cx="7626350" cy="4093428"/>
          </a:xfrm>
          <a:prstGeom prst="rect">
            <a:avLst/>
          </a:prstGeom>
          <a:noFill/>
        </p:spPr>
        <p:txBody>
          <a:bodyPr wrap="square" rtlCol="0">
            <a:spAutoFit/>
          </a:bodyPr>
          <a:lstStyle/>
          <a:p>
            <a:pPr marL="41910" algn="just"/>
            <a:r>
              <a:rPr lang="uk-UA" sz="2000" dirty="0">
                <a:solidFill>
                  <a:schemeClr val="accent4"/>
                </a:solidFill>
                <a:effectLst/>
                <a:latin typeface="Arial" panose="020B0604020202020204" pitchFamily="34" charset="0"/>
                <a:ea typeface="Times New Roman" panose="02020603050405020304" pitchFamily="18" charset="0"/>
              </a:rPr>
              <a:t>Блок MAIN здійснює:</a:t>
            </a:r>
            <a:endParaRPr lang="uk-UA" sz="2000" dirty="0">
              <a:solidFill>
                <a:schemeClr val="accent4"/>
              </a:solidFill>
              <a:effectLst/>
              <a:latin typeface="Times New Roman" panose="02020603050405020304" pitchFamily="18" charset="0"/>
              <a:ea typeface="Times New Roman" panose="02020603050405020304" pitchFamily="18" charset="0"/>
            </a:endParaRPr>
          </a:p>
          <a:p>
            <a:pPr marL="342900" lvl="0" indent="-342900" algn="just">
              <a:buFont typeface="Wingdings" pitchFamily="2" charset="2"/>
              <a:buChar char="Ø"/>
            </a:pPr>
            <a:r>
              <a:rPr lang="uk-UA" sz="2000" dirty="0">
                <a:solidFill>
                  <a:schemeClr val="accent4"/>
                </a:solidFill>
                <a:effectLst/>
                <a:latin typeface="Arial" panose="020B0604020202020204" pitchFamily="34" charset="0"/>
                <a:ea typeface="Calibri" panose="020F0502020204030204" pitchFamily="34" charset="0"/>
              </a:rPr>
              <a:t>зв’язок з мережею Інтернет;</a:t>
            </a:r>
            <a:endParaRPr lang="uk-UA" sz="2000" dirty="0">
              <a:solidFill>
                <a:schemeClr val="accent4"/>
              </a:solidFill>
              <a:effectLst/>
              <a:latin typeface="Times New Roman" panose="02020603050405020304" pitchFamily="18" charset="0"/>
              <a:ea typeface="Calibri" panose="020F0502020204030204" pitchFamily="34" charset="0"/>
            </a:endParaRPr>
          </a:p>
          <a:p>
            <a:pPr marL="342900" lvl="0" indent="-342900" algn="just">
              <a:buFont typeface="Wingdings" pitchFamily="2" charset="2"/>
              <a:buChar char="Ø"/>
            </a:pPr>
            <a:r>
              <a:rPr lang="uk-UA" sz="2000" dirty="0">
                <a:solidFill>
                  <a:schemeClr val="accent4"/>
                </a:solidFill>
                <a:effectLst/>
                <a:latin typeface="Arial" panose="020B0604020202020204" pitchFamily="34" charset="0"/>
                <a:ea typeface="Calibri" panose="020F0502020204030204" pitchFamily="34" charset="0"/>
              </a:rPr>
              <a:t>отримання з серверів прогнозної інформації;</a:t>
            </a:r>
            <a:endParaRPr lang="uk-UA" sz="2000" dirty="0">
              <a:solidFill>
                <a:schemeClr val="accent4"/>
              </a:solidFill>
              <a:effectLst/>
              <a:latin typeface="Times New Roman" panose="02020603050405020304" pitchFamily="18" charset="0"/>
              <a:ea typeface="Calibri" panose="020F0502020204030204" pitchFamily="34" charset="0"/>
            </a:endParaRPr>
          </a:p>
          <a:p>
            <a:pPr marL="342900" lvl="0" indent="-342900" algn="just">
              <a:buFont typeface="Wingdings" pitchFamily="2" charset="2"/>
              <a:buChar char="Ø"/>
            </a:pPr>
            <a:r>
              <a:rPr lang="uk-UA" sz="2000" dirty="0">
                <a:solidFill>
                  <a:schemeClr val="accent4"/>
                </a:solidFill>
                <a:effectLst/>
                <a:latin typeface="Arial" panose="020B0604020202020204" pitchFamily="34" charset="0"/>
                <a:ea typeface="Calibri" panose="020F0502020204030204" pitchFamily="34" charset="0"/>
              </a:rPr>
              <a:t>обмін даними з хмарними сервісами;</a:t>
            </a:r>
            <a:endParaRPr lang="uk-UA" sz="2000" dirty="0">
              <a:solidFill>
                <a:schemeClr val="accent4"/>
              </a:solidFill>
              <a:effectLst/>
              <a:latin typeface="Times New Roman" panose="02020603050405020304" pitchFamily="18" charset="0"/>
              <a:ea typeface="Calibri" panose="020F0502020204030204" pitchFamily="34" charset="0"/>
            </a:endParaRPr>
          </a:p>
          <a:p>
            <a:pPr marL="342900" indent="-342900" algn="just">
              <a:buFont typeface="Wingdings" pitchFamily="2" charset="2"/>
              <a:buChar char="Ø"/>
            </a:pPr>
            <a:r>
              <a:rPr lang="uk-UA" sz="2000" dirty="0">
                <a:solidFill>
                  <a:schemeClr val="accent4"/>
                </a:solidFill>
                <a:effectLst/>
                <a:latin typeface="Arial" panose="020B0604020202020204" pitchFamily="34" charset="0"/>
                <a:ea typeface="Calibri" panose="020F0502020204030204" pitchFamily="34" charset="0"/>
              </a:rPr>
              <a:t>зв’язок </a:t>
            </a:r>
            <a:r>
              <a:rPr lang="uk-UA" sz="2000" dirty="0">
                <a:solidFill>
                  <a:schemeClr val="accent4"/>
                </a:solidFill>
                <a:latin typeface="Arial" panose="020B0604020202020204" pitchFamily="34" charset="0"/>
                <a:ea typeface="Calibri" panose="020F0502020204030204" pitchFamily="34" charset="0"/>
              </a:rPr>
              <a:t>з універсальними блоками </a:t>
            </a:r>
            <a:r>
              <a:rPr lang="uk-UA" sz="2000" dirty="0">
                <a:solidFill>
                  <a:schemeClr val="accent4"/>
                </a:solidFill>
                <a:effectLst/>
                <a:latin typeface="Arial" panose="020B0604020202020204" pitchFamily="34" charset="0"/>
                <a:ea typeface="Calibri" panose="020F0502020204030204" pitchFamily="34" charset="0"/>
              </a:rPr>
              <a:t>первинного збору, обробки інформації і управління </a:t>
            </a:r>
            <a:r>
              <a:rPr lang="en-US" sz="2000" dirty="0">
                <a:solidFill>
                  <a:schemeClr val="accent4"/>
                </a:solidFill>
                <a:effectLst/>
                <a:latin typeface="Arial" panose="020B0604020202020204" pitchFamily="34" charset="0"/>
                <a:ea typeface="Calibri" panose="020F0502020204030204" pitchFamily="34" charset="0"/>
              </a:rPr>
              <a:t>(CPM)</a:t>
            </a:r>
            <a:r>
              <a:rPr lang="uk-UA" sz="2000" dirty="0">
                <a:solidFill>
                  <a:schemeClr val="accent4"/>
                </a:solidFill>
                <a:effectLst/>
                <a:latin typeface="Arial" panose="020B0604020202020204" pitchFamily="34" charset="0"/>
                <a:ea typeface="Calibri" panose="020F0502020204030204" pitchFamily="34" charset="0"/>
              </a:rPr>
              <a:t>;</a:t>
            </a:r>
            <a:endParaRPr lang="uk-UA" sz="2000" dirty="0">
              <a:solidFill>
                <a:schemeClr val="accent4"/>
              </a:solidFill>
              <a:effectLst/>
              <a:latin typeface="Times New Roman" panose="02020603050405020304" pitchFamily="18" charset="0"/>
              <a:ea typeface="Calibri" panose="020F0502020204030204" pitchFamily="34" charset="0"/>
            </a:endParaRPr>
          </a:p>
          <a:p>
            <a:pPr marL="342900" lvl="0" indent="-342900" algn="just">
              <a:buFont typeface="Wingdings" pitchFamily="2" charset="2"/>
              <a:buChar char="Ø"/>
            </a:pPr>
            <a:r>
              <a:rPr lang="uk-UA" sz="2000" dirty="0">
                <a:solidFill>
                  <a:schemeClr val="accent4"/>
                </a:solidFill>
                <a:effectLst/>
                <a:latin typeface="Arial" panose="020B0604020202020204" pitchFamily="34" charset="0"/>
                <a:ea typeface="Calibri" panose="020F0502020204030204" pitchFamily="34" charset="0"/>
              </a:rPr>
              <a:t>аналіз отриманих даних про генерацію </a:t>
            </a:r>
            <a:r>
              <a:rPr lang="uk-UA" sz="2000" dirty="0">
                <a:solidFill>
                  <a:schemeClr val="accent4"/>
                </a:solidFill>
                <a:latin typeface="Arial" panose="020B0604020202020204" pitchFamily="34" charset="0"/>
                <a:ea typeface="Calibri" panose="020F0502020204030204" pitchFamily="34" charset="0"/>
              </a:rPr>
              <a:t>і споживання електроенергії </a:t>
            </a:r>
            <a:r>
              <a:rPr lang="uk-UA" sz="2000" dirty="0">
                <a:solidFill>
                  <a:schemeClr val="accent4"/>
                </a:solidFill>
                <a:effectLst/>
                <a:latin typeface="Arial" panose="020B0604020202020204" pitchFamily="34" charset="0"/>
                <a:ea typeface="Calibri" panose="020F0502020204030204" pitchFamily="34" charset="0"/>
              </a:rPr>
              <a:t>на об’єктах; </a:t>
            </a:r>
            <a:endParaRPr lang="uk-UA" sz="2000" dirty="0">
              <a:solidFill>
                <a:schemeClr val="accent4"/>
              </a:solidFill>
              <a:effectLst/>
              <a:latin typeface="Times New Roman" panose="02020603050405020304" pitchFamily="18" charset="0"/>
              <a:ea typeface="Calibri" panose="020F0502020204030204" pitchFamily="34" charset="0"/>
            </a:endParaRPr>
          </a:p>
          <a:p>
            <a:pPr marL="342900" lvl="0" indent="-342900" algn="just">
              <a:buFont typeface="Wingdings" pitchFamily="2" charset="2"/>
              <a:buChar char="Ø"/>
            </a:pPr>
            <a:r>
              <a:rPr lang="uk-UA" sz="2000" dirty="0">
                <a:solidFill>
                  <a:schemeClr val="accent4"/>
                </a:solidFill>
                <a:effectLst/>
                <a:latin typeface="Arial" panose="020B0604020202020204" pitchFamily="34" charset="0"/>
                <a:ea typeface="Calibri" panose="020F0502020204030204" pitchFamily="34" charset="0"/>
              </a:rPr>
              <a:t>підготовка і відправка в блоки CPM директив управління джерелами електроенергії </a:t>
            </a:r>
            <a:r>
              <a:rPr lang="uk-UA" sz="2000" dirty="0">
                <a:solidFill>
                  <a:schemeClr val="accent4"/>
                </a:solidFill>
                <a:latin typeface="Arial" panose="020B0604020202020204" pitchFamily="34" charset="0"/>
                <a:ea typeface="Calibri" panose="020F0502020204030204" pitchFamily="34" charset="0"/>
              </a:rPr>
              <a:t>і споживачами на </a:t>
            </a:r>
            <a:r>
              <a:rPr lang="uk-UA" sz="2000" dirty="0">
                <a:solidFill>
                  <a:schemeClr val="accent4"/>
                </a:solidFill>
                <a:effectLst/>
                <a:latin typeface="Arial" panose="020B0604020202020204" pitchFamily="34" charset="0"/>
                <a:ea typeface="Calibri" panose="020F0502020204030204" pitchFamily="34" charset="0"/>
              </a:rPr>
              <a:t>об’єкті;</a:t>
            </a:r>
            <a:endParaRPr lang="uk-UA" sz="2000" dirty="0">
              <a:solidFill>
                <a:schemeClr val="accent4"/>
              </a:solidFill>
              <a:effectLst/>
              <a:latin typeface="Times New Roman" panose="02020603050405020304" pitchFamily="18" charset="0"/>
              <a:ea typeface="Calibri" panose="020F0502020204030204" pitchFamily="34" charset="0"/>
            </a:endParaRPr>
          </a:p>
          <a:p>
            <a:pPr marL="342900" lvl="0" indent="-342900" algn="just">
              <a:buFont typeface="Wingdings" pitchFamily="2" charset="2"/>
              <a:buChar char="Ø"/>
            </a:pPr>
            <a:r>
              <a:rPr lang="uk-UA" sz="2000" dirty="0">
                <a:solidFill>
                  <a:schemeClr val="accent4"/>
                </a:solidFill>
                <a:effectLst/>
                <a:latin typeface="Arial" panose="020B0604020202020204" pitchFamily="34" charset="0"/>
                <a:ea typeface="Calibri" panose="020F0502020204030204" pitchFamily="34" charset="0"/>
              </a:rPr>
              <a:t>завантаження даних про стан об’єктів на сервер в мережі Інтернет;</a:t>
            </a:r>
            <a:endParaRPr lang="uk-UA" sz="2000" dirty="0">
              <a:solidFill>
                <a:schemeClr val="accent4"/>
              </a:solidFill>
              <a:effectLst/>
              <a:latin typeface="Times New Roman" panose="02020603050405020304" pitchFamily="18" charset="0"/>
              <a:ea typeface="Calibri" panose="020F0502020204030204" pitchFamily="34" charset="0"/>
            </a:endParaRPr>
          </a:p>
          <a:p>
            <a:pPr marL="342900" lvl="0" indent="-342900" algn="just">
              <a:buFont typeface="Wingdings" pitchFamily="2" charset="2"/>
              <a:buChar char="Ø"/>
            </a:pPr>
            <a:r>
              <a:rPr lang="uk-UA" sz="2000" dirty="0">
                <a:solidFill>
                  <a:schemeClr val="accent4"/>
                </a:solidFill>
                <a:effectLst/>
                <a:latin typeface="Arial" panose="020B0604020202020204" pitchFamily="34" charset="0"/>
                <a:ea typeface="Calibri" panose="020F0502020204030204" pitchFamily="34" charset="0"/>
              </a:rPr>
              <a:t>дозволяє можливість ручного керування.</a:t>
            </a:r>
            <a:endParaRPr lang="uk-UA" sz="2000" dirty="0">
              <a:solidFill>
                <a:schemeClr val="accent4"/>
              </a:solidFill>
              <a:effectLst/>
              <a:latin typeface="Times New Roman" panose="02020603050405020304" pitchFamily="18" charset="0"/>
              <a:ea typeface="Calibri" panose="020F0502020204030204" pitchFamily="34" charset="0"/>
            </a:endParaRPr>
          </a:p>
        </p:txBody>
      </p:sp>
      <p:pic>
        <p:nvPicPr>
          <p:cNvPr id="6" name="Рисунок 5">
            <a:extLst>
              <a:ext uri="{FF2B5EF4-FFF2-40B4-BE49-F238E27FC236}">
                <a16:creationId xmlns:a16="http://schemas.microsoft.com/office/drawing/2014/main" id="{E836A0A1-40CB-F683-EDBF-05F22FC5CBFD}"/>
              </a:ext>
            </a:extLst>
          </p:cNvPr>
          <p:cNvPicPr>
            <a:picLocks noChangeAspect="1"/>
          </p:cNvPicPr>
          <p:nvPr/>
        </p:nvPicPr>
        <p:blipFill>
          <a:blip r:embed="rId3"/>
          <a:stretch>
            <a:fillRect/>
          </a:stretch>
        </p:blipFill>
        <p:spPr>
          <a:xfrm>
            <a:off x="8742556" y="364752"/>
            <a:ext cx="2654919" cy="5953455"/>
          </a:xfrm>
          <a:prstGeom prst="rect">
            <a:avLst/>
          </a:prstGeom>
        </p:spPr>
      </p:pic>
    </p:spTree>
    <p:extLst>
      <p:ext uri="{BB962C8B-B14F-4D97-AF65-F5344CB8AC3E}">
        <p14:creationId xmlns:p14="http://schemas.microsoft.com/office/powerpoint/2010/main" val="20320981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20753FA-C8E2-1D7B-5AF6-85D2C4D52CFE}"/>
              </a:ext>
            </a:extLst>
          </p:cNvPr>
          <p:cNvSpPr txBox="1"/>
          <p:nvPr/>
        </p:nvSpPr>
        <p:spPr>
          <a:xfrm>
            <a:off x="541841" y="387399"/>
            <a:ext cx="11108318" cy="461665"/>
          </a:xfrm>
          <a:prstGeom prst="rect">
            <a:avLst/>
          </a:prstGeom>
          <a:noFill/>
        </p:spPr>
        <p:txBody>
          <a:bodyPr wrap="square" rtlCol="0">
            <a:spAutoFit/>
          </a:bodyPr>
          <a:lstStyle/>
          <a:p>
            <a:pPr lvl="0" algn="ctr"/>
            <a:r>
              <a:rPr lang="uk-UA" sz="2400" b="1" dirty="0">
                <a:solidFill>
                  <a:schemeClr val="accent4"/>
                </a:solidFill>
                <a:effectLst/>
                <a:latin typeface="Arial" panose="020B0604020202020204" pitchFamily="34" charset="0"/>
                <a:ea typeface="Times New Roman" panose="02020603050405020304" pitchFamily="18" charset="0"/>
                <a:cs typeface="Arial" panose="020B0604020202020204" pitchFamily="34" charset="0"/>
              </a:rPr>
              <a:t>Блок аналізу, прогнозування, обробки інформації і управління (</a:t>
            </a:r>
            <a:r>
              <a:rPr lang="en-US" sz="2400" b="1" dirty="0">
                <a:solidFill>
                  <a:schemeClr val="accent4"/>
                </a:solidFill>
                <a:effectLst/>
                <a:latin typeface="Arial" panose="020B0604020202020204" pitchFamily="34" charset="0"/>
                <a:ea typeface="Times New Roman" panose="02020603050405020304" pitchFamily="18" charset="0"/>
                <a:cs typeface="Arial" panose="020B0604020202020204" pitchFamily="34" charset="0"/>
              </a:rPr>
              <a:t>MAIN</a:t>
            </a:r>
            <a:r>
              <a:rPr lang="uk-UA" sz="2400" b="1" dirty="0">
                <a:solidFill>
                  <a:schemeClr val="accent4"/>
                </a:solidFill>
                <a:effectLst/>
                <a:latin typeface="Arial" panose="020B0604020202020204" pitchFamily="34" charset="0"/>
                <a:ea typeface="Times New Roman" panose="02020603050405020304" pitchFamily="18" charset="0"/>
                <a:cs typeface="Arial" panose="020B0604020202020204" pitchFamily="34" charset="0"/>
              </a:rPr>
              <a:t>)</a:t>
            </a:r>
            <a:endParaRPr lang="ru-UA" sz="2400" b="1" dirty="0">
              <a:solidFill>
                <a:schemeClr val="accent4"/>
              </a:solidFill>
              <a:effectLst/>
              <a:latin typeface="Arial" panose="020B0604020202020204" pitchFamily="34" charset="0"/>
              <a:ea typeface="Times New Roman" panose="02020603050405020304" pitchFamily="18" charset="0"/>
              <a:cs typeface="Arial" panose="020B0604020202020204" pitchFamily="34" charset="0"/>
            </a:endParaRPr>
          </a:p>
        </p:txBody>
      </p:sp>
      <p:sp>
        <p:nvSpPr>
          <p:cNvPr id="7" name="TextBox 6">
            <a:extLst>
              <a:ext uri="{FF2B5EF4-FFF2-40B4-BE49-F238E27FC236}">
                <a16:creationId xmlns:a16="http://schemas.microsoft.com/office/drawing/2014/main" id="{AA5C2CF9-A03A-42C5-867E-09F38CB0282E}"/>
              </a:ext>
            </a:extLst>
          </p:cNvPr>
          <p:cNvSpPr txBox="1"/>
          <p:nvPr/>
        </p:nvSpPr>
        <p:spPr>
          <a:xfrm>
            <a:off x="687969" y="773650"/>
            <a:ext cx="6047368" cy="2862322"/>
          </a:xfrm>
          <a:prstGeom prst="rect">
            <a:avLst/>
          </a:prstGeom>
          <a:noFill/>
        </p:spPr>
        <p:txBody>
          <a:bodyPr wrap="square" rtlCol="0">
            <a:spAutoFit/>
          </a:bodyPr>
          <a:lstStyle/>
          <a:p>
            <a:pPr marL="41910"/>
            <a:r>
              <a:rPr lang="uk-UA" sz="1800" dirty="0">
                <a:solidFill>
                  <a:schemeClr val="accent4"/>
                </a:solidFill>
                <a:effectLst/>
                <a:latin typeface="Arial" panose="020B0604020202020204" pitchFamily="34" charset="0"/>
                <a:ea typeface="Times New Roman" panose="02020603050405020304" pitchFamily="18" charset="0"/>
              </a:rPr>
              <a:t>До складових елементів </a:t>
            </a:r>
            <a:r>
              <a:rPr lang="en-US" sz="1800" dirty="0">
                <a:solidFill>
                  <a:schemeClr val="accent4"/>
                </a:solidFill>
                <a:effectLst/>
                <a:latin typeface="Arial" panose="020B0604020202020204" pitchFamily="34" charset="0"/>
                <a:ea typeface="Times New Roman" panose="02020603050405020304" pitchFamily="18" charset="0"/>
              </a:rPr>
              <a:t>MAIN</a:t>
            </a:r>
            <a:r>
              <a:rPr lang="uk-UA" sz="1800" dirty="0">
                <a:solidFill>
                  <a:schemeClr val="accent4"/>
                </a:solidFill>
                <a:effectLst/>
                <a:latin typeface="Arial" panose="020B0604020202020204" pitchFamily="34" charset="0"/>
                <a:ea typeface="Times New Roman" panose="02020603050405020304" pitchFamily="18" charset="0"/>
              </a:rPr>
              <a:t> входять:</a:t>
            </a:r>
            <a:endParaRPr lang="ru-UA" sz="1800" dirty="0">
              <a:solidFill>
                <a:schemeClr val="accent4"/>
              </a:solidFill>
              <a:effectLst/>
              <a:latin typeface="Times New Roman" panose="02020603050405020304" pitchFamily="18" charset="0"/>
              <a:ea typeface="Times New Roman" panose="02020603050405020304" pitchFamily="18" charset="0"/>
            </a:endParaRPr>
          </a:p>
          <a:p>
            <a:pPr marL="342900" lvl="0" indent="-342900">
              <a:buFont typeface="Wingdings" pitchFamily="2" charset="2"/>
              <a:buChar char="Ø"/>
            </a:pPr>
            <a:r>
              <a:rPr lang="uk-UA" sz="1800" dirty="0">
                <a:solidFill>
                  <a:schemeClr val="accent4"/>
                </a:solidFill>
                <a:effectLst/>
                <a:latin typeface="Arial" panose="020B0604020202020204" pitchFamily="34" charset="0"/>
                <a:ea typeface="Calibri" panose="020F0502020204030204" pitchFamily="34" charset="0"/>
              </a:rPr>
              <a:t>мікроконтролер </a:t>
            </a:r>
            <a:r>
              <a:rPr lang="en-US" sz="1800" dirty="0">
                <a:solidFill>
                  <a:schemeClr val="accent4"/>
                </a:solidFill>
                <a:effectLst/>
                <a:latin typeface="Arial" panose="020B0604020202020204" pitchFamily="34" charset="0"/>
                <a:ea typeface="Calibri" panose="020F0502020204030204" pitchFamily="34" charset="0"/>
              </a:rPr>
              <a:t>(M</a:t>
            </a:r>
            <a:r>
              <a:rPr lang="en-US" dirty="0">
                <a:solidFill>
                  <a:schemeClr val="accent4"/>
                </a:solidFill>
                <a:latin typeface="Arial" panose="020B0604020202020204" pitchFamily="34" charset="0"/>
                <a:ea typeface="Calibri" panose="020F0502020204030204" pitchFamily="34" charset="0"/>
              </a:rPr>
              <a:t>M</a:t>
            </a:r>
            <a:r>
              <a:rPr lang="en-US" sz="1800" dirty="0">
                <a:solidFill>
                  <a:schemeClr val="accent4"/>
                </a:solidFill>
                <a:effectLst/>
                <a:latin typeface="Arial" panose="020B0604020202020204" pitchFamily="34" charset="0"/>
                <a:ea typeface="Calibri" panose="020F0502020204030204" pitchFamily="34" charset="0"/>
              </a:rPr>
              <a:t>CU);</a:t>
            </a:r>
            <a:endParaRPr lang="ru-UA" sz="1800" dirty="0">
              <a:solidFill>
                <a:schemeClr val="accent4"/>
              </a:solidFill>
              <a:effectLst/>
              <a:latin typeface="Times New Roman" panose="02020603050405020304" pitchFamily="18" charset="0"/>
              <a:ea typeface="Calibri" panose="020F0502020204030204" pitchFamily="34" charset="0"/>
            </a:endParaRPr>
          </a:p>
          <a:p>
            <a:pPr marL="342900" lvl="0" indent="-342900">
              <a:buFont typeface="Wingdings" pitchFamily="2" charset="2"/>
              <a:buChar char="Ø"/>
            </a:pPr>
            <a:r>
              <a:rPr lang="uk-UA" sz="1800" dirty="0">
                <a:solidFill>
                  <a:schemeClr val="accent4"/>
                </a:solidFill>
                <a:effectLst/>
                <a:latin typeface="Arial" panose="020B0604020202020204" pitchFamily="34" charset="0"/>
                <a:ea typeface="Calibri" panose="020F0502020204030204" pitchFamily="34" charset="0"/>
              </a:rPr>
              <a:t>дисплей з сенсорним екраном</a:t>
            </a:r>
            <a:r>
              <a:rPr lang="ru-UA" sz="1800" dirty="0">
                <a:solidFill>
                  <a:schemeClr val="accent4"/>
                </a:solidFill>
                <a:effectLst/>
                <a:latin typeface="Arial" panose="020B0604020202020204" pitchFamily="34" charset="0"/>
                <a:ea typeface="Calibri" panose="020F0502020204030204" pitchFamily="34" charset="0"/>
              </a:rPr>
              <a:t> (</a:t>
            </a:r>
            <a:r>
              <a:rPr lang="en-US" sz="1800" dirty="0">
                <a:solidFill>
                  <a:schemeClr val="accent4"/>
                </a:solidFill>
                <a:effectLst/>
                <a:latin typeface="Arial" panose="020B0604020202020204" pitchFamily="34" charset="0"/>
                <a:ea typeface="Calibri" panose="020F0502020204030204" pitchFamily="34" charset="0"/>
              </a:rPr>
              <a:t>MHMI</a:t>
            </a:r>
            <a:r>
              <a:rPr lang="ru-UA" sz="1800" dirty="0">
                <a:solidFill>
                  <a:schemeClr val="accent4"/>
                </a:solidFill>
                <a:effectLst/>
                <a:latin typeface="Arial" panose="020B0604020202020204" pitchFamily="34" charset="0"/>
                <a:ea typeface="Calibri" panose="020F0502020204030204" pitchFamily="34" charset="0"/>
              </a:rPr>
              <a:t>);</a:t>
            </a:r>
            <a:endParaRPr lang="ru-UA" sz="1800" dirty="0">
              <a:solidFill>
                <a:schemeClr val="accent4"/>
              </a:solidFill>
              <a:effectLst/>
              <a:latin typeface="Times New Roman" panose="02020603050405020304" pitchFamily="18" charset="0"/>
              <a:ea typeface="Calibri" panose="020F0502020204030204" pitchFamily="34" charset="0"/>
            </a:endParaRPr>
          </a:p>
          <a:p>
            <a:pPr marL="342900" lvl="0" indent="-342900">
              <a:buFont typeface="Wingdings" pitchFamily="2" charset="2"/>
              <a:buChar char="Ø"/>
            </a:pPr>
            <a:r>
              <a:rPr lang="uk-UA" sz="1800" dirty="0">
                <a:solidFill>
                  <a:schemeClr val="accent4"/>
                </a:solidFill>
                <a:effectLst/>
                <a:latin typeface="Arial" panose="020B0604020202020204" pitchFamily="34" charset="0"/>
                <a:ea typeface="Calibri" panose="020F0502020204030204" pitchFamily="34" charset="0"/>
              </a:rPr>
              <a:t>модулі бездротового зв’язку (</a:t>
            </a:r>
            <a:r>
              <a:rPr lang="en-US" sz="1800" dirty="0">
                <a:solidFill>
                  <a:schemeClr val="accent4"/>
                </a:solidFill>
                <a:effectLst/>
                <a:latin typeface="Arial" panose="020B0604020202020204" pitchFamily="34" charset="0"/>
                <a:ea typeface="Calibri" panose="020F0502020204030204" pitchFamily="34" charset="0"/>
              </a:rPr>
              <a:t>TR</a:t>
            </a:r>
            <a:r>
              <a:rPr lang="uk-UA" sz="1800" dirty="0">
                <a:solidFill>
                  <a:schemeClr val="accent4"/>
                </a:solidFill>
                <a:effectLst/>
                <a:latin typeface="Arial" panose="020B0604020202020204" pitchFamily="34" charset="0"/>
                <a:ea typeface="Calibri" panose="020F0502020204030204" pitchFamily="34" charset="0"/>
              </a:rPr>
              <a:t>1 – </a:t>
            </a:r>
            <a:r>
              <a:rPr lang="en-US" sz="1800" dirty="0">
                <a:solidFill>
                  <a:schemeClr val="accent4"/>
                </a:solidFill>
                <a:effectLst/>
                <a:latin typeface="Arial" panose="020B0604020202020204" pitchFamily="34" charset="0"/>
                <a:ea typeface="Calibri" panose="020F0502020204030204" pitchFamily="34" charset="0"/>
              </a:rPr>
              <a:t>TR</a:t>
            </a:r>
            <a:r>
              <a:rPr lang="ru-UA" sz="1800" dirty="0">
                <a:solidFill>
                  <a:schemeClr val="accent4"/>
                </a:solidFill>
                <a:effectLst/>
                <a:latin typeface="Arial" panose="020B0604020202020204" pitchFamily="34" charset="0"/>
                <a:ea typeface="Calibri" panose="020F0502020204030204" pitchFamily="34" charset="0"/>
              </a:rPr>
              <a:t>4</a:t>
            </a:r>
            <a:r>
              <a:rPr lang="uk-UA" sz="1800" dirty="0">
                <a:solidFill>
                  <a:schemeClr val="accent4"/>
                </a:solidFill>
                <a:effectLst/>
                <a:latin typeface="Arial" panose="020B0604020202020204" pitchFamily="34" charset="0"/>
                <a:ea typeface="Calibri" panose="020F0502020204030204" pitchFamily="34" charset="0"/>
              </a:rPr>
              <a:t>)</a:t>
            </a:r>
            <a:r>
              <a:rPr lang="ru-UA" sz="1800" dirty="0">
                <a:solidFill>
                  <a:schemeClr val="accent4"/>
                </a:solidFill>
                <a:effectLst/>
                <a:latin typeface="Arial" panose="020B0604020202020204" pitchFamily="34" charset="0"/>
                <a:ea typeface="Calibri" panose="020F0502020204030204" pitchFamily="34" charset="0"/>
              </a:rPr>
              <a:t>;</a:t>
            </a:r>
            <a:endParaRPr lang="ru-UA" sz="1800" dirty="0">
              <a:solidFill>
                <a:schemeClr val="accent4"/>
              </a:solidFill>
              <a:effectLst/>
              <a:latin typeface="Times New Roman" panose="02020603050405020304" pitchFamily="18" charset="0"/>
              <a:ea typeface="Calibri" panose="020F0502020204030204" pitchFamily="34" charset="0"/>
            </a:endParaRPr>
          </a:p>
          <a:p>
            <a:pPr marL="41910"/>
            <a:r>
              <a:rPr lang="uk-UA" sz="1800" dirty="0">
                <a:solidFill>
                  <a:schemeClr val="accent4"/>
                </a:solidFill>
                <a:effectLst/>
                <a:latin typeface="Arial" panose="020B0604020202020204" pitchFamily="34" charset="0"/>
                <a:ea typeface="Times New Roman" panose="02020603050405020304" pitchFamily="18" charset="0"/>
              </a:rPr>
              <a:t>Блок аналізу, прогнозування, обробки інформації і управління функціонує на підставі сценаріїв, закладених у енергонезалежну пам'ять мікроконтролера. </a:t>
            </a:r>
          </a:p>
          <a:p>
            <a:pPr marL="41910"/>
            <a:r>
              <a:rPr lang="uk-UA" sz="1800" dirty="0">
                <a:solidFill>
                  <a:schemeClr val="accent4"/>
                </a:solidFill>
                <a:effectLst/>
                <a:latin typeface="Arial" panose="020B0604020202020204" pitchFamily="34" charset="0"/>
                <a:ea typeface="Times New Roman" panose="02020603050405020304" pitchFamily="18" charset="0"/>
              </a:rPr>
              <a:t>Блок MAIN через точку доступу </a:t>
            </a:r>
            <a:r>
              <a:rPr lang="en-US" sz="1800" dirty="0">
                <a:solidFill>
                  <a:schemeClr val="accent4"/>
                </a:solidFill>
                <a:effectLst/>
                <a:latin typeface="Arial" panose="020B0604020202020204" pitchFamily="34" charset="0"/>
                <a:ea typeface="Times New Roman" panose="02020603050405020304" pitchFamily="18" charset="0"/>
              </a:rPr>
              <a:t>AP</a:t>
            </a:r>
            <a:r>
              <a:rPr lang="uk-UA" sz="1800" dirty="0">
                <a:solidFill>
                  <a:schemeClr val="accent4"/>
                </a:solidFill>
                <a:effectLst/>
                <a:latin typeface="Arial" panose="020B0604020202020204" pitchFamily="34" charset="0"/>
                <a:ea typeface="Times New Roman" panose="02020603050405020304" pitchFamily="18" charset="0"/>
              </a:rPr>
              <a:t> підключений до мережі Інтернет.</a:t>
            </a:r>
            <a:endParaRPr lang="ru-UA" sz="1800" dirty="0">
              <a:solidFill>
                <a:schemeClr val="accent4"/>
              </a:solidFill>
              <a:effectLst/>
              <a:latin typeface="Times New Roman" panose="02020603050405020304" pitchFamily="18" charset="0"/>
              <a:ea typeface="Times New Roman" panose="02020603050405020304" pitchFamily="18" charset="0"/>
            </a:endParaRPr>
          </a:p>
        </p:txBody>
      </p:sp>
      <p:pic>
        <p:nvPicPr>
          <p:cNvPr id="10" name="Рисунок 9">
            <a:extLst>
              <a:ext uri="{FF2B5EF4-FFF2-40B4-BE49-F238E27FC236}">
                <a16:creationId xmlns:a16="http://schemas.microsoft.com/office/drawing/2014/main" id="{CCE89B0C-48E3-DEE4-5D1F-8DD698F7EEF2}"/>
              </a:ext>
            </a:extLst>
          </p:cNvPr>
          <p:cNvPicPr>
            <a:picLocks noChangeAspect="1"/>
          </p:cNvPicPr>
          <p:nvPr/>
        </p:nvPicPr>
        <p:blipFill>
          <a:blip r:embed="rId3"/>
          <a:stretch>
            <a:fillRect/>
          </a:stretch>
        </p:blipFill>
        <p:spPr>
          <a:xfrm>
            <a:off x="1571703" y="3635972"/>
            <a:ext cx="4279900" cy="2768600"/>
          </a:xfrm>
          <a:prstGeom prst="rect">
            <a:avLst/>
          </a:prstGeom>
        </p:spPr>
      </p:pic>
      <p:pic>
        <p:nvPicPr>
          <p:cNvPr id="11" name="Рисунок 10">
            <a:extLst>
              <a:ext uri="{FF2B5EF4-FFF2-40B4-BE49-F238E27FC236}">
                <a16:creationId xmlns:a16="http://schemas.microsoft.com/office/drawing/2014/main" id="{F9B9B30B-FE98-15CE-892B-07534EF3E7A8}"/>
              </a:ext>
            </a:extLst>
          </p:cNvPr>
          <p:cNvPicPr>
            <a:picLocks noChangeAspect="1"/>
          </p:cNvPicPr>
          <p:nvPr/>
        </p:nvPicPr>
        <p:blipFill>
          <a:blip r:embed="rId4"/>
          <a:stretch>
            <a:fillRect/>
          </a:stretch>
        </p:blipFill>
        <p:spPr>
          <a:xfrm>
            <a:off x="6634974" y="858218"/>
            <a:ext cx="4756249" cy="5555508"/>
          </a:xfrm>
          <a:prstGeom prst="rect">
            <a:avLst/>
          </a:prstGeom>
        </p:spPr>
      </p:pic>
    </p:spTree>
    <p:extLst>
      <p:ext uri="{BB962C8B-B14F-4D97-AF65-F5344CB8AC3E}">
        <p14:creationId xmlns:p14="http://schemas.microsoft.com/office/powerpoint/2010/main" val="16993562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20753FA-C8E2-1D7B-5AF6-85D2C4D52CFE}"/>
              </a:ext>
            </a:extLst>
          </p:cNvPr>
          <p:cNvSpPr txBox="1"/>
          <p:nvPr/>
        </p:nvSpPr>
        <p:spPr>
          <a:xfrm>
            <a:off x="541841" y="387399"/>
            <a:ext cx="11108318" cy="461665"/>
          </a:xfrm>
          <a:prstGeom prst="rect">
            <a:avLst/>
          </a:prstGeom>
          <a:noFill/>
        </p:spPr>
        <p:txBody>
          <a:bodyPr wrap="square" rtlCol="0">
            <a:spAutoFit/>
          </a:bodyPr>
          <a:lstStyle/>
          <a:p>
            <a:pPr lvl="0" algn="ctr"/>
            <a:r>
              <a:rPr lang="uk-UA" sz="2400" b="1" dirty="0">
                <a:solidFill>
                  <a:schemeClr val="accent4"/>
                </a:solidFill>
                <a:effectLst/>
                <a:latin typeface="Arial" panose="020B0604020202020204" pitchFamily="34" charset="0"/>
                <a:ea typeface="Times New Roman" panose="02020603050405020304" pitchFamily="18" charset="0"/>
                <a:cs typeface="Arial" panose="020B0604020202020204" pitchFamily="34" charset="0"/>
              </a:rPr>
              <a:t>Блок аналізу, прогнозування, обробки інформації і управління (</a:t>
            </a:r>
            <a:r>
              <a:rPr lang="en-US" sz="2400" b="1" dirty="0">
                <a:solidFill>
                  <a:schemeClr val="accent4"/>
                </a:solidFill>
                <a:effectLst/>
                <a:latin typeface="Arial" panose="020B0604020202020204" pitchFamily="34" charset="0"/>
                <a:ea typeface="Times New Roman" panose="02020603050405020304" pitchFamily="18" charset="0"/>
                <a:cs typeface="Arial" panose="020B0604020202020204" pitchFamily="34" charset="0"/>
              </a:rPr>
              <a:t>MAIN</a:t>
            </a:r>
            <a:r>
              <a:rPr lang="uk-UA" sz="2400" b="1" dirty="0">
                <a:solidFill>
                  <a:schemeClr val="accent4"/>
                </a:solidFill>
                <a:effectLst/>
                <a:latin typeface="Arial" panose="020B0604020202020204" pitchFamily="34" charset="0"/>
                <a:ea typeface="Times New Roman" panose="02020603050405020304" pitchFamily="18" charset="0"/>
                <a:cs typeface="Arial" panose="020B0604020202020204" pitchFamily="34" charset="0"/>
              </a:rPr>
              <a:t>)</a:t>
            </a:r>
            <a:endParaRPr lang="ru-UA" sz="2400" b="1" dirty="0">
              <a:solidFill>
                <a:schemeClr val="accent4"/>
              </a:solidFill>
              <a:effectLst/>
              <a:latin typeface="Arial" panose="020B0604020202020204" pitchFamily="34" charset="0"/>
              <a:ea typeface="Times New Roman" panose="02020603050405020304" pitchFamily="18" charset="0"/>
              <a:cs typeface="Arial" panose="020B0604020202020204" pitchFamily="34" charset="0"/>
            </a:endParaRPr>
          </a:p>
        </p:txBody>
      </p:sp>
      <p:sp>
        <p:nvSpPr>
          <p:cNvPr id="7" name="TextBox 6">
            <a:extLst>
              <a:ext uri="{FF2B5EF4-FFF2-40B4-BE49-F238E27FC236}">
                <a16:creationId xmlns:a16="http://schemas.microsoft.com/office/drawing/2014/main" id="{AA5C2CF9-A03A-42C5-867E-09F38CB0282E}"/>
              </a:ext>
            </a:extLst>
          </p:cNvPr>
          <p:cNvSpPr txBox="1"/>
          <p:nvPr/>
        </p:nvSpPr>
        <p:spPr>
          <a:xfrm>
            <a:off x="5781368" y="849064"/>
            <a:ext cx="5868791" cy="3416320"/>
          </a:xfrm>
          <a:prstGeom prst="rect">
            <a:avLst/>
          </a:prstGeom>
          <a:noFill/>
        </p:spPr>
        <p:txBody>
          <a:bodyPr wrap="square" rtlCol="0">
            <a:spAutoFit/>
          </a:bodyPr>
          <a:lstStyle/>
          <a:p>
            <a:pPr marL="41910"/>
            <a:r>
              <a:rPr lang="en-US" sz="1800" b="1" dirty="0">
                <a:solidFill>
                  <a:schemeClr val="accent4"/>
                </a:solidFill>
                <a:effectLst/>
                <a:latin typeface="Arial" panose="020B0604020202020204" pitchFamily="34" charset="0"/>
                <a:ea typeface="Times New Roman" panose="02020603050405020304" pitchFamily="18" charset="0"/>
              </a:rPr>
              <a:t>HMI </a:t>
            </a:r>
            <a:r>
              <a:rPr lang="uk-UA" sz="1800" b="1" dirty="0">
                <a:solidFill>
                  <a:schemeClr val="accent4"/>
                </a:solidFill>
                <a:effectLst/>
                <a:latin typeface="Arial" panose="020B0604020202020204" pitchFamily="34" charset="0"/>
                <a:ea typeface="Times New Roman" panose="02020603050405020304" pitchFamily="18" charset="0"/>
              </a:rPr>
              <a:t>панель </a:t>
            </a:r>
            <a:r>
              <a:rPr lang="en-US" sz="1800" b="1" dirty="0">
                <a:solidFill>
                  <a:schemeClr val="accent4"/>
                </a:solidFill>
                <a:effectLst/>
                <a:latin typeface="Arial" panose="020B0604020202020204" pitchFamily="34" charset="0"/>
                <a:ea typeface="Times New Roman" panose="02020603050405020304" pitchFamily="18" charset="0"/>
              </a:rPr>
              <a:t>Nextion Enhanced NX8048K070-011 7.0" TFT </a:t>
            </a:r>
            <a:r>
              <a:rPr lang="uk-UA" sz="1800" b="1" dirty="0">
                <a:solidFill>
                  <a:schemeClr val="accent4"/>
                </a:solidFill>
                <a:effectLst/>
                <a:latin typeface="Arial" panose="020B0604020202020204" pitchFamily="34" charset="0"/>
                <a:ea typeface="Times New Roman" panose="02020603050405020304" pitchFamily="18" charset="0"/>
              </a:rPr>
              <a:t>з тачскріном </a:t>
            </a:r>
          </a:p>
          <a:p>
            <a:pPr marL="41910"/>
            <a:r>
              <a:rPr lang="en-US" sz="1800" dirty="0">
                <a:solidFill>
                  <a:schemeClr val="accent4"/>
                </a:solidFill>
                <a:effectLst/>
                <a:latin typeface="Arial" panose="020B0604020202020204" pitchFamily="34" charset="0"/>
                <a:ea typeface="Times New Roman" panose="02020603050405020304" pitchFamily="18" charset="0"/>
              </a:rPr>
              <a:t>Nextion</a:t>
            </a:r>
            <a:r>
              <a:rPr lang="uk-UA" sz="1800" dirty="0">
                <a:solidFill>
                  <a:schemeClr val="accent4"/>
                </a:solidFill>
                <a:effectLst/>
                <a:latin typeface="Arial" panose="020B0604020202020204" pitchFamily="34" charset="0"/>
                <a:ea typeface="Times New Roman" panose="02020603050405020304" pitchFamily="18" charset="0"/>
              </a:rPr>
              <a:t> - це рішення для людино-машинного інтерфейсу, що поєднує в собі вбудований процесор і сенсорний дисплей з програмним забезпеченням </a:t>
            </a:r>
            <a:r>
              <a:rPr lang="en-US" sz="1800" dirty="0">
                <a:solidFill>
                  <a:schemeClr val="accent4"/>
                </a:solidFill>
                <a:effectLst/>
                <a:latin typeface="Arial" panose="020B0604020202020204" pitchFamily="34" charset="0"/>
                <a:ea typeface="Times New Roman" panose="02020603050405020304" pitchFamily="18" charset="0"/>
              </a:rPr>
              <a:t>Nextion Editor</a:t>
            </a:r>
            <a:r>
              <a:rPr lang="uk-UA" sz="1800" dirty="0">
                <a:solidFill>
                  <a:schemeClr val="accent4"/>
                </a:solidFill>
                <a:effectLst/>
                <a:latin typeface="Arial" panose="020B0604020202020204" pitchFamily="34" charset="0"/>
                <a:ea typeface="Times New Roman" panose="02020603050405020304" pitchFamily="18" charset="0"/>
              </a:rPr>
              <a:t> для розробки проекту графічних інтерфейсів.</a:t>
            </a:r>
          </a:p>
          <a:p>
            <a:pPr marL="41910"/>
            <a:r>
              <a:rPr lang="uk-UA" sz="1800" dirty="0">
                <a:solidFill>
                  <a:schemeClr val="accent4"/>
                </a:solidFill>
                <a:effectLst/>
                <a:latin typeface="Arial" panose="020B0604020202020204" pitchFamily="34" charset="0"/>
                <a:ea typeface="Times New Roman" panose="02020603050405020304" pitchFamily="18" charset="0"/>
              </a:rPr>
              <a:t>Використовуючи програмне забезпечення Nextion </a:t>
            </a:r>
            <a:r>
              <a:rPr lang="en-US" sz="1800" dirty="0">
                <a:solidFill>
                  <a:schemeClr val="accent4"/>
                </a:solidFill>
                <a:effectLst/>
                <a:latin typeface="Arial" panose="020B0604020202020204" pitchFamily="34" charset="0"/>
                <a:ea typeface="Times New Roman" panose="02020603050405020304" pitchFamily="18" charset="0"/>
              </a:rPr>
              <a:t>Editor</a:t>
            </a:r>
            <a:r>
              <a:rPr lang="uk-UA" sz="1800" dirty="0">
                <a:solidFill>
                  <a:schemeClr val="accent4"/>
                </a:solidFill>
                <a:effectLst/>
                <a:latin typeface="Arial" panose="020B0604020202020204" pitchFamily="34" charset="0"/>
                <a:ea typeface="Times New Roman" panose="02020603050405020304" pitchFamily="18" charset="0"/>
              </a:rPr>
              <a:t>, є можливість швидко розробити графічний інтерфейс HMI шляхом перетягування компонентів (графіка, текст, кнопка, повзунок тощо) і текстових інструкцій</a:t>
            </a:r>
            <a:endParaRPr lang="en-US" sz="1800" dirty="0">
              <a:solidFill>
                <a:schemeClr val="accent4"/>
              </a:solidFill>
              <a:effectLst/>
              <a:latin typeface="Arial" panose="020B0604020202020204" pitchFamily="34" charset="0"/>
              <a:ea typeface="Times New Roman" panose="02020603050405020304" pitchFamily="18" charset="0"/>
            </a:endParaRPr>
          </a:p>
        </p:txBody>
      </p:sp>
      <p:pic>
        <p:nvPicPr>
          <p:cNvPr id="6" name="Рисунок 5">
            <a:extLst>
              <a:ext uri="{FF2B5EF4-FFF2-40B4-BE49-F238E27FC236}">
                <a16:creationId xmlns:a16="http://schemas.microsoft.com/office/drawing/2014/main" id="{55405ACD-4489-1527-98E5-F9ACD7E69255}"/>
              </a:ext>
            </a:extLst>
          </p:cNvPr>
          <p:cNvPicPr>
            <a:picLocks noChangeAspect="1"/>
          </p:cNvPicPr>
          <p:nvPr/>
        </p:nvPicPr>
        <p:blipFill>
          <a:blip r:embed="rId3"/>
          <a:stretch>
            <a:fillRect/>
          </a:stretch>
        </p:blipFill>
        <p:spPr>
          <a:xfrm>
            <a:off x="1336161" y="4025492"/>
            <a:ext cx="3384389" cy="2445109"/>
          </a:xfrm>
          <a:prstGeom prst="rect">
            <a:avLst/>
          </a:prstGeom>
        </p:spPr>
      </p:pic>
      <p:sp>
        <p:nvSpPr>
          <p:cNvPr id="12" name="TextBox 11">
            <a:extLst>
              <a:ext uri="{FF2B5EF4-FFF2-40B4-BE49-F238E27FC236}">
                <a16:creationId xmlns:a16="http://schemas.microsoft.com/office/drawing/2014/main" id="{55D1A2A0-ABE2-4427-64DE-1402341920DA}"/>
              </a:ext>
            </a:extLst>
          </p:cNvPr>
          <p:cNvSpPr txBox="1"/>
          <p:nvPr/>
        </p:nvSpPr>
        <p:spPr>
          <a:xfrm>
            <a:off x="843505" y="849064"/>
            <a:ext cx="4636199" cy="3416320"/>
          </a:xfrm>
          <a:prstGeom prst="rect">
            <a:avLst/>
          </a:prstGeom>
          <a:noFill/>
        </p:spPr>
        <p:txBody>
          <a:bodyPr wrap="square" rtlCol="0">
            <a:spAutoFit/>
          </a:bodyPr>
          <a:lstStyle/>
          <a:p>
            <a:pPr marL="41910"/>
            <a:r>
              <a:rPr lang="uk-UA" sz="1800" b="1" dirty="0">
                <a:solidFill>
                  <a:schemeClr val="accent4"/>
                </a:solidFill>
                <a:effectLst/>
                <a:latin typeface="Arial" panose="020B0604020202020204" pitchFamily="34" charset="0"/>
                <a:ea typeface="Times New Roman" panose="02020603050405020304" pitchFamily="18" charset="0"/>
              </a:rPr>
              <a:t>Мікроконтролер (</a:t>
            </a:r>
            <a:r>
              <a:rPr lang="en-US" sz="1800" b="1" dirty="0">
                <a:solidFill>
                  <a:schemeClr val="accent4"/>
                </a:solidFill>
                <a:effectLst/>
                <a:latin typeface="Arial" panose="020B0604020202020204" pitchFamily="34" charset="0"/>
                <a:ea typeface="Times New Roman" panose="02020603050405020304" pitchFamily="18" charset="0"/>
              </a:rPr>
              <a:t>MCU)</a:t>
            </a:r>
          </a:p>
          <a:p>
            <a:pPr marL="41910"/>
            <a:r>
              <a:rPr lang="uk-UA" sz="1800" dirty="0">
                <a:solidFill>
                  <a:schemeClr val="accent4"/>
                </a:solidFill>
                <a:effectLst/>
                <a:latin typeface="Arial" panose="020B0604020202020204" pitchFamily="34" charset="0"/>
                <a:ea typeface="Times New Roman" panose="02020603050405020304" pitchFamily="18" charset="0"/>
              </a:rPr>
              <a:t>Плата розробника </a:t>
            </a:r>
            <a:r>
              <a:rPr lang="en-US" sz="1800" dirty="0">
                <a:solidFill>
                  <a:schemeClr val="accent4"/>
                </a:solidFill>
                <a:effectLst/>
                <a:latin typeface="Arial" panose="020B0604020202020204" pitchFamily="34" charset="0"/>
                <a:ea typeface="Times New Roman" panose="02020603050405020304" pitchFamily="18" charset="0"/>
              </a:rPr>
              <a:t>RobotDyn </a:t>
            </a:r>
            <a:r>
              <a:rPr lang="uk-UA" sz="1800" dirty="0">
                <a:solidFill>
                  <a:schemeClr val="accent4"/>
                </a:solidFill>
                <a:effectLst/>
                <a:latin typeface="Arial" panose="020B0604020202020204" pitchFamily="34" charset="0"/>
                <a:ea typeface="Times New Roman" panose="02020603050405020304" pitchFamily="18" charset="0"/>
              </a:rPr>
              <a:t>на мікроконтролері </a:t>
            </a:r>
            <a:r>
              <a:rPr lang="en-US" sz="1800" dirty="0">
                <a:solidFill>
                  <a:schemeClr val="accent4"/>
                </a:solidFill>
                <a:effectLst/>
                <a:latin typeface="Arial" panose="020B0604020202020204" pitchFamily="34" charset="0"/>
                <a:ea typeface="Times New Roman" panose="02020603050405020304" pitchFamily="18" charset="0"/>
              </a:rPr>
              <a:t>Arduino MEGA2560 </a:t>
            </a:r>
            <a:r>
              <a:rPr lang="uk-UA" sz="1800" dirty="0">
                <a:solidFill>
                  <a:schemeClr val="accent4"/>
                </a:solidFill>
                <a:effectLst/>
                <a:latin typeface="Arial" panose="020B0604020202020204" pitchFamily="34" charset="0"/>
                <a:ea typeface="Times New Roman" panose="02020603050405020304" pitchFamily="18" charset="0"/>
              </a:rPr>
              <a:t>та </a:t>
            </a:r>
            <a:r>
              <a:rPr lang="en-US" sz="1800" dirty="0">
                <a:solidFill>
                  <a:schemeClr val="accent4"/>
                </a:solidFill>
                <a:effectLst/>
                <a:latin typeface="Arial" panose="020B0604020202020204" pitchFamily="34" charset="0"/>
                <a:ea typeface="Times New Roman" panose="02020603050405020304" pitchFamily="18" charset="0"/>
              </a:rPr>
              <a:t>Wi-Fi </a:t>
            </a:r>
            <a:r>
              <a:rPr lang="uk-UA" sz="1800" dirty="0">
                <a:solidFill>
                  <a:schemeClr val="accent4"/>
                </a:solidFill>
                <a:effectLst/>
                <a:latin typeface="Arial" panose="020B0604020202020204" pitchFamily="34" charset="0"/>
                <a:ea typeface="Times New Roman" panose="02020603050405020304" pitchFamily="18" charset="0"/>
              </a:rPr>
              <a:t>модулі </a:t>
            </a:r>
            <a:r>
              <a:rPr lang="en-US" sz="1800" dirty="0">
                <a:solidFill>
                  <a:schemeClr val="accent4"/>
                </a:solidFill>
                <a:effectLst/>
                <a:latin typeface="Arial" panose="020B0604020202020204" pitchFamily="34" charset="0"/>
                <a:ea typeface="Times New Roman" panose="02020603050405020304" pitchFamily="18" charset="0"/>
              </a:rPr>
              <a:t>ESP8266 </a:t>
            </a:r>
            <a:r>
              <a:rPr lang="uk-UA" sz="1800" dirty="0">
                <a:solidFill>
                  <a:schemeClr val="accent4"/>
                </a:solidFill>
                <a:effectLst/>
                <a:latin typeface="Arial" panose="020B0604020202020204" pitchFamily="34" charset="0"/>
                <a:ea typeface="Times New Roman" panose="02020603050405020304" pitchFamily="18" charset="0"/>
              </a:rPr>
              <a:t>з 8</a:t>
            </a:r>
            <a:r>
              <a:rPr lang="en-US" sz="1800" dirty="0">
                <a:solidFill>
                  <a:schemeClr val="accent4"/>
                </a:solidFill>
                <a:effectLst/>
                <a:latin typeface="Arial" panose="020B0604020202020204" pitchFamily="34" charset="0"/>
                <a:ea typeface="Times New Roman" panose="02020603050405020304" pitchFamily="18" charset="0"/>
              </a:rPr>
              <a:t>Mb </a:t>
            </a:r>
            <a:r>
              <a:rPr lang="uk-UA" sz="1800" dirty="0">
                <a:solidFill>
                  <a:schemeClr val="accent4"/>
                </a:solidFill>
                <a:effectLst/>
                <a:latin typeface="Arial" panose="020B0604020202020204" pitchFamily="34" charset="0"/>
                <a:ea typeface="Times New Roman" panose="02020603050405020304" pitchFamily="18" charset="0"/>
              </a:rPr>
              <a:t>пам'яті програм. Обидва контролери можуть працювати як спільно, так і абсолютно незалежно друг від друга. Режим взаємодії контролерів встановлюється мікроперемикачами. Програмувати обидва контролери можна із безкоштовного середовища розробки </a:t>
            </a:r>
            <a:r>
              <a:rPr lang="en-US" sz="1800" dirty="0">
                <a:solidFill>
                  <a:schemeClr val="accent4"/>
                </a:solidFill>
                <a:effectLst/>
                <a:latin typeface="Arial" panose="020B0604020202020204" pitchFamily="34" charset="0"/>
                <a:ea typeface="Times New Roman" panose="02020603050405020304" pitchFamily="18" charset="0"/>
              </a:rPr>
              <a:t>Arduino IDE.</a:t>
            </a:r>
          </a:p>
        </p:txBody>
      </p:sp>
      <p:pic>
        <p:nvPicPr>
          <p:cNvPr id="13" name="Рисунок 12">
            <a:extLst>
              <a:ext uri="{FF2B5EF4-FFF2-40B4-BE49-F238E27FC236}">
                <a16:creationId xmlns:a16="http://schemas.microsoft.com/office/drawing/2014/main" id="{52612738-6E50-9D22-A8CA-5DB9E17F0C55}"/>
              </a:ext>
            </a:extLst>
          </p:cNvPr>
          <p:cNvPicPr>
            <a:picLocks noChangeAspect="1"/>
          </p:cNvPicPr>
          <p:nvPr/>
        </p:nvPicPr>
        <p:blipFill>
          <a:blip r:embed="rId4"/>
          <a:stretch>
            <a:fillRect/>
          </a:stretch>
        </p:blipFill>
        <p:spPr>
          <a:xfrm>
            <a:off x="7020353" y="4004001"/>
            <a:ext cx="3568989" cy="2466599"/>
          </a:xfrm>
          <a:prstGeom prst="rect">
            <a:avLst/>
          </a:prstGeom>
        </p:spPr>
      </p:pic>
    </p:spTree>
    <p:extLst>
      <p:ext uri="{BB962C8B-B14F-4D97-AF65-F5344CB8AC3E}">
        <p14:creationId xmlns:p14="http://schemas.microsoft.com/office/powerpoint/2010/main" val="10354743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20753FA-C8E2-1D7B-5AF6-85D2C4D52CFE}"/>
              </a:ext>
            </a:extLst>
          </p:cNvPr>
          <p:cNvSpPr txBox="1"/>
          <p:nvPr/>
        </p:nvSpPr>
        <p:spPr>
          <a:xfrm>
            <a:off x="176627" y="364546"/>
            <a:ext cx="5919373" cy="830997"/>
          </a:xfrm>
          <a:prstGeom prst="rect">
            <a:avLst/>
          </a:prstGeom>
          <a:noFill/>
        </p:spPr>
        <p:txBody>
          <a:bodyPr wrap="square" rtlCol="0">
            <a:spAutoFit/>
          </a:bodyPr>
          <a:lstStyle/>
          <a:p>
            <a:pPr lvl="0" algn="ctr"/>
            <a:r>
              <a:rPr lang="uk-UA" sz="2400" b="1" dirty="0">
                <a:solidFill>
                  <a:schemeClr val="accent4"/>
                </a:solidFill>
                <a:effectLst/>
                <a:latin typeface="Arial" panose="020B0604020202020204" pitchFamily="34" charset="0"/>
                <a:ea typeface="Times New Roman" panose="02020603050405020304" pitchFamily="18" charset="0"/>
                <a:cs typeface="Arial" panose="020B0604020202020204" pitchFamily="34" charset="0"/>
              </a:rPr>
              <a:t>Вибір варіантів бездротового обладнання</a:t>
            </a:r>
            <a:r>
              <a:rPr lang="ru-UA" sz="2400" b="1" dirty="0">
                <a:solidFill>
                  <a:schemeClr val="accent4"/>
                </a:solidFill>
                <a:effectLst/>
                <a:latin typeface="Arial" panose="020B0604020202020204" pitchFamily="34" charset="0"/>
                <a:cs typeface="Arial" panose="020B0604020202020204" pitchFamily="34" charset="0"/>
              </a:rPr>
              <a:t> </a:t>
            </a:r>
            <a:endParaRPr lang="ru-UA" sz="2400" b="1" dirty="0">
              <a:solidFill>
                <a:schemeClr val="accent4"/>
              </a:solidFill>
              <a:effectLst/>
              <a:latin typeface="Arial" panose="020B0604020202020204" pitchFamily="34" charset="0"/>
              <a:ea typeface="Times New Roman" panose="02020603050405020304" pitchFamily="18" charset="0"/>
              <a:cs typeface="Arial" panose="020B0604020202020204" pitchFamily="34" charset="0"/>
            </a:endParaRPr>
          </a:p>
        </p:txBody>
      </p:sp>
      <p:graphicFrame>
        <p:nvGraphicFramePr>
          <p:cNvPr id="2" name="Таблица 1">
            <a:extLst>
              <a:ext uri="{FF2B5EF4-FFF2-40B4-BE49-F238E27FC236}">
                <a16:creationId xmlns:a16="http://schemas.microsoft.com/office/drawing/2014/main" id="{35972826-FF08-120E-F860-0CF48D1FCCA2}"/>
              </a:ext>
            </a:extLst>
          </p:cNvPr>
          <p:cNvGraphicFramePr>
            <a:graphicFrameLocks noGrp="1"/>
          </p:cNvGraphicFramePr>
          <p:nvPr>
            <p:extLst>
              <p:ext uri="{D42A27DB-BD31-4B8C-83A1-F6EECF244321}">
                <p14:modId xmlns:p14="http://schemas.microsoft.com/office/powerpoint/2010/main" val="893200519"/>
              </p:ext>
            </p:extLst>
          </p:nvPr>
        </p:nvGraphicFramePr>
        <p:xfrm>
          <a:off x="6272269" y="364545"/>
          <a:ext cx="5349102" cy="6116831"/>
        </p:xfrm>
        <a:graphic>
          <a:graphicData uri="http://schemas.openxmlformats.org/drawingml/2006/table">
            <a:tbl>
              <a:tblPr firstRow="1" firstCol="1" bandRow="1">
                <a:tableStyleId>{5C22544A-7EE6-4342-B048-85BDC9FD1C3A}</a:tableStyleId>
              </a:tblPr>
              <a:tblGrid>
                <a:gridCol w="930397">
                  <a:extLst>
                    <a:ext uri="{9D8B030D-6E8A-4147-A177-3AD203B41FA5}">
                      <a16:colId xmlns:a16="http://schemas.microsoft.com/office/drawing/2014/main" val="3612284815"/>
                    </a:ext>
                  </a:extLst>
                </a:gridCol>
                <a:gridCol w="697798">
                  <a:extLst>
                    <a:ext uri="{9D8B030D-6E8A-4147-A177-3AD203B41FA5}">
                      <a16:colId xmlns:a16="http://schemas.microsoft.com/office/drawing/2014/main" val="1445264709"/>
                    </a:ext>
                  </a:extLst>
                </a:gridCol>
                <a:gridCol w="3720907">
                  <a:extLst>
                    <a:ext uri="{9D8B030D-6E8A-4147-A177-3AD203B41FA5}">
                      <a16:colId xmlns:a16="http://schemas.microsoft.com/office/drawing/2014/main" val="2419647826"/>
                    </a:ext>
                  </a:extLst>
                </a:gridCol>
              </a:tblGrid>
              <a:tr h="770455">
                <a:tc>
                  <a:txBody>
                    <a:bodyPr/>
                    <a:lstStyle/>
                    <a:p>
                      <a:pPr algn="ctr"/>
                      <a:r>
                        <a:rPr lang="uk-UA" sz="1400" dirty="0">
                          <a:effectLst/>
                        </a:rPr>
                        <a:t>Частота</a:t>
                      </a:r>
                      <a:endParaRPr lang="ru-UA"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195" marR="36195" marT="36195" marB="36195" anchor="ctr"/>
                </a:tc>
                <a:tc>
                  <a:txBody>
                    <a:bodyPr/>
                    <a:lstStyle/>
                    <a:p>
                      <a:pPr algn="ctr"/>
                      <a:r>
                        <a:rPr lang="uk-UA" sz="1400">
                          <a:effectLst/>
                        </a:rPr>
                        <a:t>Довжина антени</a:t>
                      </a:r>
                      <a:endParaRPr lang="ru-UA"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195" marR="36195" marT="36195" marB="36195" anchor="ctr"/>
                </a:tc>
                <a:tc>
                  <a:txBody>
                    <a:bodyPr/>
                    <a:lstStyle/>
                    <a:p>
                      <a:pPr algn="ctr"/>
                      <a:r>
                        <a:rPr lang="uk-UA" sz="1400" dirty="0">
                          <a:effectLst/>
                        </a:rPr>
                        <a:t>Регіон</a:t>
                      </a:r>
                      <a:endParaRPr lang="ru-UA"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195" marR="36195" marT="36195" marB="36195" anchor="ctr"/>
                </a:tc>
                <a:extLst>
                  <a:ext uri="{0D108BD9-81ED-4DB2-BD59-A6C34878D82A}">
                    <a16:rowId xmlns:a16="http://schemas.microsoft.com/office/drawing/2014/main" val="2143317770"/>
                  </a:ext>
                </a:extLst>
              </a:tr>
              <a:tr h="356742">
                <a:tc>
                  <a:txBody>
                    <a:bodyPr/>
                    <a:lstStyle/>
                    <a:p>
                      <a:pPr algn="just"/>
                      <a:r>
                        <a:rPr lang="uk-UA" sz="1400">
                          <a:effectLst/>
                        </a:rPr>
                        <a:t>7 МГц</a:t>
                      </a:r>
                      <a:endParaRPr lang="ru-UA"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195" marR="36195" marT="36195" marB="36195" anchor="ctr"/>
                </a:tc>
                <a:tc>
                  <a:txBody>
                    <a:bodyPr/>
                    <a:lstStyle/>
                    <a:p>
                      <a:pPr algn="just"/>
                      <a:r>
                        <a:rPr lang="uk-UA" sz="1400" dirty="0">
                          <a:effectLst/>
                        </a:rPr>
                        <a:t>276 см</a:t>
                      </a:r>
                      <a:endParaRPr lang="ru-UA"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195" marR="36195" marT="36195" marB="36195" anchor="ctr"/>
                </a:tc>
                <a:tc>
                  <a:txBody>
                    <a:bodyPr/>
                    <a:lstStyle/>
                    <a:p>
                      <a:pPr algn="just"/>
                      <a:r>
                        <a:rPr lang="uk-UA" sz="1400">
                          <a:effectLst/>
                        </a:rPr>
                        <a:t>Всесвітній</a:t>
                      </a:r>
                      <a:endParaRPr lang="ru-UA"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195" marR="36195" marT="36195" marB="36195" anchor="ctr"/>
                </a:tc>
                <a:extLst>
                  <a:ext uri="{0D108BD9-81ED-4DB2-BD59-A6C34878D82A}">
                    <a16:rowId xmlns:a16="http://schemas.microsoft.com/office/drawing/2014/main" val="791486262"/>
                  </a:ext>
                </a:extLst>
              </a:tr>
              <a:tr h="356742">
                <a:tc>
                  <a:txBody>
                    <a:bodyPr/>
                    <a:lstStyle/>
                    <a:p>
                      <a:pPr algn="just"/>
                      <a:r>
                        <a:rPr lang="uk-UA" sz="1400">
                          <a:effectLst/>
                        </a:rPr>
                        <a:t>40 МГц</a:t>
                      </a:r>
                      <a:endParaRPr lang="ru-UA"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195" marR="36195" marT="36195" marB="36195" anchor="ctr"/>
                </a:tc>
                <a:tc>
                  <a:txBody>
                    <a:bodyPr/>
                    <a:lstStyle/>
                    <a:p>
                      <a:pPr algn="just"/>
                      <a:r>
                        <a:rPr lang="uk-UA" sz="1400">
                          <a:effectLst/>
                        </a:rPr>
                        <a:t>184 см</a:t>
                      </a:r>
                      <a:endParaRPr lang="ru-UA"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195" marR="36195" marT="36195" marB="36195" anchor="ctr"/>
                </a:tc>
                <a:tc>
                  <a:txBody>
                    <a:bodyPr/>
                    <a:lstStyle/>
                    <a:p>
                      <a:pPr algn="just"/>
                      <a:r>
                        <a:rPr lang="uk-UA" sz="1400">
                          <a:effectLst/>
                        </a:rPr>
                        <a:t>Всесвітній</a:t>
                      </a:r>
                      <a:endParaRPr lang="ru-UA"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195" marR="36195" marT="36195" marB="36195" anchor="ctr"/>
                </a:tc>
                <a:extLst>
                  <a:ext uri="{0D108BD9-81ED-4DB2-BD59-A6C34878D82A}">
                    <a16:rowId xmlns:a16="http://schemas.microsoft.com/office/drawing/2014/main" val="2267302139"/>
                  </a:ext>
                </a:extLst>
              </a:tr>
              <a:tr h="356742">
                <a:tc>
                  <a:txBody>
                    <a:bodyPr/>
                    <a:lstStyle/>
                    <a:p>
                      <a:pPr algn="just"/>
                      <a:r>
                        <a:rPr lang="uk-UA" sz="1400">
                          <a:effectLst/>
                        </a:rPr>
                        <a:t>315 МГц</a:t>
                      </a:r>
                      <a:endParaRPr lang="ru-UA"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195" marR="36195" marT="36195" marB="36195" anchor="ctr"/>
                </a:tc>
                <a:tc>
                  <a:txBody>
                    <a:bodyPr/>
                    <a:lstStyle/>
                    <a:p>
                      <a:pPr algn="just"/>
                      <a:r>
                        <a:rPr lang="uk-UA" sz="1400">
                          <a:effectLst/>
                        </a:rPr>
                        <a:t>12,6 см</a:t>
                      </a:r>
                      <a:endParaRPr lang="ru-UA"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195" marR="36195" marT="36195" marB="36195" anchor="ctr"/>
                </a:tc>
                <a:tc>
                  <a:txBody>
                    <a:bodyPr/>
                    <a:lstStyle/>
                    <a:p>
                      <a:pPr algn="just"/>
                      <a:r>
                        <a:rPr lang="uk-UA" sz="1400">
                          <a:effectLst/>
                        </a:rPr>
                        <a:t>Тільки в США та Азії</a:t>
                      </a:r>
                      <a:endParaRPr lang="ru-UA"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195" marR="36195" marT="36195" marB="36195" anchor="ctr"/>
                </a:tc>
                <a:extLst>
                  <a:ext uri="{0D108BD9-81ED-4DB2-BD59-A6C34878D82A}">
                    <a16:rowId xmlns:a16="http://schemas.microsoft.com/office/drawing/2014/main" val="3016092216"/>
                  </a:ext>
                </a:extLst>
              </a:tr>
              <a:tr h="356742">
                <a:tc>
                  <a:txBody>
                    <a:bodyPr/>
                    <a:lstStyle/>
                    <a:p>
                      <a:pPr algn="just"/>
                      <a:r>
                        <a:rPr lang="uk-UA" sz="1400">
                          <a:effectLst/>
                        </a:rPr>
                        <a:t>433 МГц</a:t>
                      </a:r>
                      <a:endParaRPr lang="ru-UA"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195" marR="36195" marT="36195" marB="36195" anchor="ctr"/>
                </a:tc>
                <a:tc>
                  <a:txBody>
                    <a:bodyPr/>
                    <a:lstStyle/>
                    <a:p>
                      <a:pPr algn="just"/>
                      <a:r>
                        <a:rPr lang="uk-UA" sz="1400">
                          <a:effectLst/>
                        </a:rPr>
                        <a:t>17,3 см</a:t>
                      </a:r>
                      <a:endParaRPr lang="ru-UA"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195" marR="36195" marT="36195" marB="36195" anchor="ctr"/>
                </a:tc>
                <a:tc>
                  <a:txBody>
                    <a:bodyPr/>
                    <a:lstStyle/>
                    <a:p>
                      <a:pPr algn="just"/>
                      <a:r>
                        <a:rPr lang="uk-UA" sz="1400">
                          <a:effectLst/>
                        </a:rPr>
                        <a:t>Європа, Азія, Австралія, США (обмежено)</a:t>
                      </a:r>
                      <a:endParaRPr lang="ru-UA"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195" marR="36195" marT="36195" marB="36195" anchor="ctr"/>
                </a:tc>
                <a:extLst>
                  <a:ext uri="{0D108BD9-81ED-4DB2-BD59-A6C34878D82A}">
                    <a16:rowId xmlns:a16="http://schemas.microsoft.com/office/drawing/2014/main" val="1685317451"/>
                  </a:ext>
                </a:extLst>
              </a:tr>
              <a:tr h="623110">
                <a:tc>
                  <a:txBody>
                    <a:bodyPr/>
                    <a:lstStyle/>
                    <a:p>
                      <a:pPr algn="just"/>
                      <a:r>
                        <a:rPr lang="uk-UA" sz="1400">
                          <a:effectLst/>
                        </a:rPr>
                        <a:t>465 МГц</a:t>
                      </a:r>
                      <a:endParaRPr lang="ru-UA"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195" marR="36195" marT="36195" marB="36195" anchor="ctr"/>
                </a:tc>
                <a:tc>
                  <a:txBody>
                    <a:bodyPr/>
                    <a:lstStyle/>
                    <a:p>
                      <a:pPr algn="just"/>
                      <a:r>
                        <a:rPr lang="uk-UA" sz="1400">
                          <a:effectLst/>
                        </a:rPr>
                        <a:t>16,1 см</a:t>
                      </a:r>
                      <a:endParaRPr lang="ru-UA"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195" marR="36195" marT="36195" marB="36195" anchor="ctr"/>
                </a:tc>
                <a:tc>
                  <a:txBody>
                    <a:bodyPr/>
                    <a:lstStyle/>
                    <a:p>
                      <a:pPr algn="just"/>
                      <a:r>
                        <a:rPr lang="uk-UA" sz="1400">
                          <a:effectLst/>
                        </a:rPr>
                        <a:t>Сімейна радіослужба (FRS) для використання тільки в Північній Америці</a:t>
                      </a:r>
                      <a:endParaRPr lang="ru-UA"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195" marR="36195" marT="36195" marB="36195" anchor="ctr"/>
                </a:tc>
                <a:extLst>
                  <a:ext uri="{0D108BD9-81ED-4DB2-BD59-A6C34878D82A}">
                    <a16:rowId xmlns:a16="http://schemas.microsoft.com/office/drawing/2014/main" val="3554785035"/>
                  </a:ext>
                </a:extLst>
              </a:tr>
              <a:tr h="356742">
                <a:tc>
                  <a:txBody>
                    <a:bodyPr/>
                    <a:lstStyle/>
                    <a:p>
                      <a:pPr algn="just"/>
                      <a:r>
                        <a:rPr lang="uk-UA" sz="1400">
                          <a:effectLst/>
                        </a:rPr>
                        <a:t>868 МГц</a:t>
                      </a:r>
                      <a:endParaRPr lang="ru-UA"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195" marR="36195" marT="36195" marB="36195" anchor="ctr"/>
                </a:tc>
                <a:tc>
                  <a:txBody>
                    <a:bodyPr/>
                    <a:lstStyle/>
                    <a:p>
                      <a:pPr algn="just"/>
                      <a:r>
                        <a:rPr lang="uk-UA" sz="1400">
                          <a:effectLst/>
                        </a:rPr>
                        <a:t>7,8 см</a:t>
                      </a:r>
                      <a:endParaRPr lang="ru-UA"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195" marR="36195" marT="36195" marB="36195" anchor="ctr"/>
                </a:tc>
                <a:tc>
                  <a:txBody>
                    <a:bodyPr/>
                    <a:lstStyle/>
                    <a:p>
                      <a:pPr algn="just"/>
                      <a:r>
                        <a:rPr lang="uk-UA" sz="1400">
                          <a:effectLst/>
                        </a:rPr>
                        <a:t>Тільки Європа</a:t>
                      </a:r>
                      <a:endParaRPr lang="ru-UA"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195" marR="36195" marT="36195" marB="36195" anchor="ctr"/>
                </a:tc>
                <a:extLst>
                  <a:ext uri="{0D108BD9-81ED-4DB2-BD59-A6C34878D82A}">
                    <a16:rowId xmlns:a16="http://schemas.microsoft.com/office/drawing/2014/main" val="374578453"/>
                  </a:ext>
                </a:extLst>
              </a:tr>
              <a:tr h="356742">
                <a:tc>
                  <a:txBody>
                    <a:bodyPr/>
                    <a:lstStyle/>
                    <a:p>
                      <a:pPr algn="just"/>
                      <a:r>
                        <a:rPr lang="uk-UA" sz="1400">
                          <a:effectLst/>
                        </a:rPr>
                        <a:t>915 МГц</a:t>
                      </a:r>
                      <a:endParaRPr lang="ru-UA"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195" marR="36195" marT="36195" marB="36195" anchor="ctr"/>
                </a:tc>
                <a:tc>
                  <a:txBody>
                    <a:bodyPr/>
                    <a:lstStyle/>
                    <a:p>
                      <a:pPr algn="just"/>
                      <a:r>
                        <a:rPr lang="uk-UA" sz="1400">
                          <a:effectLst/>
                        </a:rPr>
                        <a:t>8,2 см</a:t>
                      </a:r>
                      <a:endParaRPr lang="ru-UA"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195" marR="36195" marT="36195" marB="36195" anchor="ctr"/>
                </a:tc>
                <a:tc>
                  <a:txBody>
                    <a:bodyPr/>
                    <a:lstStyle/>
                    <a:p>
                      <a:pPr algn="just"/>
                      <a:r>
                        <a:rPr lang="uk-UA" sz="1400">
                          <a:effectLst/>
                        </a:rPr>
                        <a:t>Тільки США та Австралія</a:t>
                      </a:r>
                      <a:endParaRPr lang="ru-UA"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195" marR="36195" marT="36195" marB="36195" anchor="ctr"/>
                </a:tc>
                <a:extLst>
                  <a:ext uri="{0D108BD9-81ED-4DB2-BD59-A6C34878D82A}">
                    <a16:rowId xmlns:a16="http://schemas.microsoft.com/office/drawing/2014/main" val="741118174"/>
                  </a:ext>
                </a:extLst>
              </a:tr>
              <a:tr h="623110">
                <a:tc>
                  <a:txBody>
                    <a:bodyPr/>
                    <a:lstStyle/>
                    <a:p>
                      <a:pPr algn="just"/>
                      <a:r>
                        <a:rPr lang="uk-UA" sz="1400">
                          <a:effectLst/>
                        </a:rPr>
                        <a:t>1,227 ГГц</a:t>
                      </a:r>
                      <a:endParaRPr lang="ru-UA"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195" marR="36195" marT="36195" marB="36195" anchor="ctr"/>
                </a:tc>
                <a:tc>
                  <a:txBody>
                    <a:bodyPr/>
                    <a:lstStyle/>
                    <a:p>
                      <a:pPr algn="just"/>
                      <a:r>
                        <a:rPr lang="uk-UA" sz="1400">
                          <a:effectLst/>
                        </a:rPr>
                        <a:t>6,1 см</a:t>
                      </a:r>
                      <a:endParaRPr lang="ru-UA"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195" marR="36195" marT="36195" marB="36195" anchor="ctr"/>
                </a:tc>
                <a:tc>
                  <a:txBody>
                    <a:bodyPr/>
                    <a:lstStyle/>
                    <a:p>
                      <a:pPr algn="just"/>
                      <a:r>
                        <a:rPr lang="uk-UA" sz="1400">
                          <a:effectLst/>
                        </a:rPr>
                        <a:t>Діапазон GPS L2</a:t>
                      </a:r>
                      <a:endParaRPr lang="ru-UA"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195" marR="36195" marT="36195" marB="36195" anchor="ctr"/>
                </a:tc>
                <a:extLst>
                  <a:ext uri="{0D108BD9-81ED-4DB2-BD59-A6C34878D82A}">
                    <a16:rowId xmlns:a16="http://schemas.microsoft.com/office/drawing/2014/main" val="2270295777"/>
                  </a:ext>
                </a:extLst>
              </a:tr>
              <a:tr h="623110">
                <a:tc>
                  <a:txBody>
                    <a:bodyPr/>
                    <a:lstStyle/>
                    <a:p>
                      <a:pPr algn="just"/>
                      <a:r>
                        <a:rPr lang="uk-UA" sz="1400">
                          <a:effectLst/>
                        </a:rPr>
                        <a:t>1,575 ГГц</a:t>
                      </a:r>
                      <a:endParaRPr lang="ru-UA"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195" marR="36195" marT="36195" marB="36195" anchor="ctr"/>
                </a:tc>
                <a:tc>
                  <a:txBody>
                    <a:bodyPr/>
                    <a:lstStyle/>
                    <a:p>
                      <a:pPr algn="just"/>
                      <a:r>
                        <a:rPr lang="uk-UA" sz="1400">
                          <a:effectLst/>
                        </a:rPr>
                        <a:t>4,8 см</a:t>
                      </a:r>
                      <a:endParaRPr lang="ru-UA"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195" marR="36195" marT="36195" marB="36195" anchor="ctr"/>
                </a:tc>
                <a:tc>
                  <a:txBody>
                    <a:bodyPr/>
                    <a:lstStyle/>
                    <a:p>
                      <a:pPr algn="just"/>
                      <a:r>
                        <a:rPr lang="uk-UA" sz="1400">
                          <a:effectLst/>
                        </a:rPr>
                        <a:t>Діапазон GPS L1</a:t>
                      </a:r>
                      <a:endParaRPr lang="ru-UA"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195" marR="36195" marT="36195" marB="36195" anchor="ctr"/>
                </a:tc>
                <a:extLst>
                  <a:ext uri="{0D108BD9-81ED-4DB2-BD59-A6C34878D82A}">
                    <a16:rowId xmlns:a16="http://schemas.microsoft.com/office/drawing/2014/main" val="873339267"/>
                  </a:ext>
                </a:extLst>
              </a:tr>
              <a:tr h="623110">
                <a:tc>
                  <a:txBody>
                    <a:bodyPr/>
                    <a:lstStyle/>
                    <a:p>
                      <a:pPr algn="just"/>
                      <a:r>
                        <a:rPr lang="uk-UA" sz="1400">
                          <a:effectLst/>
                        </a:rPr>
                        <a:t>1,9 ГГц</a:t>
                      </a:r>
                      <a:endParaRPr lang="ru-UA"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195" marR="36195" marT="36195" marB="36195" anchor="ctr"/>
                </a:tc>
                <a:tc>
                  <a:txBody>
                    <a:bodyPr/>
                    <a:lstStyle/>
                    <a:p>
                      <a:pPr algn="just"/>
                      <a:r>
                        <a:rPr lang="uk-UA" sz="1400">
                          <a:effectLst/>
                        </a:rPr>
                        <a:t>3,9 см</a:t>
                      </a:r>
                      <a:endParaRPr lang="ru-UA"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195" marR="36195" marT="36195" marB="36195" anchor="ctr"/>
                </a:tc>
                <a:tc>
                  <a:txBody>
                    <a:bodyPr/>
                    <a:lstStyle/>
                    <a:p>
                      <a:pPr algn="just"/>
                      <a:r>
                        <a:rPr lang="uk-UA" sz="1400" dirty="0">
                          <a:effectLst/>
                        </a:rPr>
                        <a:t>Служба персонального зв'язку (PCS) для використання в Північній Америці</a:t>
                      </a:r>
                      <a:endParaRPr lang="ru-UA"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195" marR="36195" marT="36195" marB="36195" anchor="ctr"/>
                </a:tc>
                <a:extLst>
                  <a:ext uri="{0D108BD9-81ED-4DB2-BD59-A6C34878D82A}">
                    <a16:rowId xmlns:a16="http://schemas.microsoft.com/office/drawing/2014/main" val="457658251"/>
                  </a:ext>
                </a:extLst>
              </a:tr>
              <a:tr h="356742">
                <a:tc>
                  <a:txBody>
                    <a:bodyPr/>
                    <a:lstStyle/>
                    <a:p>
                      <a:pPr algn="just"/>
                      <a:r>
                        <a:rPr lang="uk-UA" sz="1400">
                          <a:effectLst/>
                        </a:rPr>
                        <a:t>2,4 ГГц</a:t>
                      </a:r>
                      <a:endParaRPr lang="ru-UA"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195" marR="36195" marT="36195" marB="36195" anchor="ctr"/>
                </a:tc>
                <a:tc>
                  <a:txBody>
                    <a:bodyPr/>
                    <a:lstStyle/>
                    <a:p>
                      <a:pPr algn="just"/>
                      <a:r>
                        <a:rPr lang="uk-UA" sz="1400">
                          <a:effectLst/>
                        </a:rPr>
                        <a:t>3,1 см</a:t>
                      </a:r>
                      <a:endParaRPr lang="ru-UA"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195" marR="36195" marT="36195" marB="36195" anchor="ctr"/>
                </a:tc>
                <a:tc>
                  <a:txBody>
                    <a:bodyPr/>
                    <a:lstStyle/>
                    <a:p>
                      <a:pPr algn="just"/>
                      <a:r>
                        <a:rPr lang="uk-UA" sz="1400">
                          <a:effectLst/>
                        </a:rPr>
                        <a:t>Всесвітній</a:t>
                      </a:r>
                      <a:endParaRPr lang="ru-UA"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195" marR="36195" marT="36195" marB="36195" anchor="ctr"/>
                </a:tc>
                <a:extLst>
                  <a:ext uri="{0D108BD9-81ED-4DB2-BD59-A6C34878D82A}">
                    <a16:rowId xmlns:a16="http://schemas.microsoft.com/office/drawing/2014/main" val="3122841669"/>
                  </a:ext>
                </a:extLst>
              </a:tr>
              <a:tr h="356742">
                <a:tc>
                  <a:txBody>
                    <a:bodyPr/>
                    <a:lstStyle/>
                    <a:p>
                      <a:pPr algn="just"/>
                      <a:r>
                        <a:rPr lang="uk-UA" sz="1400">
                          <a:effectLst/>
                        </a:rPr>
                        <a:t>5,8 ГГц</a:t>
                      </a:r>
                      <a:endParaRPr lang="ru-UA"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195" marR="36195" marT="36195" marB="36195" anchor="ctr"/>
                </a:tc>
                <a:tc>
                  <a:txBody>
                    <a:bodyPr/>
                    <a:lstStyle/>
                    <a:p>
                      <a:pPr algn="just"/>
                      <a:r>
                        <a:rPr lang="uk-UA" sz="1400">
                          <a:effectLst/>
                        </a:rPr>
                        <a:t>1,3 см</a:t>
                      </a:r>
                      <a:endParaRPr lang="ru-UA" sz="1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195" marR="36195" marT="36195" marB="36195" anchor="ctr"/>
                </a:tc>
                <a:tc>
                  <a:txBody>
                    <a:bodyPr/>
                    <a:lstStyle/>
                    <a:p>
                      <a:pPr algn="just"/>
                      <a:r>
                        <a:rPr lang="uk-UA" sz="1400" dirty="0">
                          <a:effectLst/>
                        </a:rPr>
                        <a:t>Всесвітній</a:t>
                      </a:r>
                      <a:endParaRPr lang="ru-UA" sz="1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195" marR="36195" marT="36195" marB="36195" anchor="ctr"/>
                </a:tc>
                <a:extLst>
                  <a:ext uri="{0D108BD9-81ED-4DB2-BD59-A6C34878D82A}">
                    <a16:rowId xmlns:a16="http://schemas.microsoft.com/office/drawing/2014/main" val="2557860021"/>
                  </a:ext>
                </a:extLst>
              </a:tr>
            </a:tbl>
          </a:graphicData>
        </a:graphic>
      </p:graphicFrame>
      <p:sp>
        <p:nvSpPr>
          <p:cNvPr id="5" name="TextBox 4">
            <a:extLst>
              <a:ext uri="{FF2B5EF4-FFF2-40B4-BE49-F238E27FC236}">
                <a16:creationId xmlns:a16="http://schemas.microsoft.com/office/drawing/2014/main" id="{FE28C20F-F402-77BE-3741-DD16E284BF27}"/>
              </a:ext>
            </a:extLst>
          </p:cNvPr>
          <p:cNvSpPr txBox="1"/>
          <p:nvPr/>
        </p:nvSpPr>
        <p:spPr>
          <a:xfrm>
            <a:off x="379608" y="1255460"/>
            <a:ext cx="5716392" cy="5355312"/>
          </a:xfrm>
          <a:prstGeom prst="rect">
            <a:avLst/>
          </a:prstGeom>
          <a:noFill/>
        </p:spPr>
        <p:txBody>
          <a:bodyPr wrap="square" rtlCol="0">
            <a:spAutoFit/>
          </a:bodyPr>
          <a:lstStyle/>
          <a:p>
            <a:pPr algn="just"/>
            <a:r>
              <a:rPr lang="uk-UA" sz="1800" b="1" dirty="0">
                <a:solidFill>
                  <a:schemeClr val="accent4"/>
                </a:solidFill>
                <a:effectLst/>
                <a:latin typeface="Arial" panose="020B0604020202020204" pitchFamily="34" charset="0"/>
                <a:ea typeface="Times New Roman" panose="02020603050405020304" pitchFamily="18" charset="0"/>
              </a:rPr>
              <a:t>Передача на багатьох доступних частотах вимагає, щоб оператор пристрою мав спеціальну ліцензію</a:t>
            </a:r>
            <a:r>
              <a:rPr lang="uk-UA" sz="1800" dirty="0">
                <a:solidFill>
                  <a:schemeClr val="accent4"/>
                </a:solidFill>
                <a:effectLst/>
                <a:latin typeface="Arial" panose="020B0604020202020204" pitchFamily="34" charset="0"/>
                <a:ea typeface="Times New Roman" panose="02020603050405020304" pitchFamily="18" charset="0"/>
              </a:rPr>
              <a:t>, подібну до операторів радіостанцій, телевізійних станцій та аматорського радіозв’язку. Ліцензія оператора не потрібна для продуктів, призначених лише </a:t>
            </a:r>
            <a:r>
              <a:rPr lang="uk-UA" sz="1800" b="1" dirty="0">
                <a:solidFill>
                  <a:schemeClr val="accent4"/>
                </a:solidFill>
                <a:effectLst/>
                <a:latin typeface="Arial" panose="020B0604020202020204" pitchFamily="34" charset="0"/>
                <a:ea typeface="Times New Roman" panose="02020603050405020304" pitchFamily="18" charset="0"/>
              </a:rPr>
              <a:t>для приймачів</a:t>
            </a:r>
            <a:r>
              <a:rPr lang="uk-UA" sz="1800" dirty="0">
                <a:solidFill>
                  <a:schemeClr val="accent4"/>
                </a:solidFill>
                <a:effectLst/>
                <a:latin typeface="Arial" panose="020B0604020202020204" pitchFamily="34" charset="0"/>
                <a:ea typeface="Times New Roman" panose="02020603050405020304" pitchFamily="18" charset="0"/>
              </a:rPr>
              <a:t>, таких як радіо або GPS.</a:t>
            </a:r>
            <a:endParaRPr lang="ru-UA" sz="1800" dirty="0">
              <a:solidFill>
                <a:schemeClr val="accent4"/>
              </a:solidFill>
              <a:effectLst/>
              <a:latin typeface="Times New Roman" panose="02020603050405020304" pitchFamily="18" charset="0"/>
              <a:ea typeface="Times New Roman" panose="02020603050405020304" pitchFamily="18" charset="0"/>
            </a:endParaRPr>
          </a:p>
          <a:p>
            <a:pPr algn="just"/>
            <a:r>
              <a:rPr lang="uk-UA" sz="1800" dirty="0">
                <a:solidFill>
                  <a:schemeClr val="accent4"/>
                </a:solidFill>
                <a:effectLst/>
                <a:latin typeface="Arial" panose="020B0604020202020204" pitchFamily="34" charset="0"/>
                <a:ea typeface="Times New Roman" panose="02020603050405020304" pitchFamily="18" charset="0"/>
              </a:rPr>
              <a:t>У Таблиці наведено деякі з </a:t>
            </a:r>
            <a:r>
              <a:rPr lang="uk-UA" sz="1800" b="1" dirty="0">
                <a:solidFill>
                  <a:schemeClr val="accent4"/>
                </a:solidFill>
                <a:effectLst/>
                <a:latin typeface="Arial" panose="020B0604020202020204" pitchFamily="34" charset="0"/>
                <a:ea typeface="Times New Roman" panose="02020603050405020304" pitchFamily="18" charset="0"/>
              </a:rPr>
              <a:t>найбільш поширених неліцензованих діапазонів частот</a:t>
            </a:r>
            <a:r>
              <a:rPr lang="uk-UA" sz="1800" dirty="0">
                <a:solidFill>
                  <a:schemeClr val="accent4"/>
                </a:solidFill>
                <a:effectLst/>
                <a:latin typeface="Arial" panose="020B0604020202020204" pitchFamily="34" charset="0"/>
                <a:ea typeface="Times New Roman" panose="02020603050405020304" pitchFamily="18" charset="0"/>
              </a:rPr>
              <a:t>, які доступні як на низьких, так і на високих частотах.</a:t>
            </a:r>
            <a:endParaRPr lang="ru-UA" sz="1800" dirty="0">
              <a:solidFill>
                <a:schemeClr val="accent4"/>
              </a:solidFill>
              <a:effectLst/>
              <a:latin typeface="Times New Roman" panose="02020603050405020304" pitchFamily="18" charset="0"/>
              <a:ea typeface="Times New Roman" panose="02020603050405020304" pitchFamily="18" charset="0"/>
            </a:endParaRPr>
          </a:p>
          <a:p>
            <a:pPr algn="just"/>
            <a:r>
              <a:rPr lang="uk-UA" sz="1800" dirty="0">
                <a:solidFill>
                  <a:schemeClr val="accent4"/>
                </a:solidFill>
                <a:effectLst/>
                <a:latin typeface="Arial" panose="020B0604020202020204" pitchFamily="34" charset="0"/>
                <a:ea typeface="Times New Roman" panose="02020603050405020304" pitchFamily="18" charset="0"/>
              </a:rPr>
              <a:t>Однак будь-які </a:t>
            </a:r>
            <a:r>
              <a:rPr lang="uk-UA" sz="1800" i="1" dirty="0">
                <a:solidFill>
                  <a:schemeClr val="accent4"/>
                </a:solidFill>
                <a:effectLst/>
                <a:latin typeface="Arial" panose="020B0604020202020204" pitchFamily="34" charset="0"/>
                <a:ea typeface="Times New Roman" panose="02020603050405020304" pitchFamily="18" charset="0"/>
              </a:rPr>
              <a:t>частоти нижче 27 МГц </a:t>
            </a:r>
            <a:r>
              <a:rPr lang="uk-UA" sz="1800" dirty="0">
                <a:solidFill>
                  <a:schemeClr val="accent4"/>
                </a:solidFill>
                <a:effectLst/>
                <a:latin typeface="Arial" panose="020B0604020202020204" pitchFamily="34" charset="0"/>
                <a:ea typeface="Times New Roman" panose="02020603050405020304" pitchFamily="18" charset="0"/>
              </a:rPr>
              <a:t>є непридатними для більшості продуктів через </a:t>
            </a:r>
            <a:r>
              <a:rPr lang="uk-UA" sz="1800" i="1" dirty="0">
                <a:solidFill>
                  <a:schemeClr val="accent4"/>
                </a:solidFill>
                <a:effectLst/>
                <a:latin typeface="Arial" panose="020B0604020202020204" pitchFamily="34" charset="0"/>
                <a:ea typeface="Times New Roman" panose="02020603050405020304" pitchFamily="18" charset="0"/>
              </a:rPr>
              <a:t>необхідний великий розмір антени</a:t>
            </a:r>
            <a:r>
              <a:rPr lang="uk-UA" sz="1800" dirty="0">
                <a:solidFill>
                  <a:schemeClr val="accent4"/>
                </a:solidFill>
                <a:effectLst/>
                <a:latin typeface="Arial" panose="020B0604020202020204" pitchFamily="34" charset="0"/>
                <a:ea typeface="Times New Roman" panose="02020603050405020304" pitchFamily="18" charset="0"/>
              </a:rPr>
              <a:t>.</a:t>
            </a:r>
            <a:endParaRPr lang="ru-UA" sz="1800" dirty="0">
              <a:solidFill>
                <a:schemeClr val="accent4"/>
              </a:solidFill>
              <a:effectLst/>
              <a:latin typeface="Times New Roman" panose="02020603050405020304" pitchFamily="18" charset="0"/>
              <a:ea typeface="Times New Roman" panose="02020603050405020304" pitchFamily="18" charset="0"/>
            </a:endParaRPr>
          </a:p>
          <a:p>
            <a:pPr algn="just"/>
            <a:r>
              <a:rPr lang="uk-UA" sz="1800" i="1" dirty="0">
                <a:solidFill>
                  <a:schemeClr val="accent4"/>
                </a:solidFill>
                <a:effectLst/>
                <a:latin typeface="Arial" panose="020B0604020202020204" pitchFamily="34" charset="0"/>
                <a:ea typeface="Times New Roman" panose="02020603050405020304" pitchFamily="18" charset="0"/>
              </a:rPr>
              <a:t>Частоти вище 5,8 ГГц не мають достатньої дальності</a:t>
            </a:r>
            <a:r>
              <a:rPr lang="uk-UA" sz="1800" dirty="0">
                <a:solidFill>
                  <a:schemeClr val="accent4"/>
                </a:solidFill>
                <a:effectLst/>
                <a:latin typeface="Arial" panose="020B0604020202020204" pitchFamily="34" charset="0"/>
                <a:ea typeface="Times New Roman" panose="02020603050405020304" pitchFamily="18" charset="0"/>
              </a:rPr>
              <a:t>, особливо для застосування в приміщенні. </a:t>
            </a:r>
          </a:p>
          <a:p>
            <a:pPr algn="just"/>
            <a:r>
              <a:rPr lang="uk-UA" sz="1800" b="1" dirty="0">
                <a:solidFill>
                  <a:schemeClr val="accent4"/>
                </a:solidFill>
                <a:effectLst/>
                <a:latin typeface="Arial" panose="020B0604020202020204" pitchFamily="34" charset="0"/>
                <a:ea typeface="Times New Roman" panose="02020603050405020304" pitchFamily="18" charset="0"/>
              </a:rPr>
              <a:t>Для більшості продуктів ідеальна частота від 433 МГц до 5,8 ГГц.</a:t>
            </a:r>
            <a:endParaRPr lang="ru-UA" sz="1800" b="1" dirty="0">
              <a:solidFill>
                <a:schemeClr val="accent4"/>
              </a:solidFill>
              <a:effectLst/>
              <a:latin typeface="Times New Roman" panose="02020603050405020304" pitchFamily="18" charset="0"/>
              <a:ea typeface="Times New Roman" panose="02020603050405020304" pitchFamily="18" charset="0"/>
            </a:endParaRPr>
          </a:p>
          <a:p>
            <a:endParaRPr lang="ru-UA" dirty="0"/>
          </a:p>
        </p:txBody>
      </p:sp>
    </p:spTree>
    <p:extLst>
      <p:ext uri="{BB962C8B-B14F-4D97-AF65-F5344CB8AC3E}">
        <p14:creationId xmlns:p14="http://schemas.microsoft.com/office/powerpoint/2010/main" val="13224311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20753FA-C8E2-1D7B-5AF6-85D2C4D52CFE}"/>
              </a:ext>
            </a:extLst>
          </p:cNvPr>
          <p:cNvSpPr txBox="1"/>
          <p:nvPr/>
        </p:nvSpPr>
        <p:spPr>
          <a:xfrm>
            <a:off x="453350" y="966303"/>
            <a:ext cx="11108318" cy="430887"/>
          </a:xfrm>
          <a:prstGeom prst="rect">
            <a:avLst/>
          </a:prstGeom>
          <a:noFill/>
        </p:spPr>
        <p:txBody>
          <a:bodyPr wrap="square" rtlCol="0">
            <a:spAutoFit/>
          </a:bodyPr>
          <a:lstStyle/>
          <a:p>
            <a:pPr lvl="0" algn="ctr"/>
            <a:r>
              <a:rPr lang="uk-UA" sz="2200" b="1" dirty="0">
                <a:solidFill>
                  <a:schemeClr val="accent4"/>
                </a:solidFill>
                <a:effectLst/>
                <a:ea typeface="Times New Roman" panose="02020603050405020304" pitchFamily="18" charset="0"/>
                <a:cs typeface="Arial" panose="020B0604020202020204" pitchFamily="34" charset="0"/>
              </a:rPr>
              <a:t>Модулі бездротового зв’язку (</a:t>
            </a:r>
            <a:r>
              <a:rPr lang="en-US" sz="2200" b="1" dirty="0">
                <a:solidFill>
                  <a:schemeClr val="accent4"/>
                </a:solidFill>
                <a:effectLst/>
                <a:ea typeface="Times New Roman" panose="02020603050405020304" pitchFamily="18" charset="0"/>
                <a:cs typeface="Arial" panose="020B0604020202020204" pitchFamily="34" charset="0"/>
              </a:rPr>
              <a:t>TR</a:t>
            </a:r>
            <a:r>
              <a:rPr lang="uk-UA" sz="2200" b="1" dirty="0">
                <a:solidFill>
                  <a:schemeClr val="accent4"/>
                </a:solidFill>
                <a:effectLst/>
                <a:ea typeface="Times New Roman" panose="02020603050405020304" pitchFamily="18" charset="0"/>
                <a:cs typeface="Arial" panose="020B0604020202020204" pitchFamily="34" charset="0"/>
              </a:rPr>
              <a:t>)</a:t>
            </a:r>
            <a:endParaRPr lang="ru-UA" sz="2200" b="1" dirty="0">
              <a:solidFill>
                <a:schemeClr val="accent4"/>
              </a:solidFill>
              <a:effectLst/>
              <a:ea typeface="Times New Roman" panose="02020603050405020304" pitchFamily="18" charset="0"/>
              <a:cs typeface="Arial" panose="020B0604020202020204" pitchFamily="34" charset="0"/>
            </a:endParaRPr>
          </a:p>
        </p:txBody>
      </p:sp>
      <p:sp>
        <p:nvSpPr>
          <p:cNvPr id="12" name="TextBox 11">
            <a:extLst>
              <a:ext uri="{FF2B5EF4-FFF2-40B4-BE49-F238E27FC236}">
                <a16:creationId xmlns:a16="http://schemas.microsoft.com/office/drawing/2014/main" id="{55D1A2A0-ABE2-4427-64DE-1402341920DA}"/>
              </a:ext>
            </a:extLst>
          </p:cNvPr>
          <p:cNvSpPr txBox="1"/>
          <p:nvPr/>
        </p:nvSpPr>
        <p:spPr>
          <a:xfrm>
            <a:off x="453350" y="1516424"/>
            <a:ext cx="7097824" cy="4524315"/>
          </a:xfrm>
          <a:prstGeom prst="rect">
            <a:avLst/>
          </a:prstGeom>
          <a:noFill/>
        </p:spPr>
        <p:txBody>
          <a:bodyPr wrap="square" rtlCol="0">
            <a:spAutoFit/>
          </a:bodyPr>
          <a:lstStyle/>
          <a:p>
            <a:pPr marL="41910"/>
            <a:r>
              <a:rPr lang="en-US" sz="1800" b="1" dirty="0">
                <a:solidFill>
                  <a:schemeClr val="accent4"/>
                </a:solidFill>
                <a:effectLst/>
                <a:latin typeface="Arial" panose="020B0604020202020204" pitchFamily="34" charset="0"/>
                <a:ea typeface="Times New Roman" panose="02020603050405020304" pitchFamily="18" charset="0"/>
              </a:rPr>
              <a:t>Wi-Fi Direct</a:t>
            </a:r>
            <a:r>
              <a:rPr lang="en-US" sz="1800" dirty="0">
                <a:solidFill>
                  <a:schemeClr val="accent4"/>
                </a:solidFill>
                <a:effectLst/>
                <a:latin typeface="Arial" panose="020B0604020202020204" pitchFamily="34" charset="0"/>
                <a:ea typeface="Times New Roman" panose="02020603050405020304" pitchFamily="18" charset="0"/>
              </a:rPr>
              <a:t> – </a:t>
            </a:r>
            <a:r>
              <a:rPr lang="uk-UA" sz="1800" dirty="0">
                <a:solidFill>
                  <a:schemeClr val="accent4"/>
                </a:solidFill>
                <a:effectLst/>
                <a:latin typeface="Arial" panose="020B0604020202020204" pitchFamily="34" charset="0"/>
                <a:ea typeface="Times New Roman" panose="02020603050405020304" pitchFamily="18" charset="0"/>
              </a:rPr>
              <a:t>це однорангова бездротова технологія, яка дає можливість передавати дані безпосередньо з одного пристрою на інший без використання точки доступу:</a:t>
            </a:r>
          </a:p>
          <a:p>
            <a:pPr marL="327660" indent="-285750">
              <a:buFont typeface="Wingdings" pitchFamily="2" charset="2"/>
              <a:buChar char="Ø"/>
            </a:pPr>
            <a:r>
              <a:rPr lang="uk-UA" sz="1800" dirty="0">
                <a:solidFill>
                  <a:schemeClr val="accent4"/>
                </a:solidFill>
                <a:effectLst/>
                <a:latin typeface="Arial" panose="020B0604020202020204" pitchFamily="34" charset="0"/>
                <a:ea typeface="Times New Roman" panose="02020603050405020304" pitchFamily="18" charset="0"/>
              </a:rPr>
              <a:t>використовує ту ж базову технологію, що й традиційний </a:t>
            </a:r>
            <a:r>
              <a:rPr lang="en-US" sz="1800" dirty="0">
                <a:solidFill>
                  <a:schemeClr val="accent4"/>
                </a:solidFill>
                <a:effectLst/>
                <a:latin typeface="Arial" panose="020B0604020202020204" pitchFamily="34" charset="0"/>
                <a:ea typeface="Times New Roman" panose="02020603050405020304" pitchFamily="18" charset="0"/>
              </a:rPr>
              <a:t>Wi-Fi</a:t>
            </a:r>
            <a:endParaRPr lang="uk-UA" sz="1800" dirty="0">
              <a:solidFill>
                <a:schemeClr val="accent4"/>
              </a:solidFill>
              <a:effectLst/>
              <a:latin typeface="Arial" panose="020B0604020202020204" pitchFamily="34" charset="0"/>
              <a:ea typeface="Times New Roman" panose="02020603050405020304" pitchFamily="18" charset="0"/>
            </a:endParaRPr>
          </a:p>
          <a:p>
            <a:pPr marL="327660" indent="-285750">
              <a:buFont typeface="Wingdings" pitchFamily="2" charset="2"/>
              <a:buChar char="Ø"/>
            </a:pPr>
            <a:r>
              <a:rPr lang="uk-UA" sz="1800" dirty="0">
                <a:solidFill>
                  <a:schemeClr val="accent4"/>
                </a:solidFill>
                <a:effectLst/>
                <a:latin typeface="Arial" panose="020B0604020202020204" pitchFamily="34" charset="0"/>
                <a:ea typeface="Times New Roman" panose="02020603050405020304" pitchFamily="18" charset="0"/>
              </a:rPr>
              <a:t>використовує ту ж частоту і пропонує подібну пропускну здатність і швидкість.</a:t>
            </a:r>
          </a:p>
          <a:p>
            <a:pPr marL="327660" indent="-285750">
              <a:buFont typeface="Wingdings" pitchFamily="2" charset="2"/>
              <a:buChar char="Ø"/>
            </a:pPr>
            <a:r>
              <a:rPr lang="uk-UA" sz="1800" dirty="0">
                <a:solidFill>
                  <a:schemeClr val="accent4"/>
                </a:solidFill>
                <a:effectLst/>
                <a:latin typeface="Arial" panose="020B0604020202020204" pitchFamily="34" charset="0"/>
                <a:ea typeface="Times New Roman" panose="02020603050405020304" pitchFamily="18" charset="0"/>
              </a:rPr>
              <a:t>немає громіздких процедур налаштування</a:t>
            </a:r>
          </a:p>
          <a:p>
            <a:pPr marL="327660" indent="-285750">
              <a:buFont typeface="Wingdings" pitchFamily="2" charset="2"/>
              <a:buChar char="Ø"/>
            </a:pPr>
            <a:r>
              <a:rPr lang="uk-UA" sz="1800" dirty="0">
                <a:solidFill>
                  <a:schemeClr val="accent4"/>
                </a:solidFill>
                <a:effectLst/>
                <a:latin typeface="Arial" panose="020B0604020202020204" pitchFamily="34" charset="0"/>
                <a:ea typeface="Times New Roman" panose="02020603050405020304" pitchFamily="18" charset="0"/>
              </a:rPr>
              <a:t>дозволяє багатьом пристроям з підтримкою </a:t>
            </a:r>
            <a:r>
              <a:rPr lang="en-US" sz="1800" dirty="0">
                <a:solidFill>
                  <a:schemeClr val="accent4"/>
                </a:solidFill>
                <a:effectLst/>
                <a:latin typeface="Arial" panose="020B0604020202020204" pitchFamily="34" charset="0"/>
                <a:ea typeface="Times New Roman" panose="02020603050405020304" pitchFamily="18" charset="0"/>
              </a:rPr>
              <a:t>Wi-Fi </a:t>
            </a:r>
            <a:r>
              <a:rPr lang="uk-UA" sz="1800" dirty="0">
                <a:solidFill>
                  <a:schemeClr val="accent4"/>
                </a:solidFill>
                <a:effectLst/>
                <a:latin typeface="Arial" panose="020B0604020202020204" pitchFamily="34" charset="0"/>
                <a:ea typeface="Times New Roman" panose="02020603050405020304" pitchFamily="18" charset="0"/>
              </a:rPr>
              <a:t>легко підключатися один до одного та обмінюватися даними без необхідності в центральному бездротовому маршрутизаторі для організації трафіку та передачі пакетів даних. </a:t>
            </a:r>
          </a:p>
          <a:p>
            <a:pPr marL="327660" indent="-285750">
              <a:buFont typeface="Wingdings" pitchFamily="2" charset="2"/>
              <a:buChar char="Ø"/>
            </a:pPr>
            <a:r>
              <a:rPr lang="uk-UA" sz="1800" dirty="0">
                <a:solidFill>
                  <a:schemeClr val="accent4"/>
                </a:solidFill>
                <a:effectLst/>
                <a:latin typeface="Arial" panose="020B0604020202020204" pitchFamily="34" charset="0"/>
                <a:ea typeface="Times New Roman" panose="02020603050405020304" pitchFamily="18" charset="0"/>
              </a:rPr>
              <a:t>В платі розробника </a:t>
            </a:r>
            <a:r>
              <a:rPr lang="en-US" sz="1800" dirty="0">
                <a:solidFill>
                  <a:schemeClr val="accent4"/>
                </a:solidFill>
                <a:effectLst/>
                <a:latin typeface="Arial" panose="020B0604020202020204" pitchFamily="34" charset="0"/>
                <a:ea typeface="Times New Roman" panose="02020603050405020304" pitchFamily="18" charset="0"/>
              </a:rPr>
              <a:t>RobotDyn Mega2560, </a:t>
            </a:r>
            <a:r>
              <a:rPr lang="uk-UA" sz="1800" dirty="0">
                <a:solidFill>
                  <a:schemeClr val="accent4"/>
                </a:solidFill>
                <a:effectLst/>
                <a:latin typeface="Arial" panose="020B0604020202020204" pitchFamily="34" charset="0"/>
                <a:ea typeface="Times New Roman" panose="02020603050405020304" pitchFamily="18" charset="0"/>
              </a:rPr>
              <a:t>яка використовується в </a:t>
            </a:r>
            <a:r>
              <a:rPr lang="en-US" sz="1800" dirty="0">
                <a:solidFill>
                  <a:schemeClr val="accent4"/>
                </a:solidFill>
                <a:effectLst/>
                <a:latin typeface="Arial" panose="020B0604020202020204" pitchFamily="34" charset="0"/>
                <a:ea typeface="Times New Roman" panose="02020603050405020304" pitchFamily="18" charset="0"/>
              </a:rPr>
              <a:t>CPM </a:t>
            </a:r>
            <a:r>
              <a:rPr lang="uk-UA" sz="1800" dirty="0">
                <a:solidFill>
                  <a:schemeClr val="accent4"/>
                </a:solidFill>
                <a:effectLst/>
                <a:latin typeface="Arial" panose="020B0604020202020204" pitchFamily="34" charset="0"/>
                <a:ea typeface="Times New Roman" panose="02020603050405020304" pitchFamily="18" charset="0"/>
              </a:rPr>
              <a:t>присутній модуль </a:t>
            </a:r>
            <a:r>
              <a:rPr lang="en-US" sz="1800" dirty="0">
                <a:solidFill>
                  <a:schemeClr val="accent4"/>
                </a:solidFill>
                <a:effectLst/>
                <a:latin typeface="Arial" panose="020B0604020202020204" pitchFamily="34" charset="0"/>
                <a:ea typeface="Times New Roman" panose="02020603050405020304" pitchFamily="18" charset="0"/>
              </a:rPr>
              <a:t>Wi-Fi ESP8266. </a:t>
            </a:r>
            <a:r>
              <a:rPr lang="uk-UA" sz="1800" dirty="0">
                <a:solidFill>
                  <a:schemeClr val="accent4"/>
                </a:solidFill>
                <a:effectLst/>
                <a:latin typeface="Arial" panose="020B0604020202020204" pitchFamily="34" charset="0"/>
                <a:ea typeface="Times New Roman" panose="02020603050405020304" pitchFamily="18" charset="0"/>
              </a:rPr>
              <a:t>Обидва контролери працюють спільно, використовуючи шину </a:t>
            </a:r>
            <a:r>
              <a:rPr lang="en-US" sz="1800" dirty="0">
                <a:solidFill>
                  <a:schemeClr val="accent4"/>
                </a:solidFill>
                <a:effectLst/>
                <a:latin typeface="Arial" panose="020B0604020202020204" pitchFamily="34" charset="0"/>
                <a:ea typeface="Times New Roman" panose="02020603050405020304" pitchFamily="18" charset="0"/>
              </a:rPr>
              <a:t>UART </a:t>
            </a:r>
            <a:r>
              <a:rPr lang="uk-UA" sz="1800" dirty="0">
                <a:solidFill>
                  <a:schemeClr val="accent4"/>
                </a:solidFill>
                <a:effectLst/>
                <a:latin typeface="Arial" panose="020B0604020202020204" pitchFamily="34" charset="0"/>
                <a:ea typeface="Times New Roman" panose="02020603050405020304" pitchFamily="18" charset="0"/>
              </a:rPr>
              <a:t>для двостороннього обміну даними. </a:t>
            </a:r>
          </a:p>
          <a:p>
            <a:pPr marL="41910"/>
            <a:endParaRPr lang="en-US" sz="1800" dirty="0">
              <a:solidFill>
                <a:schemeClr val="accent4"/>
              </a:solidFill>
              <a:effectLst/>
              <a:latin typeface="Arial" panose="020B0604020202020204" pitchFamily="34" charset="0"/>
              <a:ea typeface="Times New Roman" panose="02020603050405020304" pitchFamily="18" charset="0"/>
            </a:endParaRPr>
          </a:p>
        </p:txBody>
      </p:sp>
      <p:pic>
        <p:nvPicPr>
          <p:cNvPr id="2" name="Рисунок 1">
            <a:extLst>
              <a:ext uri="{FF2B5EF4-FFF2-40B4-BE49-F238E27FC236}">
                <a16:creationId xmlns:a16="http://schemas.microsoft.com/office/drawing/2014/main" id="{7036A5C9-7F4A-55D6-1FAD-33B5288BE950}"/>
              </a:ext>
            </a:extLst>
          </p:cNvPr>
          <p:cNvPicPr>
            <a:picLocks noChangeAspect="1"/>
          </p:cNvPicPr>
          <p:nvPr/>
        </p:nvPicPr>
        <p:blipFill>
          <a:blip r:embed="rId3"/>
          <a:stretch>
            <a:fillRect/>
          </a:stretch>
        </p:blipFill>
        <p:spPr>
          <a:xfrm>
            <a:off x="7418439" y="1514429"/>
            <a:ext cx="4015508" cy="3280036"/>
          </a:xfrm>
          <a:prstGeom prst="rect">
            <a:avLst/>
          </a:prstGeom>
        </p:spPr>
      </p:pic>
      <p:sp>
        <p:nvSpPr>
          <p:cNvPr id="5" name="TextBox 4">
            <a:extLst>
              <a:ext uri="{FF2B5EF4-FFF2-40B4-BE49-F238E27FC236}">
                <a16:creationId xmlns:a16="http://schemas.microsoft.com/office/drawing/2014/main" id="{A94659D6-ABFE-B6CC-ABF8-A83F95453422}"/>
              </a:ext>
            </a:extLst>
          </p:cNvPr>
          <p:cNvSpPr txBox="1"/>
          <p:nvPr/>
        </p:nvSpPr>
        <p:spPr>
          <a:xfrm>
            <a:off x="541841" y="387399"/>
            <a:ext cx="11108318" cy="461665"/>
          </a:xfrm>
          <a:prstGeom prst="rect">
            <a:avLst/>
          </a:prstGeom>
          <a:noFill/>
        </p:spPr>
        <p:txBody>
          <a:bodyPr wrap="square" rtlCol="0">
            <a:spAutoFit/>
          </a:bodyPr>
          <a:lstStyle/>
          <a:p>
            <a:pPr lvl="0" algn="ctr"/>
            <a:r>
              <a:rPr lang="uk-UA" sz="2400" b="1" dirty="0">
                <a:solidFill>
                  <a:schemeClr val="accent4"/>
                </a:solidFill>
                <a:effectLst/>
                <a:latin typeface="Arial" panose="020B0604020202020204" pitchFamily="34" charset="0"/>
                <a:ea typeface="Times New Roman" panose="02020603050405020304" pitchFamily="18" charset="0"/>
                <a:cs typeface="Arial" panose="020B0604020202020204" pitchFamily="34" charset="0"/>
              </a:rPr>
              <a:t>Блок аналізу, прогнозування, обробки інформації і управління (</a:t>
            </a:r>
            <a:r>
              <a:rPr lang="en-US" sz="2400" b="1" dirty="0">
                <a:solidFill>
                  <a:schemeClr val="accent4"/>
                </a:solidFill>
                <a:effectLst/>
                <a:latin typeface="Arial" panose="020B0604020202020204" pitchFamily="34" charset="0"/>
                <a:ea typeface="Times New Roman" panose="02020603050405020304" pitchFamily="18" charset="0"/>
                <a:cs typeface="Arial" panose="020B0604020202020204" pitchFamily="34" charset="0"/>
              </a:rPr>
              <a:t>MAIN</a:t>
            </a:r>
            <a:r>
              <a:rPr lang="uk-UA" sz="2400" b="1" dirty="0">
                <a:solidFill>
                  <a:schemeClr val="accent4"/>
                </a:solidFill>
                <a:effectLst/>
                <a:latin typeface="Arial" panose="020B0604020202020204" pitchFamily="34" charset="0"/>
                <a:ea typeface="Times New Roman" panose="02020603050405020304" pitchFamily="18" charset="0"/>
                <a:cs typeface="Arial" panose="020B0604020202020204" pitchFamily="34" charset="0"/>
              </a:rPr>
              <a:t>)</a:t>
            </a:r>
            <a:endParaRPr lang="ru-UA" sz="2400" b="1" dirty="0">
              <a:solidFill>
                <a:schemeClr val="accent4"/>
              </a:solidFill>
              <a:effectLst/>
              <a:latin typeface="Arial" panose="020B0604020202020204" pitchFamily="34" charset="0"/>
              <a:ea typeface="Times New Roman" panose="02020603050405020304" pitchFamily="18" charset="0"/>
              <a:cs typeface="Arial" panose="020B0604020202020204" pitchFamily="34" charset="0"/>
            </a:endParaRPr>
          </a:p>
        </p:txBody>
      </p:sp>
      <p:pic>
        <p:nvPicPr>
          <p:cNvPr id="8" name="Рисунок 7">
            <a:extLst>
              <a:ext uri="{FF2B5EF4-FFF2-40B4-BE49-F238E27FC236}">
                <a16:creationId xmlns:a16="http://schemas.microsoft.com/office/drawing/2014/main" id="{4ADAF1CD-771D-94AF-E9A0-CC557D62BCDA}"/>
              </a:ext>
            </a:extLst>
          </p:cNvPr>
          <p:cNvPicPr>
            <a:picLocks noChangeAspect="1"/>
          </p:cNvPicPr>
          <p:nvPr/>
        </p:nvPicPr>
        <p:blipFill>
          <a:blip r:embed="rId4"/>
          <a:stretch>
            <a:fillRect/>
          </a:stretch>
        </p:blipFill>
        <p:spPr>
          <a:xfrm>
            <a:off x="7733169" y="4447023"/>
            <a:ext cx="3700778" cy="2023578"/>
          </a:xfrm>
          <a:prstGeom prst="rect">
            <a:avLst/>
          </a:prstGeom>
        </p:spPr>
      </p:pic>
    </p:spTree>
    <p:extLst>
      <p:ext uri="{BB962C8B-B14F-4D97-AF65-F5344CB8AC3E}">
        <p14:creationId xmlns:p14="http://schemas.microsoft.com/office/powerpoint/2010/main" val="304688347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20753FA-C8E2-1D7B-5AF6-85D2C4D52CFE}"/>
              </a:ext>
            </a:extLst>
          </p:cNvPr>
          <p:cNvSpPr txBox="1"/>
          <p:nvPr/>
        </p:nvSpPr>
        <p:spPr>
          <a:xfrm>
            <a:off x="453350" y="966303"/>
            <a:ext cx="11108318" cy="430887"/>
          </a:xfrm>
          <a:prstGeom prst="rect">
            <a:avLst/>
          </a:prstGeom>
          <a:noFill/>
        </p:spPr>
        <p:txBody>
          <a:bodyPr wrap="square" rtlCol="0">
            <a:spAutoFit/>
          </a:bodyPr>
          <a:lstStyle/>
          <a:p>
            <a:pPr lvl="0" algn="ctr"/>
            <a:r>
              <a:rPr lang="uk-UA" sz="2200" b="1" dirty="0">
                <a:solidFill>
                  <a:schemeClr val="accent4"/>
                </a:solidFill>
                <a:effectLst/>
                <a:ea typeface="Times New Roman" panose="02020603050405020304" pitchFamily="18" charset="0"/>
                <a:cs typeface="Arial" panose="020B0604020202020204" pitchFamily="34" charset="0"/>
              </a:rPr>
              <a:t>Модулі бездротового зв’язку (</a:t>
            </a:r>
            <a:r>
              <a:rPr lang="en-US" sz="2200" b="1" dirty="0">
                <a:solidFill>
                  <a:schemeClr val="accent4"/>
                </a:solidFill>
                <a:effectLst/>
                <a:ea typeface="Times New Roman" panose="02020603050405020304" pitchFamily="18" charset="0"/>
                <a:cs typeface="Arial" panose="020B0604020202020204" pitchFamily="34" charset="0"/>
              </a:rPr>
              <a:t>TR</a:t>
            </a:r>
            <a:r>
              <a:rPr lang="uk-UA" sz="2200" b="1" dirty="0">
                <a:solidFill>
                  <a:schemeClr val="accent4"/>
                </a:solidFill>
                <a:effectLst/>
                <a:ea typeface="Times New Roman" panose="02020603050405020304" pitchFamily="18" charset="0"/>
                <a:cs typeface="Arial" panose="020B0604020202020204" pitchFamily="34" charset="0"/>
              </a:rPr>
              <a:t>)</a:t>
            </a:r>
            <a:endParaRPr lang="ru-UA" sz="2200" b="1" dirty="0">
              <a:solidFill>
                <a:schemeClr val="accent4"/>
              </a:solidFill>
              <a:effectLst/>
              <a:ea typeface="Times New Roman" panose="02020603050405020304" pitchFamily="18" charset="0"/>
              <a:cs typeface="Arial" panose="020B0604020202020204" pitchFamily="34" charset="0"/>
            </a:endParaRPr>
          </a:p>
        </p:txBody>
      </p:sp>
      <p:sp>
        <p:nvSpPr>
          <p:cNvPr id="12" name="TextBox 11">
            <a:extLst>
              <a:ext uri="{FF2B5EF4-FFF2-40B4-BE49-F238E27FC236}">
                <a16:creationId xmlns:a16="http://schemas.microsoft.com/office/drawing/2014/main" id="{55D1A2A0-ABE2-4427-64DE-1402341920DA}"/>
              </a:ext>
            </a:extLst>
          </p:cNvPr>
          <p:cNvSpPr txBox="1"/>
          <p:nvPr/>
        </p:nvSpPr>
        <p:spPr>
          <a:xfrm>
            <a:off x="4334916" y="1514429"/>
            <a:ext cx="4912321" cy="4247317"/>
          </a:xfrm>
          <a:prstGeom prst="rect">
            <a:avLst/>
          </a:prstGeom>
          <a:noFill/>
        </p:spPr>
        <p:txBody>
          <a:bodyPr wrap="square" rtlCol="0">
            <a:spAutoFit/>
          </a:bodyPr>
          <a:lstStyle/>
          <a:p>
            <a:pPr marL="41910"/>
            <a:r>
              <a:rPr lang="uk-UA" sz="1800" b="1" dirty="0">
                <a:solidFill>
                  <a:schemeClr val="accent4"/>
                </a:solidFill>
                <a:effectLst/>
                <a:latin typeface="Arial" panose="020B0604020202020204" pitchFamily="34" charset="0"/>
                <a:ea typeface="Times New Roman" panose="02020603050405020304" pitchFamily="18" charset="0"/>
              </a:rPr>
              <a:t>Бездротовий подовжувач 433 МГц HC-12</a:t>
            </a:r>
          </a:p>
          <a:p>
            <a:pPr marL="41910"/>
            <a:endParaRPr lang="uk-UA" b="0" i="0" dirty="0">
              <a:solidFill>
                <a:schemeClr val="accent4"/>
              </a:solidFill>
              <a:effectLst/>
              <a:latin typeface="Arial" panose="020B0604020202020204" pitchFamily="34" charset="0"/>
              <a:cs typeface="Arial" panose="020B0604020202020204" pitchFamily="34" charset="0"/>
            </a:endParaRPr>
          </a:p>
          <a:p>
            <a:pPr marL="41910"/>
            <a:r>
              <a:rPr lang="uk-UA" b="0" i="0" dirty="0">
                <a:solidFill>
                  <a:schemeClr val="accent4"/>
                </a:solidFill>
                <a:effectLst/>
                <a:latin typeface="Arial" panose="020B0604020202020204" pitchFamily="34" charset="0"/>
                <a:cs typeface="Arial" panose="020B0604020202020204" pitchFamily="34" charset="0"/>
              </a:rPr>
              <a:t>Модуль зв'язку </a:t>
            </a:r>
            <a:r>
              <a:rPr lang="uk-UA" b="1" i="0" dirty="0">
                <a:solidFill>
                  <a:schemeClr val="accent4"/>
                </a:solidFill>
                <a:effectLst/>
                <a:latin typeface="Arial" panose="020B0604020202020204" pitchFamily="34" charset="0"/>
                <a:cs typeface="Arial" panose="020B0604020202020204" pitchFamily="34" charset="0"/>
              </a:rPr>
              <a:t>HC-12 SI4463:</a:t>
            </a:r>
          </a:p>
          <a:p>
            <a:pPr marL="327660" indent="-285750">
              <a:buFont typeface="Wingdings" pitchFamily="2" charset="2"/>
              <a:buChar char="Ø"/>
            </a:pPr>
            <a:r>
              <a:rPr lang="uk-UA" b="0" i="0" dirty="0">
                <a:solidFill>
                  <a:schemeClr val="accent4"/>
                </a:solidFill>
                <a:effectLst/>
                <a:latin typeface="Arial" panose="020B0604020202020204" pitchFamily="34" charset="0"/>
                <a:cs typeface="Arial" panose="020B0604020202020204" pitchFamily="34" charset="0"/>
              </a:rPr>
              <a:t>працює на частоті 433МГц;</a:t>
            </a:r>
          </a:p>
          <a:p>
            <a:pPr marL="327660" indent="-285750">
              <a:buFont typeface="Wingdings" pitchFamily="2" charset="2"/>
              <a:buChar char="Ø"/>
            </a:pPr>
            <a:r>
              <a:rPr lang="uk-UA" i="0" dirty="0">
                <a:solidFill>
                  <a:schemeClr val="accent4"/>
                </a:solidFill>
                <a:effectLst/>
                <a:latin typeface="Arial" panose="020B0604020202020204" pitchFamily="34" charset="0"/>
                <a:cs typeface="Arial" panose="020B0604020202020204" pitchFamily="34" charset="0"/>
              </a:rPr>
              <a:t>дальністю зв'язку до 1000м;</a:t>
            </a:r>
          </a:p>
          <a:p>
            <a:pPr marL="327660" indent="-285750">
              <a:buFont typeface="Wingdings" pitchFamily="2" charset="2"/>
              <a:buChar char="Ø"/>
            </a:pPr>
            <a:r>
              <a:rPr lang="uk-UA" b="0" i="0" dirty="0">
                <a:solidFill>
                  <a:schemeClr val="accent4"/>
                </a:solidFill>
                <a:effectLst/>
                <a:latin typeface="Arial" panose="020B0604020202020204" pitchFamily="34" charset="0"/>
                <a:cs typeface="Arial" panose="020B0604020202020204" pitchFamily="34" charset="0"/>
              </a:rPr>
              <a:t>з послідовним інтерфейсом </a:t>
            </a:r>
            <a:r>
              <a:rPr lang="en-US" b="0" i="0" dirty="0">
                <a:solidFill>
                  <a:schemeClr val="accent4"/>
                </a:solidFill>
                <a:effectLst/>
                <a:latin typeface="Arial" panose="020B0604020202020204" pitchFamily="34" charset="0"/>
                <a:cs typeface="Arial" panose="020B0604020202020204" pitchFamily="34" charset="0"/>
              </a:rPr>
              <a:t>UART</a:t>
            </a:r>
            <a:r>
              <a:rPr lang="uk-UA" dirty="0">
                <a:solidFill>
                  <a:schemeClr val="accent4"/>
                </a:solidFill>
                <a:latin typeface="Arial" panose="020B0604020202020204" pitchFamily="34" charset="0"/>
                <a:cs typeface="Arial" panose="020B0604020202020204" pitchFamily="34" charset="0"/>
              </a:rPr>
              <a:t>.</a:t>
            </a:r>
            <a:endParaRPr lang="uk-UA" b="0" i="0" dirty="0">
              <a:solidFill>
                <a:schemeClr val="accent4"/>
              </a:solidFill>
              <a:effectLst/>
              <a:latin typeface="Arial" panose="020B0604020202020204" pitchFamily="34" charset="0"/>
              <a:cs typeface="Arial" panose="020B0604020202020204" pitchFamily="34" charset="0"/>
            </a:endParaRPr>
          </a:p>
          <a:p>
            <a:pPr marL="41910"/>
            <a:r>
              <a:rPr lang="uk-UA" b="0" i="0" dirty="0">
                <a:solidFill>
                  <a:schemeClr val="accent4"/>
                </a:solidFill>
                <a:effectLst/>
                <a:latin typeface="Arial" panose="020B0604020202020204" pitchFamily="34" charset="0"/>
                <a:cs typeface="Arial" panose="020B0604020202020204" pitchFamily="34" charset="0"/>
              </a:rPr>
              <a:t>Модуль має великі можливості по конфігурації: </a:t>
            </a:r>
          </a:p>
          <a:p>
            <a:pPr marL="327660" indent="-285750">
              <a:buFont typeface="Wingdings" pitchFamily="2" charset="2"/>
              <a:buChar char="Ø"/>
            </a:pPr>
            <a:r>
              <a:rPr lang="uk-UA" b="0" i="0" dirty="0">
                <a:solidFill>
                  <a:schemeClr val="accent4"/>
                </a:solidFill>
                <a:effectLst/>
                <a:latin typeface="Arial" panose="020B0604020202020204" pitchFamily="34" charset="0"/>
                <a:cs typeface="Arial" panose="020B0604020202020204" pitchFamily="34" charset="0"/>
              </a:rPr>
              <a:t>можна міняти канал зв'язку; </a:t>
            </a:r>
          </a:p>
          <a:p>
            <a:pPr marL="327660" indent="-285750">
              <a:buFont typeface="Wingdings" pitchFamily="2" charset="2"/>
              <a:buChar char="Ø"/>
            </a:pPr>
            <a:r>
              <a:rPr lang="uk-UA" b="0" i="0" dirty="0">
                <a:solidFill>
                  <a:schemeClr val="accent4"/>
                </a:solidFill>
                <a:effectLst/>
                <a:latin typeface="Arial" panose="020B0604020202020204" pitchFamily="34" charset="0"/>
                <a:cs typeface="Arial" panose="020B0604020202020204" pitchFamily="34" charset="0"/>
              </a:rPr>
              <a:t>швидкість передачі;</a:t>
            </a:r>
          </a:p>
          <a:p>
            <a:pPr marL="327660" indent="-285750">
              <a:buFont typeface="Wingdings" pitchFamily="2" charset="2"/>
              <a:buChar char="Ø"/>
            </a:pPr>
            <a:r>
              <a:rPr lang="uk-UA" b="0" i="0" dirty="0">
                <a:solidFill>
                  <a:schemeClr val="accent4"/>
                </a:solidFill>
                <a:effectLst/>
                <a:latin typeface="Arial" panose="020B0604020202020204" pitchFamily="34" charset="0"/>
                <a:cs typeface="Arial" panose="020B0604020202020204" pitchFamily="34" charset="0"/>
              </a:rPr>
              <a:t>вихідну потужність передавача. </a:t>
            </a:r>
          </a:p>
          <a:p>
            <a:pPr marL="41910"/>
            <a:r>
              <a:rPr lang="uk-UA" b="0" i="0" dirty="0">
                <a:solidFill>
                  <a:schemeClr val="accent4"/>
                </a:solidFill>
                <a:effectLst/>
                <a:latin typeface="Arial" panose="020B0604020202020204" pitchFamily="34" charset="0"/>
                <a:cs typeface="Arial" panose="020B0604020202020204" pitchFamily="34" charset="0"/>
              </a:rPr>
              <a:t>Модулі HC-12 працюють як бездротовий подовжувач UART і не вносять будь-яких змін до передачі інформації - що відправив на одному кінці, то отримав на іншому.</a:t>
            </a:r>
            <a:endParaRPr lang="uk-UA" sz="1800" dirty="0">
              <a:solidFill>
                <a:schemeClr val="accent4"/>
              </a:solidFill>
              <a:effectLst/>
              <a:latin typeface="Arial" panose="020B0604020202020204" pitchFamily="34" charset="0"/>
              <a:ea typeface="Times New Roman" panose="02020603050405020304" pitchFamily="18" charset="0"/>
              <a:cs typeface="Arial" panose="020B0604020202020204" pitchFamily="34" charset="0"/>
            </a:endParaRPr>
          </a:p>
        </p:txBody>
      </p:sp>
      <p:sp>
        <p:nvSpPr>
          <p:cNvPr id="5" name="TextBox 4">
            <a:extLst>
              <a:ext uri="{FF2B5EF4-FFF2-40B4-BE49-F238E27FC236}">
                <a16:creationId xmlns:a16="http://schemas.microsoft.com/office/drawing/2014/main" id="{A94659D6-ABFE-B6CC-ABF8-A83F95453422}"/>
              </a:ext>
            </a:extLst>
          </p:cNvPr>
          <p:cNvSpPr txBox="1"/>
          <p:nvPr/>
        </p:nvSpPr>
        <p:spPr>
          <a:xfrm>
            <a:off x="541841" y="387399"/>
            <a:ext cx="11108318" cy="461665"/>
          </a:xfrm>
          <a:prstGeom prst="rect">
            <a:avLst/>
          </a:prstGeom>
          <a:noFill/>
        </p:spPr>
        <p:txBody>
          <a:bodyPr wrap="square" rtlCol="0">
            <a:spAutoFit/>
          </a:bodyPr>
          <a:lstStyle/>
          <a:p>
            <a:pPr lvl="0" algn="ctr"/>
            <a:r>
              <a:rPr lang="uk-UA" sz="2400" b="1" dirty="0">
                <a:solidFill>
                  <a:schemeClr val="accent4"/>
                </a:solidFill>
                <a:effectLst/>
                <a:latin typeface="Arial" panose="020B0604020202020204" pitchFamily="34" charset="0"/>
                <a:ea typeface="Times New Roman" panose="02020603050405020304" pitchFamily="18" charset="0"/>
                <a:cs typeface="Arial" panose="020B0604020202020204" pitchFamily="34" charset="0"/>
              </a:rPr>
              <a:t>Блок аналізу, прогнозування, обробки інформації і управління (</a:t>
            </a:r>
            <a:r>
              <a:rPr lang="en-US" sz="2400" b="1" dirty="0">
                <a:solidFill>
                  <a:schemeClr val="accent4"/>
                </a:solidFill>
                <a:effectLst/>
                <a:latin typeface="Arial" panose="020B0604020202020204" pitchFamily="34" charset="0"/>
                <a:ea typeface="Times New Roman" panose="02020603050405020304" pitchFamily="18" charset="0"/>
                <a:cs typeface="Arial" panose="020B0604020202020204" pitchFamily="34" charset="0"/>
              </a:rPr>
              <a:t>MAIN</a:t>
            </a:r>
            <a:r>
              <a:rPr lang="uk-UA" sz="2400" b="1" dirty="0">
                <a:solidFill>
                  <a:schemeClr val="accent4"/>
                </a:solidFill>
                <a:effectLst/>
                <a:latin typeface="Arial" panose="020B0604020202020204" pitchFamily="34" charset="0"/>
                <a:ea typeface="Times New Roman" panose="02020603050405020304" pitchFamily="18" charset="0"/>
                <a:cs typeface="Arial" panose="020B0604020202020204" pitchFamily="34" charset="0"/>
              </a:rPr>
              <a:t>)</a:t>
            </a:r>
            <a:endParaRPr lang="ru-UA" sz="2400" b="1" dirty="0">
              <a:solidFill>
                <a:schemeClr val="accent4"/>
              </a:solidFill>
              <a:effectLst/>
              <a:latin typeface="Arial" panose="020B0604020202020204" pitchFamily="34" charset="0"/>
              <a:ea typeface="Times New Roman" panose="02020603050405020304" pitchFamily="18" charset="0"/>
              <a:cs typeface="Arial" panose="020B0604020202020204" pitchFamily="34" charset="0"/>
            </a:endParaRPr>
          </a:p>
        </p:txBody>
      </p:sp>
      <p:pic>
        <p:nvPicPr>
          <p:cNvPr id="3" name="Рисунок 2">
            <a:extLst>
              <a:ext uri="{FF2B5EF4-FFF2-40B4-BE49-F238E27FC236}">
                <a16:creationId xmlns:a16="http://schemas.microsoft.com/office/drawing/2014/main" id="{55EE969F-362C-911F-073D-C70AB32430C2}"/>
              </a:ext>
            </a:extLst>
          </p:cNvPr>
          <p:cNvPicPr>
            <a:picLocks noChangeAspect="1"/>
          </p:cNvPicPr>
          <p:nvPr/>
        </p:nvPicPr>
        <p:blipFill>
          <a:blip r:embed="rId3"/>
          <a:stretch>
            <a:fillRect/>
          </a:stretch>
        </p:blipFill>
        <p:spPr>
          <a:xfrm>
            <a:off x="8303342" y="1514429"/>
            <a:ext cx="3346817" cy="3180919"/>
          </a:xfrm>
          <a:prstGeom prst="rect">
            <a:avLst/>
          </a:prstGeom>
        </p:spPr>
      </p:pic>
      <p:pic>
        <p:nvPicPr>
          <p:cNvPr id="6" name="Рисунок 5">
            <a:extLst>
              <a:ext uri="{FF2B5EF4-FFF2-40B4-BE49-F238E27FC236}">
                <a16:creationId xmlns:a16="http://schemas.microsoft.com/office/drawing/2014/main" id="{8902ADDA-868A-E525-7407-39AAA271DE30}"/>
              </a:ext>
            </a:extLst>
          </p:cNvPr>
          <p:cNvPicPr>
            <a:picLocks noChangeAspect="1"/>
          </p:cNvPicPr>
          <p:nvPr/>
        </p:nvPicPr>
        <p:blipFill>
          <a:blip r:embed="rId4"/>
          <a:stretch>
            <a:fillRect/>
          </a:stretch>
        </p:blipFill>
        <p:spPr>
          <a:xfrm>
            <a:off x="806245" y="1849431"/>
            <a:ext cx="3410685" cy="3076530"/>
          </a:xfrm>
          <a:prstGeom prst="rect">
            <a:avLst/>
          </a:prstGeom>
        </p:spPr>
      </p:pic>
    </p:spTree>
    <p:extLst>
      <p:ext uri="{BB962C8B-B14F-4D97-AF65-F5344CB8AC3E}">
        <p14:creationId xmlns:p14="http://schemas.microsoft.com/office/powerpoint/2010/main" val="345134793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20753FA-C8E2-1D7B-5AF6-85D2C4D52CFE}"/>
              </a:ext>
            </a:extLst>
          </p:cNvPr>
          <p:cNvSpPr txBox="1"/>
          <p:nvPr/>
        </p:nvSpPr>
        <p:spPr>
          <a:xfrm>
            <a:off x="453350" y="966303"/>
            <a:ext cx="11108318" cy="430887"/>
          </a:xfrm>
          <a:prstGeom prst="rect">
            <a:avLst/>
          </a:prstGeom>
          <a:noFill/>
        </p:spPr>
        <p:txBody>
          <a:bodyPr wrap="square" rtlCol="0">
            <a:spAutoFit/>
          </a:bodyPr>
          <a:lstStyle/>
          <a:p>
            <a:pPr lvl="0" algn="ctr"/>
            <a:r>
              <a:rPr lang="uk-UA" sz="2200" b="1" dirty="0">
                <a:solidFill>
                  <a:schemeClr val="accent4"/>
                </a:solidFill>
                <a:effectLst/>
                <a:ea typeface="Times New Roman" panose="02020603050405020304" pitchFamily="18" charset="0"/>
                <a:cs typeface="Arial" panose="020B0604020202020204" pitchFamily="34" charset="0"/>
              </a:rPr>
              <a:t>Модулі бездротового зв’язку (</a:t>
            </a:r>
            <a:r>
              <a:rPr lang="en-US" sz="2200" b="1" dirty="0">
                <a:solidFill>
                  <a:schemeClr val="accent4"/>
                </a:solidFill>
                <a:effectLst/>
                <a:ea typeface="Times New Roman" panose="02020603050405020304" pitchFamily="18" charset="0"/>
                <a:cs typeface="Arial" panose="020B0604020202020204" pitchFamily="34" charset="0"/>
              </a:rPr>
              <a:t>TR</a:t>
            </a:r>
            <a:r>
              <a:rPr lang="uk-UA" sz="2200" b="1" dirty="0">
                <a:solidFill>
                  <a:schemeClr val="accent4"/>
                </a:solidFill>
                <a:effectLst/>
                <a:ea typeface="Times New Roman" panose="02020603050405020304" pitchFamily="18" charset="0"/>
                <a:cs typeface="Arial" panose="020B0604020202020204" pitchFamily="34" charset="0"/>
              </a:rPr>
              <a:t>)</a:t>
            </a:r>
            <a:endParaRPr lang="ru-UA" sz="2200" b="1" dirty="0">
              <a:solidFill>
                <a:schemeClr val="accent4"/>
              </a:solidFill>
              <a:effectLst/>
              <a:ea typeface="Times New Roman" panose="02020603050405020304" pitchFamily="18" charset="0"/>
              <a:cs typeface="Arial" panose="020B0604020202020204" pitchFamily="34" charset="0"/>
            </a:endParaRPr>
          </a:p>
        </p:txBody>
      </p:sp>
      <p:sp>
        <p:nvSpPr>
          <p:cNvPr id="12" name="TextBox 11">
            <a:extLst>
              <a:ext uri="{FF2B5EF4-FFF2-40B4-BE49-F238E27FC236}">
                <a16:creationId xmlns:a16="http://schemas.microsoft.com/office/drawing/2014/main" id="{55D1A2A0-ABE2-4427-64DE-1402341920DA}"/>
              </a:ext>
            </a:extLst>
          </p:cNvPr>
          <p:cNvSpPr txBox="1"/>
          <p:nvPr/>
        </p:nvSpPr>
        <p:spPr>
          <a:xfrm>
            <a:off x="3918154" y="1617566"/>
            <a:ext cx="3839498" cy="3693319"/>
          </a:xfrm>
          <a:prstGeom prst="rect">
            <a:avLst/>
          </a:prstGeom>
          <a:noFill/>
        </p:spPr>
        <p:txBody>
          <a:bodyPr wrap="square" rtlCol="0">
            <a:spAutoFit/>
          </a:bodyPr>
          <a:lstStyle/>
          <a:p>
            <a:pPr marL="41910"/>
            <a:r>
              <a:rPr lang="uk-UA" b="1" i="0" dirty="0">
                <a:solidFill>
                  <a:schemeClr val="accent4"/>
                </a:solidFill>
                <a:effectLst/>
                <a:latin typeface="Arial" panose="020B0604020202020204" pitchFamily="34" charset="0"/>
                <a:cs typeface="Arial" panose="020B0604020202020204" pitchFamily="34" charset="0"/>
              </a:rPr>
              <a:t>Бездротовий модуль NRF24L01P+</a:t>
            </a:r>
            <a:r>
              <a:rPr lang="uk-UA" b="0" i="0" dirty="0">
                <a:solidFill>
                  <a:schemeClr val="accent4"/>
                </a:solidFill>
                <a:effectLst/>
                <a:latin typeface="Arial" panose="020B0604020202020204" pitchFamily="34" charset="0"/>
                <a:cs typeface="Arial" panose="020B0604020202020204" pitchFamily="34" charset="0"/>
              </a:rPr>
              <a:t> з підсилювачем та зовнішньою антеною працює на частоті, що не ліцензується, 2.4ГГц і може працювати на відстані до 1100 метрів. Кожен модуль можна програмно встановлювати як приймач чи передавач, також можна будувати мережі типу "зірка" . Модуль має невеликий розмір (45.54 </a:t>
            </a:r>
            <a:r>
              <a:rPr lang="uk-UA" b="0" i="0" dirty="0" err="1">
                <a:solidFill>
                  <a:schemeClr val="accent4"/>
                </a:solidFill>
                <a:effectLst/>
                <a:latin typeface="Arial" panose="020B0604020202020204" pitchFamily="34" charset="0"/>
                <a:cs typeface="Arial" panose="020B0604020202020204" pitchFamily="34" charset="0"/>
              </a:rPr>
              <a:t>х</a:t>
            </a:r>
            <a:r>
              <a:rPr lang="uk-UA" b="0" i="0" dirty="0">
                <a:solidFill>
                  <a:schemeClr val="accent4"/>
                </a:solidFill>
                <a:effectLst/>
                <a:latin typeface="Arial" panose="020B0604020202020204" pitchFamily="34" charset="0"/>
                <a:cs typeface="Arial" panose="020B0604020202020204" pitchFamily="34" charset="0"/>
              </a:rPr>
              <a:t> 16.46 мм), керується за протоколом SPI.</a:t>
            </a:r>
            <a:endParaRPr lang="uk-UA" sz="1800" dirty="0">
              <a:solidFill>
                <a:schemeClr val="accent4"/>
              </a:solidFill>
              <a:effectLst/>
              <a:latin typeface="Arial" panose="020B0604020202020204" pitchFamily="34" charset="0"/>
              <a:ea typeface="Times New Roman" panose="02020603050405020304" pitchFamily="18" charset="0"/>
              <a:cs typeface="Arial" panose="020B0604020202020204" pitchFamily="34" charset="0"/>
            </a:endParaRPr>
          </a:p>
        </p:txBody>
      </p:sp>
      <p:sp>
        <p:nvSpPr>
          <p:cNvPr id="5" name="TextBox 4">
            <a:extLst>
              <a:ext uri="{FF2B5EF4-FFF2-40B4-BE49-F238E27FC236}">
                <a16:creationId xmlns:a16="http://schemas.microsoft.com/office/drawing/2014/main" id="{A94659D6-ABFE-B6CC-ABF8-A83F95453422}"/>
              </a:ext>
            </a:extLst>
          </p:cNvPr>
          <p:cNvSpPr txBox="1"/>
          <p:nvPr/>
        </p:nvSpPr>
        <p:spPr>
          <a:xfrm>
            <a:off x="541841" y="387399"/>
            <a:ext cx="11108318" cy="461665"/>
          </a:xfrm>
          <a:prstGeom prst="rect">
            <a:avLst/>
          </a:prstGeom>
          <a:noFill/>
        </p:spPr>
        <p:txBody>
          <a:bodyPr wrap="square" rtlCol="0">
            <a:spAutoFit/>
          </a:bodyPr>
          <a:lstStyle/>
          <a:p>
            <a:pPr lvl="0" algn="ctr"/>
            <a:r>
              <a:rPr lang="uk-UA" sz="2400" b="1" dirty="0">
                <a:solidFill>
                  <a:schemeClr val="accent4"/>
                </a:solidFill>
                <a:effectLst/>
                <a:latin typeface="Arial" panose="020B0604020202020204" pitchFamily="34" charset="0"/>
                <a:ea typeface="Times New Roman" panose="02020603050405020304" pitchFamily="18" charset="0"/>
                <a:cs typeface="Arial" panose="020B0604020202020204" pitchFamily="34" charset="0"/>
              </a:rPr>
              <a:t>Блок аналізу, прогнозування, обробки інформації і управління (</a:t>
            </a:r>
            <a:r>
              <a:rPr lang="en-US" sz="2400" b="1" dirty="0">
                <a:solidFill>
                  <a:schemeClr val="accent4"/>
                </a:solidFill>
                <a:effectLst/>
                <a:latin typeface="Arial" panose="020B0604020202020204" pitchFamily="34" charset="0"/>
                <a:ea typeface="Times New Roman" panose="02020603050405020304" pitchFamily="18" charset="0"/>
                <a:cs typeface="Arial" panose="020B0604020202020204" pitchFamily="34" charset="0"/>
              </a:rPr>
              <a:t>MAIN</a:t>
            </a:r>
            <a:r>
              <a:rPr lang="uk-UA" sz="2400" b="1" dirty="0">
                <a:solidFill>
                  <a:schemeClr val="accent4"/>
                </a:solidFill>
                <a:effectLst/>
                <a:latin typeface="Arial" panose="020B0604020202020204" pitchFamily="34" charset="0"/>
                <a:ea typeface="Times New Roman" panose="02020603050405020304" pitchFamily="18" charset="0"/>
                <a:cs typeface="Arial" panose="020B0604020202020204" pitchFamily="34" charset="0"/>
              </a:rPr>
              <a:t>)</a:t>
            </a:r>
            <a:endParaRPr lang="ru-UA" sz="2400" b="1" dirty="0">
              <a:solidFill>
                <a:schemeClr val="accent4"/>
              </a:solidFill>
              <a:effectLst/>
              <a:latin typeface="Arial" panose="020B0604020202020204" pitchFamily="34" charset="0"/>
              <a:ea typeface="Times New Roman" panose="02020603050405020304" pitchFamily="18" charset="0"/>
              <a:cs typeface="Arial" panose="020B0604020202020204" pitchFamily="34" charset="0"/>
            </a:endParaRPr>
          </a:p>
        </p:txBody>
      </p:sp>
      <p:pic>
        <p:nvPicPr>
          <p:cNvPr id="2" name="Рисунок 1">
            <a:extLst>
              <a:ext uri="{FF2B5EF4-FFF2-40B4-BE49-F238E27FC236}">
                <a16:creationId xmlns:a16="http://schemas.microsoft.com/office/drawing/2014/main" id="{0E0519D3-CA30-BA06-33D9-0EF9220A523E}"/>
              </a:ext>
            </a:extLst>
          </p:cNvPr>
          <p:cNvPicPr>
            <a:picLocks noChangeAspect="1"/>
          </p:cNvPicPr>
          <p:nvPr/>
        </p:nvPicPr>
        <p:blipFill>
          <a:blip r:embed="rId3"/>
          <a:stretch>
            <a:fillRect/>
          </a:stretch>
        </p:blipFill>
        <p:spPr>
          <a:xfrm>
            <a:off x="453350" y="1617566"/>
            <a:ext cx="3464804" cy="3127408"/>
          </a:xfrm>
          <a:prstGeom prst="rect">
            <a:avLst/>
          </a:prstGeom>
        </p:spPr>
      </p:pic>
      <p:pic>
        <p:nvPicPr>
          <p:cNvPr id="6" name="Рисунок 5">
            <a:extLst>
              <a:ext uri="{FF2B5EF4-FFF2-40B4-BE49-F238E27FC236}">
                <a16:creationId xmlns:a16="http://schemas.microsoft.com/office/drawing/2014/main" id="{9A53B600-BF3F-9544-4F18-94498A3B9039}"/>
              </a:ext>
            </a:extLst>
          </p:cNvPr>
          <p:cNvPicPr>
            <a:picLocks noChangeAspect="1"/>
          </p:cNvPicPr>
          <p:nvPr/>
        </p:nvPicPr>
        <p:blipFill>
          <a:blip r:embed="rId4"/>
          <a:stretch>
            <a:fillRect/>
          </a:stretch>
        </p:blipFill>
        <p:spPr>
          <a:xfrm>
            <a:off x="7442987" y="1809544"/>
            <a:ext cx="4207172" cy="3693318"/>
          </a:xfrm>
          <a:prstGeom prst="rect">
            <a:avLst/>
          </a:prstGeom>
        </p:spPr>
      </p:pic>
    </p:spTree>
    <p:extLst>
      <p:ext uri="{BB962C8B-B14F-4D97-AF65-F5344CB8AC3E}">
        <p14:creationId xmlns:p14="http://schemas.microsoft.com/office/powerpoint/2010/main" val="392817682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20753FA-C8E2-1D7B-5AF6-85D2C4D52CFE}"/>
              </a:ext>
            </a:extLst>
          </p:cNvPr>
          <p:cNvSpPr txBox="1"/>
          <p:nvPr/>
        </p:nvSpPr>
        <p:spPr>
          <a:xfrm>
            <a:off x="4630994" y="966303"/>
            <a:ext cx="6930674" cy="430887"/>
          </a:xfrm>
          <a:prstGeom prst="rect">
            <a:avLst/>
          </a:prstGeom>
          <a:noFill/>
        </p:spPr>
        <p:txBody>
          <a:bodyPr wrap="square" rtlCol="0">
            <a:spAutoFit/>
          </a:bodyPr>
          <a:lstStyle/>
          <a:p>
            <a:pPr lvl="0" algn="ctr"/>
            <a:r>
              <a:rPr lang="uk-UA" sz="2200" b="1" dirty="0">
                <a:solidFill>
                  <a:schemeClr val="accent4"/>
                </a:solidFill>
                <a:effectLst/>
                <a:ea typeface="Times New Roman" panose="02020603050405020304" pitchFamily="18" charset="0"/>
                <a:cs typeface="Arial" panose="020B0604020202020204" pitchFamily="34" charset="0"/>
              </a:rPr>
              <a:t>Модулі бездротового зв’язку (</a:t>
            </a:r>
            <a:r>
              <a:rPr lang="en-US" sz="2200" b="1" dirty="0">
                <a:solidFill>
                  <a:schemeClr val="accent4"/>
                </a:solidFill>
                <a:effectLst/>
                <a:ea typeface="Times New Roman" panose="02020603050405020304" pitchFamily="18" charset="0"/>
                <a:cs typeface="Arial" panose="020B0604020202020204" pitchFamily="34" charset="0"/>
              </a:rPr>
              <a:t>TR</a:t>
            </a:r>
            <a:r>
              <a:rPr lang="uk-UA" sz="2200" b="1" dirty="0">
                <a:solidFill>
                  <a:schemeClr val="accent4"/>
                </a:solidFill>
                <a:effectLst/>
                <a:ea typeface="Times New Roman" panose="02020603050405020304" pitchFamily="18" charset="0"/>
                <a:cs typeface="Arial" panose="020B0604020202020204" pitchFamily="34" charset="0"/>
              </a:rPr>
              <a:t>)</a:t>
            </a:r>
            <a:endParaRPr lang="ru-UA" sz="2200" b="1" dirty="0">
              <a:solidFill>
                <a:schemeClr val="accent4"/>
              </a:solidFill>
              <a:effectLst/>
              <a:ea typeface="Times New Roman" panose="02020603050405020304" pitchFamily="18" charset="0"/>
              <a:cs typeface="Arial" panose="020B0604020202020204" pitchFamily="34" charset="0"/>
            </a:endParaRPr>
          </a:p>
        </p:txBody>
      </p:sp>
      <p:sp>
        <p:nvSpPr>
          <p:cNvPr id="5" name="TextBox 4">
            <a:extLst>
              <a:ext uri="{FF2B5EF4-FFF2-40B4-BE49-F238E27FC236}">
                <a16:creationId xmlns:a16="http://schemas.microsoft.com/office/drawing/2014/main" id="{A94659D6-ABFE-B6CC-ABF8-A83F95453422}"/>
              </a:ext>
            </a:extLst>
          </p:cNvPr>
          <p:cNvSpPr txBox="1"/>
          <p:nvPr/>
        </p:nvSpPr>
        <p:spPr>
          <a:xfrm>
            <a:off x="541841" y="387399"/>
            <a:ext cx="11108318" cy="461665"/>
          </a:xfrm>
          <a:prstGeom prst="rect">
            <a:avLst/>
          </a:prstGeom>
          <a:noFill/>
        </p:spPr>
        <p:txBody>
          <a:bodyPr wrap="square" rtlCol="0">
            <a:spAutoFit/>
          </a:bodyPr>
          <a:lstStyle/>
          <a:p>
            <a:pPr lvl="0" algn="ctr"/>
            <a:r>
              <a:rPr lang="uk-UA" sz="2400" b="1" dirty="0">
                <a:solidFill>
                  <a:schemeClr val="accent4"/>
                </a:solidFill>
                <a:effectLst/>
                <a:latin typeface="Arial" panose="020B0604020202020204" pitchFamily="34" charset="0"/>
                <a:ea typeface="Times New Roman" panose="02020603050405020304" pitchFamily="18" charset="0"/>
                <a:cs typeface="Arial" panose="020B0604020202020204" pitchFamily="34" charset="0"/>
              </a:rPr>
              <a:t>Блок аналізу, прогнозування, обробки інформації і управління (</a:t>
            </a:r>
            <a:r>
              <a:rPr lang="en-US" sz="2400" b="1" dirty="0">
                <a:solidFill>
                  <a:schemeClr val="accent4"/>
                </a:solidFill>
                <a:effectLst/>
                <a:latin typeface="Arial" panose="020B0604020202020204" pitchFamily="34" charset="0"/>
                <a:ea typeface="Times New Roman" panose="02020603050405020304" pitchFamily="18" charset="0"/>
                <a:cs typeface="Arial" panose="020B0604020202020204" pitchFamily="34" charset="0"/>
              </a:rPr>
              <a:t>MAIN</a:t>
            </a:r>
            <a:r>
              <a:rPr lang="uk-UA" sz="2400" b="1" dirty="0">
                <a:solidFill>
                  <a:schemeClr val="accent4"/>
                </a:solidFill>
                <a:effectLst/>
                <a:latin typeface="Arial" panose="020B0604020202020204" pitchFamily="34" charset="0"/>
                <a:ea typeface="Times New Roman" panose="02020603050405020304" pitchFamily="18" charset="0"/>
                <a:cs typeface="Arial" panose="020B0604020202020204" pitchFamily="34" charset="0"/>
              </a:rPr>
              <a:t>)</a:t>
            </a:r>
            <a:endParaRPr lang="ru-UA" sz="2400" b="1" dirty="0">
              <a:solidFill>
                <a:schemeClr val="accent4"/>
              </a:solidFill>
              <a:effectLst/>
              <a:latin typeface="Arial" panose="020B0604020202020204" pitchFamily="34" charset="0"/>
              <a:ea typeface="Times New Roman" panose="02020603050405020304" pitchFamily="18" charset="0"/>
              <a:cs typeface="Arial" panose="020B0604020202020204" pitchFamily="34" charset="0"/>
            </a:endParaRPr>
          </a:p>
        </p:txBody>
      </p:sp>
      <p:pic>
        <p:nvPicPr>
          <p:cNvPr id="8" name="Рисунок 7">
            <a:extLst>
              <a:ext uri="{FF2B5EF4-FFF2-40B4-BE49-F238E27FC236}">
                <a16:creationId xmlns:a16="http://schemas.microsoft.com/office/drawing/2014/main" id="{8CF13F2B-071D-106D-BC86-6F227EEAA265}"/>
              </a:ext>
            </a:extLst>
          </p:cNvPr>
          <p:cNvPicPr>
            <a:picLocks noChangeAspect="1"/>
          </p:cNvPicPr>
          <p:nvPr/>
        </p:nvPicPr>
        <p:blipFill>
          <a:blip r:embed="rId3"/>
          <a:stretch>
            <a:fillRect/>
          </a:stretch>
        </p:blipFill>
        <p:spPr>
          <a:xfrm>
            <a:off x="541841" y="849064"/>
            <a:ext cx="3266449" cy="4218039"/>
          </a:xfrm>
          <a:prstGeom prst="rect">
            <a:avLst/>
          </a:prstGeom>
        </p:spPr>
      </p:pic>
      <p:pic>
        <p:nvPicPr>
          <p:cNvPr id="9" name="Рисунок 8">
            <a:extLst>
              <a:ext uri="{FF2B5EF4-FFF2-40B4-BE49-F238E27FC236}">
                <a16:creationId xmlns:a16="http://schemas.microsoft.com/office/drawing/2014/main" id="{7B895CCE-8761-69DE-7626-E33BBB0661E2}"/>
              </a:ext>
            </a:extLst>
          </p:cNvPr>
          <p:cNvPicPr>
            <a:picLocks noChangeAspect="1"/>
          </p:cNvPicPr>
          <p:nvPr/>
        </p:nvPicPr>
        <p:blipFill>
          <a:blip r:embed="rId4"/>
          <a:stretch>
            <a:fillRect/>
          </a:stretch>
        </p:blipFill>
        <p:spPr>
          <a:xfrm>
            <a:off x="912604" y="3638087"/>
            <a:ext cx="3912002" cy="2798232"/>
          </a:xfrm>
          <a:prstGeom prst="rect">
            <a:avLst/>
          </a:prstGeom>
        </p:spPr>
      </p:pic>
      <p:sp>
        <p:nvSpPr>
          <p:cNvPr id="13" name="TextBox 12">
            <a:extLst>
              <a:ext uri="{FF2B5EF4-FFF2-40B4-BE49-F238E27FC236}">
                <a16:creationId xmlns:a16="http://schemas.microsoft.com/office/drawing/2014/main" id="{6CCE34A5-362F-209B-C996-330FF4B64C14}"/>
              </a:ext>
            </a:extLst>
          </p:cNvPr>
          <p:cNvSpPr txBox="1"/>
          <p:nvPr/>
        </p:nvSpPr>
        <p:spPr>
          <a:xfrm>
            <a:off x="5195369" y="1514429"/>
            <a:ext cx="6216763" cy="4247317"/>
          </a:xfrm>
          <a:prstGeom prst="rect">
            <a:avLst/>
          </a:prstGeom>
          <a:noFill/>
        </p:spPr>
        <p:txBody>
          <a:bodyPr wrap="square" rtlCol="0">
            <a:spAutoFit/>
          </a:bodyPr>
          <a:lstStyle/>
          <a:p>
            <a:pPr marL="41910"/>
            <a:r>
              <a:rPr lang="uk-UA" b="1" dirty="0">
                <a:solidFill>
                  <a:schemeClr val="accent4"/>
                </a:solidFill>
                <a:latin typeface="Arial" panose="020B0604020202020204" pitchFamily="34" charset="0"/>
                <a:cs typeface="Arial" panose="020B0604020202020204" pitchFamily="34" charset="0"/>
              </a:rPr>
              <a:t>Приймач-передавач LoRa SX1278 на частоті 433</a:t>
            </a:r>
            <a:r>
              <a:rPr lang="en-US" b="1" dirty="0">
                <a:solidFill>
                  <a:schemeClr val="accent4"/>
                </a:solidFill>
                <a:latin typeface="Arial" panose="020B0604020202020204" pitchFamily="34" charset="0"/>
                <a:cs typeface="Arial" panose="020B0604020202020204" pitchFamily="34" charset="0"/>
              </a:rPr>
              <a:t>MHz </a:t>
            </a:r>
            <a:endParaRPr lang="uk-UA" b="1" dirty="0">
              <a:solidFill>
                <a:schemeClr val="accent4"/>
              </a:solidFill>
              <a:latin typeface="Arial" panose="020B0604020202020204" pitchFamily="34" charset="0"/>
              <a:cs typeface="Arial" panose="020B0604020202020204" pitchFamily="34" charset="0"/>
            </a:endParaRPr>
          </a:p>
          <a:p>
            <a:pPr marL="41910"/>
            <a:r>
              <a:rPr lang="uk-UA" b="0" i="0" dirty="0">
                <a:solidFill>
                  <a:schemeClr val="accent4"/>
                </a:solidFill>
                <a:effectLst/>
                <a:latin typeface="Arial" panose="020B0604020202020204" pitchFamily="34" charset="0"/>
                <a:cs typeface="Arial" panose="020B0604020202020204" pitchFamily="34" charset="0"/>
              </a:rPr>
              <a:t>оснащений модемом дальнього радіуса дії, який забезпечує широкосмуговий зв'язок і високу стійкість при мінімальному споживанні струму. Використовуючи запатентовану </a:t>
            </a:r>
            <a:r>
              <a:rPr lang="uk-UA" b="0" i="0" dirty="0" err="1">
                <a:solidFill>
                  <a:schemeClr val="accent4"/>
                </a:solidFill>
                <a:effectLst/>
                <a:latin typeface="Arial" panose="020B0604020202020204" pitchFamily="34" charset="0"/>
                <a:cs typeface="Arial" panose="020B0604020202020204" pitchFamily="34" charset="0"/>
              </a:rPr>
              <a:t>Semtech</a:t>
            </a:r>
            <a:r>
              <a:rPr lang="uk-UA" b="0" i="0" dirty="0">
                <a:solidFill>
                  <a:schemeClr val="accent4"/>
                </a:solidFill>
                <a:effectLst/>
                <a:latin typeface="Arial" panose="020B0604020202020204" pitchFamily="34" charset="0"/>
                <a:cs typeface="Arial" panose="020B0604020202020204" pitchFamily="34" charset="0"/>
              </a:rPr>
              <a:t> техніку модуляції LoRa, </a:t>
            </a:r>
            <a:r>
              <a:rPr lang="uk-UA" b="1" i="0" dirty="0">
                <a:solidFill>
                  <a:schemeClr val="accent4"/>
                </a:solidFill>
                <a:effectLst/>
                <a:latin typeface="Arial" panose="020B0604020202020204" pitchFamily="34" charset="0"/>
                <a:cs typeface="Arial" panose="020B0604020202020204" pitchFamily="34" charset="0"/>
              </a:rPr>
              <a:t>може досягти </a:t>
            </a:r>
            <a:r>
              <a:rPr lang="uk-UA" b="1" dirty="0">
                <a:solidFill>
                  <a:schemeClr val="accent4"/>
                </a:solidFill>
                <a:latin typeface="Arial" panose="020B0604020202020204" pitchFamily="34" charset="0"/>
                <a:cs typeface="Arial" panose="020B0604020202020204" pitchFamily="34" charset="0"/>
              </a:rPr>
              <a:t>дальності зв’язку до 10км</a:t>
            </a:r>
            <a:r>
              <a:rPr lang="uk-UA" b="0" i="0" dirty="0">
                <a:solidFill>
                  <a:schemeClr val="accent4"/>
                </a:solidFill>
                <a:effectLst/>
                <a:latin typeface="Arial" panose="020B0604020202020204" pitchFamily="34" charset="0"/>
                <a:cs typeface="Arial" panose="020B0604020202020204" pitchFamily="34" charset="0"/>
              </a:rPr>
              <a:t>. Висока чутливість в поєднанні з вбудованим підсилювачем потужності забезпечує кращий в галузі бюджет каналу зв'язку, що робить його </a:t>
            </a:r>
            <a:r>
              <a:rPr lang="uk-UA" b="1" i="0" dirty="0">
                <a:solidFill>
                  <a:schemeClr val="accent4"/>
                </a:solidFill>
                <a:effectLst/>
                <a:latin typeface="Arial" panose="020B0604020202020204" pitchFamily="34" charset="0"/>
                <a:cs typeface="Arial" panose="020B0604020202020204" pitchFamily="34" charset="0"/>
              </a:rPr>
              <a:t>оптимальним для будь-якого застосування, що вимагає частотного діапазону або надійності</a:t>
            </a:r>
            <a:r>
              <a:rPr lang="uk-UA" b="0" i="0" dirty="0">
                <a:solidFill>
                  <a:schemeClr val="accent4"/>
                </a:solidFill>
                <a:effectLst/>
                <a:latin typeface="Arial" panose="020B0604020202020204" pitchFamily="34" charset="0"/>
                <a:cs typeface="Arial" panose="020B0604020202020204" pitchFamily="34" charset="0"/>
              </a:rPr>
              <a:t>. LoRa. Модуль також забезпечує переваги як в блокуванні, так і в вибірковості в порівнянні з традиційними методами модуляції, вирішуючи традиційний компроміс між діапазоном, захистом від перешкод і споживанням енергії.</a:t>
            </a:r>
            <a:endParaRPr lang="uk-UA" sz="1800" dirty="0">
              <a:solidFill>
                <a:schemeClr val="accent4"/>
              </a:solidFill>
              <a:effectLst/>
              <a:latin typeface="Arial" panose="020B06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371662642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20753FA-C8E2-1D7B-5AF6-85D2C4D52CFE}"/>
              </a:ext>
            </a:extLst>
          </p:cNvPr>
          <p:cNvSpPr txBox="1"/>
          <p:nvPr/>
        </p:nvSpPr>
        <p:spPr>
          <a:xfrm>
            <a:off x="943419" y="260327"/>
            <a:ext cx="10305161" cy="461665"/>
          </a:xfrm>
          <a:prstGeom prst="rect">
            <a:avLst/>
          </a:prstGeom>
          <a:noFill/>
        </p:spPr>
        <p:txBody>
          <a:bodyPr wrap="square" rtlCol="0">
            <a:spAutoFit/>
          </a:bodyPr>
          <a:lstStyle/>
          <a:p>
            <a:pPr algn="ctr"/>
            <a:r>
              <a:rPr lang="uk-UA" sz="2400" b="1" dirty="0">
                <a:solidFill>
                  <a:schemeClr val="accent4"/>
                </a:solidFill>
                <a:effectLst/>
                <a:latin typeface="Arial" panose="020B0604020202020204" pitchFamily="34" charset="0"/>
                <a:ea typeface="Times New Roman" panose="02020603050405020304" pitchFamily="18" charset="0"/>
                <a:cs typeface="Arial" panose="020B0604020202020204" pitchFamily="34" charset="0"/>
              </a:rPr>
              <a:t>Блок первинного збору, обробки інформації і управління (</a:t>
            </a:r>
            <a:r>
              <a:rPr lang="en-US" sz="2400" b="1" dirty="0">
                <a:solidFill>
                  <a:schemeClr val="accent4"/>
                </a:solidFill>
                <a:effectLst/>
                <a:latin typeface="Arial" panose="020B0604020202020204" pitchFamily="34" charset="0"/>
                <a:ea typeface="Times New Roman" panose="02020603050405020304" pitchFamily="18" charset="0"/>
                <a:cs typeface="Arial" panose="020B0604020202020204" pitchFamily="34" charset="0"/>
              </a:rPr>
              <a:t>CPM) </a:t>
            </a:r>
            <a:endParaRPr lang="ru-UA" sz="2400" b="1" dirty="0">
              <a:solidFill>
                <a:schemeClr val="accent4"/>
              </a:solidFill>
              <a:effectLst/>
              <a:latin typeface="Arial" panose="020B0604020202020204" pitchFamily="34" charset="0"/>
              <a:ea typeface="Times New Roman" panose="02020603050405020304" pitchFamily="18" charset="0"/>
              <a:cs typeface="Arial" panose="020B0604020202020204" pitchFamily="34" charset="0"/>
            </a:endParaRPr>
          </a:p>
        </p:txBody>
      </p:sp>
      <p:pic>
        <p:nvPicPr>
          <p:cNvPr id="2" name="Рисунок 1">
            <a:extLst>
              <a:ext uri="{FF2B5EF4-FFF2-40B4-BE49-F238E27FC236}">
                <a16:creationId xmlns:a16="http://schemas.microsoft.com/office/drawing/2014/main" id="{459CB5D9-9189-07AD-0EE1-15A5DFF06800}"/>
              </a:ext>
            </a:extLst>
          </p:cNvPr>
          <p:cNvPicPr>
            <a:picLocks noChangeAspect="1"/>
          </p:cNvPicPr>
          <p:nvPr/>
        </p:nvPicPr>
        <p:blipFill>
          <a:blip r:embed="rId3"/>
          <a:stretch>
            <a:fillRect/>
          </a:stretch>
        </p:blipFill>
        <p:spPr>
          <a:xfrm>
            <a:off x="1326678" y="721992"/>
            <a:ext cx="9538641" cy="5737802"/>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36207865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20753FA-C8E2-1D7B-5AF6-85D2C4D52CFE}"/>
              </a:ext>
            </a:extLst>
          </p:cNvPr>
          <p:cNvSpPr txBox="1"/>
          <p:nvPr/>
        </p:nvSpPr>
        <p:spPr>
          <a:xfrm>
            <a:off x="943419" y="260327"/>
            <a:ext cx="10305161" cy="461665"/>
          </a:xfrm>
          <a:prstGeom prst="rect">
            <a:avLst/>
          </a:prstGeom>
          <a:noFill/>
        </p:spPr>
        <p:txBody>
          <a:bodyPr wrap="square" rtlCol="0">
            <a:spAutoFit/>
          </a:bodyPr>
          <a:lstStyle/>
          <a:p>
            <a:pPr algn="ctr"/>
            <a:r>
              <a:rPr lang="uk-UA" sz="2400" b="1" dirty="0">
                <a:solidFill>
                  <a:schemeClr val="accent4"/>
                </a:solidFill>
                <a:effectLst/>
                <a:latin typeface="Arial" panose="020B0604020202020204" pitchFamily="34" charset="0"/>
                <a:ea typeface="Times New Roman" panose="02020603050405020304" pitchFamily="18" charset="0"/>
                <a:cs typeface="Arial" panose="020B0604020202020204" pitchFamily="34" charset="0"/>
              </a:rPr>
              <a:t>Блок первинного збору, обробки інформації і управління (</a:t>
            </a:r>
            <a:r>
              <a:rPr lang="en-US" sz="2400" b="1" dirty="0">
                <a:solidFill>
                  <a:schemeClr val="accent4"/>
                </a:solidFill>
                <a:effectLst/>
                <a:latin typeface="Arial" panose="020B0604020202020204" pitchFamily="34" charset="0"/>
                <a:ea typeface="Times New Roman" panose="02020603050405020304" pitchFamily="18" charset="0"/>
                <a:cs typeface="Arial" panose="020B0604020202020204" pitchFamily="34" charset="0"/>
              </a:rPr>
              <a:t>CPM) </a:t>
            </a:r>
            <a:endParaRPr lang="ru-UA" sz="2400" b="1" dirty="0">
              <a:solidFill>
                <a:schemeClr val="accent4"/>
              </a:solidFill>
              <a:effectLst/>
              <a:latin typeface="Arial" panose="020B0604020202020204" pitchFamily="34" charset="0"/>
              <a:ea typeface="Times New Roman" panose="02020603050405020304" pitchFamily="18" charset="0"/>
              <a:cs typeface="Arial" panose="020B0604020202020204" pitchFamily="34" charset="0"/>
            </a:endParaRPr>
          </a:p>
        </p:txBody>
      </p:sp>
      <p:pic>
        <p:nvPicPr>
          <p:cNvPr id="3" name="Рисунок 2">
            <a:extLst>
              <a:ext uri="{FF2B5EF4-FFF2-40B4-BE49-F238E27FC236}">
                <a16:creationId xmlns:a16="http://schemas.microsoft.com/office/drawing/2014/main" id="{F8B62FAE-326F-1147-5D45-B15559DF7CA5}"/>
              </a:ext>
            </a:extLst>
          </p:cNvPr>
          <p:cNvPicPr>
            <a:picLocks noChangeAspect="1"/>
          </p:cNvPicPr>
          <p:nvPr/>
        </p:nvPicPr>
        <p:blipFill>
          <a:blip r:embed="rId3"/>
          <a:stretch>
            <a:fillRect/>
          </a:stretch>
        </p:blipFill>
        <p:spPr>
          <a:xfrm>
            <a:off x="1014566" y="721992"/>
            <a:ext cx="10120466" cy="5692445"/>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57157513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9763E4AC-54E7-18C0-5990-6D578F6E1D33}"/>
              </a:ext>
            </a:extLst>
          </p:cNvPr>
          <p:cNvSpPr txBox="1"/>
          <p:nvPr/>
        </p:nvSpPr>
        <p:spPr>
          <a:xfrm>
            <a:off x="580102" y="1046456"/>
            <a:ext cx="11031793" cy="3477875"/>
          </a:xfrm>
          <a:prstGeom prst="rect">
            <a:avLst/>
          </a:prstGeom>
          <a:noFill/>
        </p:spPr>
        <p:txBody>
          <a:bodyPr wrap="square" rtlCol="0">
            <a:spAutoFit/>
          </a:bodyPr>
          <a:lstStyle/>
          <a:p>
            <a:pPr marL="41910" algn="just"/>
            <a:r>
              <a:rPr lang="uk-UA" sz="2000" dirty="0">
                <a:solidFill>
                  <a:schemeClr val="accent4"/>
                </a:solidFill>
                <a:effectLst/>
                <a:latin typeface="Arial" panose="020B0604020202020204" pitchFamily="34" charset="0"/>
                <a:ea typeface="Times New Roman" panose="02020603050405020304" pitchFamily="18" charset="0"/>
              </a:rPr>
              <a:t>Кожен з блоків встановлений на об'єкті, який є окремою ділянкою кількох незалежних споживачів електроенергії з різним ступенем надійності електроживлення, яке здійснюється з декількох відновлюваних і невідновлюваних джерел енергопостачання.</a:t>
            </a:r>
          </a:p>
          <a:p>
            <a:pPr marL="41910" algn="just"/>
            <a:r>
              <a:rPr lang="uk-UA" sz="2000" dirty="0">
                <a:solidFill>
                  <a:schemeClr val="accent4"/>
                </a:solidFill>
                <a:effectLst/>
                <a:latin typeface="Arial" panose="020B0604020202020204" pitchFamily="34" charset="0"/>
                <a:ea typeface="Times New Roman" panose="02020603050405020304" pitchFamily="18" charset="0"/>
              </a:rPr>
              <a:t>Блоки </a:t>
            </a:r>
            <a:r>
              <a:rPr lang="en-US" sz="2000" dirty="0">
                <a:solidFill>
                  <a:schemeClr val="accent4"/>
                </a:solidFill>
                <a:effectLst/>
                <a:latin typeface="Arial" panose="020B0604020202020204" pitchFamily="34" charset="0"/>
                <a:ea typeface="Times New Roman" panose="02020603050405020304" pitchFamily="18" charset="0"/>
              </a:rPr>
              <a:t>CPM </a:t>
            </a:r>
            <a:r>
              <a:rPr lang="uk-UA" sz="2000" dirty="0">
                <a:solidFill>
                  <a:schemeClr val="accent4"/>
                </a:solidFill>
                <a:effectLst/>
                <a:latin typeface="Arial" panose="020B0604020202020204" pitchFamily="34" charset="0"/>
                <a:ea typeface="Times New Roman" panose="02020603050405020304" pitchFamily="18" charset="0"/>
              </a:rPr>
              <a:t>здійснюють на об’єктах:</a:t>
            </a:r>
          </a:p>
          <a:p>
            <a:pPr marL="384810" indent="-342900" algn="just">
              <a:buFont typeface="Wingdings" pitchFamily="2" charset="2"/>
              <a:buChar char="Ø"/>
            </a:pPr>
            <a:r>
              <a:rPr lang="uk-UA" sz="2000" dirty="0">
                <a:solidFill>
                  <a:schemeClr val="accent4"/>
                </a:solidFill>
                <a:effectLst/>
                <a:latin typeface="Arial" panose="020B0604020202020204" pitchFamily="34" charset="0"/>
                <a:ea typeface="Times New Roman" panose="02020603050405020304" pitchFamily="18" charset="0"/>
              </a:rPr>
              <a:t>збір, первинний аналіз і підготовку даних про генерацію і  споживання електроенергії; </a:t>
            </a:r>
          </a:p>
          <a:p>
            <a:pPr marL="384810" indent="-342900" algn="just">
              <a:buFont typeface="Wingdings" pitchFamily="2" charset="2"/>
              <a:buChar char="Ø"/>
            </a:pPr>
            <a:r>
              <a:rPr lang="uk-UA" sz="2000" dirty="0">
                <a:solidFill>
                  <a:schemeClr val="accent4"/>
                </a:solidFill>
                <a:effectLst/>
                <a:latin typeface="Arial" panose="020B0604020202020204" pitchFamily="34" charset="0"/>
                <a:ea typeface="Times New Roman" panose="02020603050405020304" pitchFamily="18" charset="0"/>
              </a:rPr>
              <a:t>збір даних про стан джерел і споживачів електроенергії; </a:t>
            </a:r>
          </a:p>
          <a:p>
            <a:pPr marL="384810" indent="-342900" algn="just">
              <a:buFont typeface="Wingdings" pitchFamily="2" charset="2"/>
              <a:buChar char="Ø"/>
            </a:pPr>
            <a:r>
              <a:rPr lang="uk-UA" sz="2000" dirty="0">
                <a:solidFill>
                  <a:schemeClr val="accent4"/>
                </a:solidFill>
                <a:effectLst/>
                <a:latin typeface="Arial" panose="020B0604020202020204" pitchFamily="34" charset="0"/>
                <a:ea typeface="Times New Roman" panose="02020603050405020304" pitchFamily="18" charset="0"/>
              </a:rPr>
              <a:t>управління джерелами і споживачами електроенергії;</a:t>
            </a:r>
          </a:p>
          <a:p>
            <a:pPr marL="384810" indent="-342900" algn="just">
              <a:buFont typeface="Wingdings" pitchFamily="2" charset="2"/>
              <a:buChar char="Ø"/>
            </a:pPr>
            <a:r>
              <a:rPr lang="uk-UA" sz="2000" dirty="0">
                <a:solidFill>
                  <a:schemeClr val="accent4"/>
                </a:solidFill>
                <a:effectLst/>
                <a:latin typeface="Arial" panose="020B0604020202020204" pitchFamily="34" charset="0"/>
                <a:ea typeface="Times New Roman" panose="02020603050405020304" pitchFamily="18" charset="0"/>
              </a:rPr>
              <a:t>первинну обробку зібраних даних і передачу їх в блок аналізу, прогнозування, обробки інформації і управління (</a:t>
            </a:r>
            <a:r>
              <a:rPr lang="en-US" sz="2000" dirty="0">
                <a:solidFill>
                  <a:schemeClr val="accent4"/>
                </a:solidFill>
                <a:effectLst/>
                <a:latin typeface="Arial" panose="020B0604020202020204" pitchFamily="34" charset="0"/>
                <a:ea typeface="Times New Roman" panose="02020603050405020304" pitchFamily="18" charset="0"/>
              </a:rPr>
              <a:t>MAIN);</a:t>
            </a:r>
          </a:p>
          <a:p>
            <a:pPr marL="384810" indent="-342900" algn="just">
              <a:buFont typeface="Wingdings" pitchFamily="2" charset="2"/>
              <a:buChar char="Ø"/>
            </a:pPr>
            <a:r>
              <a:rPr lang="uk-UA" sz="2000" dirty="0">
                <a:solidFill>
                  <a:schemeClr val="accent4"/>
                </a:solidFill>
                <a:effectLst/>
                <a:latin typeface="Arial" panose="020B0604020202020204" pitchFamily="34" charset="0"/>
                <a:ea typeface="Times New Roman" panose="02020603050405020304" pitchFamily="18" charset="0"/>
              </a:rPr>
              <a:t>отримує з блоку </a:t>
            </a:r>
            <a:r>
              <a:rPr lang="en-US" sz="2000" dirty="0">
                <a:solidFill>
                  <a:schemeClr val="accent4"/>
                </a:solidFill>
                <a:effectLst/>
                <a:latin typeface="Arial" panose="020B0604020202020204" pitchFamily="34" charset="0"/>
                <a:ea typeface="Times New Roman" panose="02020603050405020304" pitchFamily="18" charset="0"/>
              </a:rPr>
              <a:t>MAIN </a:t>
            </a:r>
            <a:r>
              <a:rPr lang="uk-UA" sz="2000" dirty="0">
                <a:solidFill>
                  <a:schemeClr val="accent4"/>
                </a:solidFill>
                <a:effectLst/>
                <a:latin typeface="Arial" panose="020B0604020202020204" pitchFamily="34" charset="0"/>
                <a:ea typeface="Times New Roman" panose="02020603050405020304" pitchFamily="18" charset="0"/>
              </a:rPr>
              <a:t>директиви управління, прогнозну та іншу інформацію;</a:t>
            </a:r>
          </a:p>
          <a:p>
            <a:pPr marL="384810" indent="-342900" algn="just">
              <a:buFont typeface="Wingdings" pitchFamily="2" charset="2"/>
              <a:buChar char="Ø"/>
            </a:pPr>
            <a:r>
              <a:rPr lang="uk-UA" sz="2000" dirty="0">
                <a:solidFill>
                  <a:schemeClr val="accent4"/>
                </a:solidFill>
                <a:effectLst/>
                <a:latin typeface="Arial" panose="020B0604020202020204" pitchFamily="34" charset="0"/>
                <a:ea typeface="Times New Roman" panose="02020603050405020304" pitchFamily="18" charset="0"/>
              </a:rPr>
              <a:t>дозволяє можливість ручного керування. </a:t>
            </a:r>
          </a:p>
        </p:txBody>
      </p:sp>
      <p:sp>
        <p:nvSpPr>
          <p:cNvPr id="3" name="TextBox 2">
            <a:extLst>
              <a:ext uri="{FF2B5EF4-FFF2-40B4-BE49-F238E27FC236}">
                <a16:creationId xmlns:a16="http://schemas.microsoft.com/office/drawing/2014/main" id="{47110544-0B10-3810-9FCC-08BAF9EAB6D6}"/>
              </a:ext>
            </a:extLst>
          </p:cNvPr>
          <p:cNvSpPr txBox="1"/>
          <p:nvPr/>
        </p:nvSpPr>
        <p:spPr>
          <a:xfrm>
            <a:off x="943419" y="452056"/>
            <a:ext cx="10305161" cy="461665"/>
          </a:xfrm>
          <a:prstGeom prst="rect">
            <a:avLst/>
          </a:prstGeom>
          <a:noFill/>
        </p:spPr>
        <p:txBody>
          <a:bodyPr wrap="square" rtlCol="0">
            <a:spAutoFit/>
          </a:bodyPr>
          <a:lstStyle/>
          <a:p>
            <a:pPr algn="ctr"/>
            <a:r>
              <a:rPr lang="uk-UA" sz="2400" b="1" dirty="0">
                <a:solidFill>
                  <a:schemeClr val="accent4"/>
                </a:solidFill>
                <a:effectLst/>
                <a:latin typeface="Arial" panose="020B0604020202020204" pitchFamily="34" charset="0"/>
                <a:ea typeface="Times New Roman" panose="02020603050405020304" pitchFamily="18" charset="0"/>
                <a:cs typeface="Arial" panose="020B0604020202020204" pitchFamily="34" charset="0"/>
              </a:rPr>
              <a:t>Блок первинного збору, обробки інформації і управління (</a:t>
            </a:r>
            <a:r>
              <a:rPr lang="en-US" sz="2400" b="1" dirty="0">
                <a:solidFill>
                  <a:schemeClr val="accent4"/>
                </a:solidFill>
                <a:effectLst/>
                <a:latin typeface="Arial" panose="020B0604020202020204" pitchFamily="34" charset="0"/>
                <a:ea typeface="Times New Roman" panose="02020603050405020304" pitchFamily="18" charset="0"/>
                <a:cs typeface="Arial" panose="020B0604020202020204" pitchFamily="34" charset="0"/>
              </a:rPr>
              <a:t>CPM) </a:t>
            </a:r>
            <a:endParaRPr lang="ru-UA" sz="2400" b="1" dirty="0">
              <a:solidFill>
                <a:schemeClr val="accent4"/>
              </a:solidFill>
              <a:effectLst/>
              <a:latin typeface="Arial" panose="020B06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156128045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a16="http://schemas.microsoft.com/office/drawing/2014/main" id="{AA7956C6-FE7B-BADA-15CD-60BA3B83FAF5}"/>
              </a:ext>
            </a:extLst>
          </p:cNvPr>
          <p:cNvPicPr>
            <a:picLocks noChangeAspect="1"/>
          </p:cNvPicPr>
          <p:nvPr/>
        </p:nvPicPr>
        <p:blipFill>
          <a:blip r:embed="rId3"/>
          <a:stretch>
            <a:fillRect/>
          </a:stretch>
        </p:blipFill>
        <p:spPr>
          <a:xfrm>
            <a:off x="1223570" y="977900"/>
            <a:ext cx="1562100" cy="4902200"/>
          </a:xfrm>
          <a:prstGeom prst="rect">
            <a:avLst/>
          </a:prstGeom>
          <a:effectLst>
            <a:outerShdw blurRad="50800" dist="38100" dir="2700000" algn="tl" rotWithShape="0">
              <a:prstClr val="black">
                <a:alpha val="40000"/>
              </a:prstClr>
            </a:outerShdw>
          </a:effectLst>
        </p:spPr>
      </p:pic>
      <p:sp>
        <p:nvSpPr>
          <p:cNvPr id="5" name="TextBox 4">
            <a:extLst>
              <a:ext uri="{FF2B5EF4-FFF2-40B4-BE49-F238E27FC236}">
                <a16:creationId xmlns:a16="http://schemas.microsoft.com/office/drawing/2014/main" id="{9763E4AC-54E7-18C0-5990-6D578F6E1D33}"/>
              </a:ext>
            </a:extLst>
          </p:cNvPr>
          <p:cNvSpPr txBox="1"/>
          <p:nvPr/>
        </p:nvSpPr>
        <p:spPr>
          <a:xfrm>
            <a:off x="6295580" y="1523590"/>
            <a:ext cx="5152580" cy="3139321"/>
          </a:xfrm>
          <a:prstGeom prst="rect">
            <a:avLst/>
          </a:prstGeom>
          <a:noFill/>
        </p:spPr>
        <p:txBody>
          <a:bodyPr wrap="square" rtlCol="0">
            <a:spAutoFit/>
          </a:bodyPr>
          <a:lstStyle/>
          <a:p>
            <a:pPr marL="41910"/>
            <a:r>
              <a:rPr lang="uk-UA" b="1" i="1" u="sng" dirty="0">
                <a:solidFill>
                  <a:schemeClr val="accent4"/>
                </a:solidFill>
                <a:effectLst/>
                <a:latin typeface="Arial" panose="020B0604020202020204" pitchFamily="34" charset="0"/>
                <a:ea typeface="Times New Roman" panose="02020603050405020304" pitchFamily="18" charset="0"/>
                <a:cs typeface="Arial" panose="020B0604020202020204" pitchFamily="34" charset="0"/>
              </a:rPr>
              <a:t>Система електроживлення</a:t>
            </a:r>
            <a:r>
              <a:rPr lang="uk-UA" u="sng" dirty="0">
                <a:solidFill>
                  <a:schemeClr val="accent4"/>
                </a:solidFill>
                <a:effectLst/>
                <a:latin typeface="Arial" panose="020B0604020202020204" pitchFamily="34" charset="0"/>
                <a:ea typeface="Times New Roman" panose="02020603050405020304" pitchFamily="18" charset="0"/>
                <a:cs typeface="Arial" panose="020B0604020202020204" pitchFamily="34" charset="0"/>
              </a:rPr>
              <a:t>:</a:t>
            </a:r>
          </a:p>
          <a:p>
            <a:pPr marL="41910"/>
            <a:endParaRPr lang="ru-UA" u="sng" dirty="0">
              <a:solidFill>
                <a:schemeClr val="accent4"/>
              </a:solidFill>
              <a:effectLst/>
              <a:latin typeface="Arial" panose="020B0604020202020204" pitchFamily="34" charset="0"/>
              <a:ea typeface="Times New Roman" panose="02020603050405020304" pitchFamily="18" charset="0"/>
              <a:cs typeface="Arial" panose="020B0604020202020204" pitchFamily="34" charset="0"/>
            </a:endParaRPr>
          </a:p>
          <a:p>
            <a:pPr marL="342900" lvl="0" indent="-342900">
              <a:buFont typeface="Wingdings" pitchFamily="2" charset="2"/>
              <a:buChar char="Ø"/>
            </a:pPr>
            <a:r>
              <a:rPr lang="uk-UA" dirty="0">
                <a:solidFill>
                  <a:schemeClr val="accent4"/>
                </a:solidFill>
                <a:effectLst/>
                <a:latin typeface="Arial" panose="020B0604020202020204" pitchFamily="34" charset="0"/>
                <a:ea typeface="Calibri" panose="020F0502020204030204" pitchFamily="34" charset="0"/>
                <a:cs typeface="Arial" panose="020B0604020202020204" pitchFamily="34" charset="0"/>
              </a:rPr>
              <a:t>фотоелектричні панелі (</a:t>
            </a:r>
            <a:r>
              <a:rPr lang="en-US" dirty="0">
                <a:solidFill>
                  <a:schemeClr val="accent4"/>
                </a:solidFill>
                <a:effectLst/>
                <a:latin typeface="Arial" panose="020B0604020202020204" pitchFamily="34" charset="0"/>
                <a:ea typeface="Calibri" panose="020F0502020204030204" pitchFamily="34" charset="0"/>
                <a:cs typeface="Arial" panose="020B0604020202020204" pitchFamily="34" charset="0"/>
              </a:rPr>
              <a:t>PV</a:t>
            </a:r>
            <a:r>
              <a:rPr lang="uk-UA" dirty="0">
                <a:solidFill>
                  <a:schemeClr val="accent4"/>
                </a:solidFill>
                <a:effectLst/>
                <a:latin typeface="Arial" panose="020B0604020202020204" pitchFamily="34" charset="0"/>
                <a:ea typeface="Calibri" panose="020F0502020204030204" pitchFamily="34" charset="0"/>
                <a:cs typeface="Arial" panose="020B0604020202020204" pitchFamily="34" charset="0"/>
              </a:rPr>
              <a:t>);</a:t>
            </a:r>
            <a:endParaRPr lang="ru-UA" dirty="0">
              <a:solidFill>
                <a:schemeClr val="accent4"/>
              </a:solidFill>
              <a:effectLst/>
              <a:latin typeface="Arial" panose="020B0604020202020204" pitchFamily="34" charset="0"/>
              <a:ea typeface="Calibri" panose="020F0502020204030204" pitchFamily="34" charset="0"/>
              <a:cs typeface="Arial" panose="020B0604020202020204" pitchFamily="34" charset="0"/>
            </a:endParaRPr>
          </a:p>
          <a:p>
            <a:pPr marL="342900" lvl="0" indent="-342900">
              <a:buFont typeface="Wingdings" pitchFamily="2" charset="2"/>
              <a:buChar char="Ø"/>
            </a:pPr>
            <a:r>
              <a:rPr lang="uk-UA" dirty="0">
                <a:solidFill>
                  <a:schemeClr val="accent4"/>
                </a:solidFill>
                <a:effectLst/>
                <a:latin typeface="Arial" panose="020B0604020202020204" pitchFamily="34" charset="0"/>
                <a:ea typeface="Calibri" panose="020F0502020204030204" pitchFamily="34" charset="0"/>
                <a:cs typeface="Arial" panose="020B0604020202020204" pitchFamily="34" charset="0"/>
              </a:rPr>
              <a:t>вітряний генератор (</a:t>
            </a:r>
            <a:r>
              <a:rPr lang="en-US" dirty="0">
                <a:solidFill>
                  <a:schemeClr val="accent4"/>
                </a:solidFill>
                <a:effectLst/>
                <a:latin typeface="Arial" panose="020B0604020202020204" pitchFamily="34" charset="0"/>
                <a:ea typeface="Calibri" panose="020F0502020204030204" pitchFamily="34" charset="0"/>
                <a:cs typeface="Arial" panose="020B0604020202020204" pitchFamily="34" charset="0"/>
              </a:rPr>
              <a:t>WG</a:t>
            </a:r>
            <a:r>
              <a:rPr lang="uk-UA" dirty="0">
                <a:solidFill>
                  <a:schemeClr val="accent4"/>
                </a:solidFill>
                <a:effectLst/>
                <a:latin typeface="Arial" panose="020B0604020202020204" pitchFamily="34" charset="0"/>
                <a:ea typeface="Calibri" panose="020F0502020204030204" pitchFamily="34" charset="0"/>
                <a:cs typeface="Arial" panose="020B0604020202020204" pitchFamily="34" charset="0"/>
              </a:rPr>
              <a:t>);</a:t>
            </a:r>
            <a:endParaRPr lang="ru-UA" dirty="0">
              <a:solidFill>
                <a:schemeClr val="accent4"/>
              </a:solidFill>
              <a:effectLst/>
              <a:latin typeface="Arial" panose="020B0604020202020204" pitchFamily="34" charset="0"/>
              <a:ea typeface="Calibri" panose="020F0502020204030204" pitchFamily="34" charset="0"/>
              <a:cs typeface="Arial" panose="020B0604020202020204" pitchFamily="34" charset="0"/>
            </a:endParaRPr>
          </a:p>
          <a:p>
            <a:pPr marL="342900" lvl="0" indent="-342900">
              <a:buFont typeface="Wingdings" pitchFamily="2" charset="2"/>
              <a:buChar char="Ø"/>
            </a:pPr>
            <a:r>
              <a:rPr lang="uk-UA" dirty="0">
                <a:solidFill>
                  <a:schemeClr val="accent4"/>
                </a:solidFill>
                <a:effectLst/>
                <a:latin typeface="Arial" panose="020B0604020202020204" pitchFamily="34" charset="0"/>
                <a:ea typeface="Calibri" panose="020F0502020204030204" pitchFamily="34" charset="0"/>
                <a:cs typeface="Arial" panose="020B0604020202020204" pitchFamily="34" charset="0"/>
              </a:rPr>
              <a:t>акумуляторні батареї (</a:t>
            </a:r>
            <a:r>
              <a:rPr lang="en-US" dirty="0">
                <a:solidFill>
                  <a:schemeClr val="accent4"/>
                </a:solidFill>
                <a:effectLst/>
                <a:latin typeface="Arial" panose="020B0604020202020204" pitchFamily="34" charset="0"/>
                <a:ea typeface="Calibri" panose="020F0502020204030204" pitchFamily="34" charset="0"/>
                <a:cs typeface="Arial" panose="020B0604020202020204" pitchFamily="34" charset="0"/>
              </a:rPr>
              <a:t>BAT1</a:t>
            </a:r>
            <a:r>
              <a:rPr lang="uk-UA" dirty="0">
                <a:solidFill>
                  <a:schemeClr val="accent4"/>
                </a:solidFill>
                <a:effectLst/>
                <a:latin typeface="Arial" panose="020B0604020202020204" pitchFamily="34" charset="0"/>
                <a:ea typeface="Calibri" panose="020F0502020204030204" pitchFamily="34" charset="0"/>
                <a:cs typeface="Arial" panose="020B0604020202020204" pitchFamily="34" charset="0"/>
              </a:rPr>
              <a:t>);</a:t>
            </a:r>
            <a:endParaRPr lang="ru-UA" dirty="0">
              <a:solidFill>
                <a:schemeClr val="accent4"/>
              </a:solidFill>
              <a:effectLst/>
              <a:latin typeface="Arial" panose="020B0604020202020204" pitchFamily="34" charset="0"/>
              <a:ea typeface="Calibri" panose="020F0502020204030204" pitchFamily="34" charset="0"/>
              <a:cs typeface="Arial" panose="020B0604020202020204" pitchFamily="34" charset="0"/>
            </a:endParaRPr>
          </a:p>
          <a:p>
            <a:pPr marL="342900" lvl="0" indent="-342900">
              <a:buFont typeface="Wingdings" pitchFamily="2" charset="2"/>
              <a:buChar char="Ø"/>
            </a:pPr>
            <a:r>
              <a:rPr lang="uk-UA" dirty="0">
                <a:solidFill>
                  <a:schemeClr val="accent4"/>
                </a:solidFill>
                <a:effectLst/>
                <a:latin typeface="Arial" panose="020B0604020202020204" pitchFamily="34" charset="0"/>
                <a:ea typeface="Calibri" panose="020F0502020204030204" pitchFamily="34" charset="0"/>
                <a:cs typeface="Arial" panose="020B0604020202020204" pitchFamily="34" charset="0"/>
              </a:rPr>
              <a:t>однофазна мережа змінного струму </a:t>
            </a:r>
            <a:r>
              <a:rPr lang="ru-UA" dirty="0">
                <a:solidFill>
                  <a:schemeClr val="accent4"/>
                </a:solidFill>
                <a:effectLst/>
                <a:latin typeface="Arial" panose="020B0604020202020204" pitchFamily="34" charset="0"/>
                <a:ea typeface="Calibri" panose="020F0502020204030204" pitchFamily="34" charset="0"/>
                <a:cs typeface="Arial" panose="020B0604020202020204" pitchFamily="34" charset="0"/>
              </a:rPr>
              <a:t>(</a:t>
            </a:r>
            <a:r>
              <a:rPr lang="en-US" dirty="0">
                <a:solidFill>
                  <a:schemeClr val="accent4"/>
                </a:solidFill>
                <a:effectLst/>
                <a:latin typeface="Arial" panose="020B0604020202020204" pitchFamily="34" charset="0"/>
                <a:ea typeface="Calibri" panose="020F0502020204030204" pitchFamily="34" charset="0"/>
                <a:cs typeface="Arial" panose="020B0604020202020204" pitchFamily="34" charset="0"/>
              </a:rPr>
              <a:t>GR</a:t>
            </a:r>
            <a:r>
              <a:rPr lang="ru-UA" dirty="0">
                <a:solidFill>
                  <a:schemeClr val="accent4"/>
                </a:solidFill>
                <a:effectLst/>
                <a:latin typeface="Arial" panose="020B0604020202020204" pitchFamily="34" charset="0"/>
                <a:ea typeface="Calibri" panose="020F0502020204030204" pitchFamily="34" charset="0"/>
                <a:cs typeface="Arial" panose="020B0604020202020204" pitchFamily="34" charset="0"/>
              </a:rPr>
              <a:t>);</a:t>
            </a:r>
          </a:p>
          <a:p>
            <a:pPr marL="342900" lvl="0" indent="-342900">
              <a:buFont typeface="Wingdings" pitchFamily="2" charset="2"/>
              <a:buChar char="Ø"/>
            </a:pPr>
            <a:r>
              <a:rPr lang="uk-UA" dirty="0">
                <a:solidFill>
                  <a:schemeClr val="accent4"/>
                </a:solidFill>
                <a:effectLst/>
                <a:latin typeface="Arial" panose="020B0604020202020204" pitchFamily="34" charset="0"/>
                <a:ea typeface="Calibri" panose="020F0502020204030204" pitchFamily="34" charset="0"/>
                <a:cs typeface="Arial" panose="020B0604020202020204" pitchFamily="34" charset="0"/>
              </a:rPr>
              <a:t>електростанція з двигуном внутрішнього згорання (</a:t>
            </a:r>
            <a:r>
              <a:rPr lang="en-US" dirty="0">
                <a:solidFill>
                  <a:schemeClr val="accent4"/>
                </a:solidFill>
                <a:effectLst/>
                <a:latin typeface="Arial" panose="020B0604020202020204" pitchFamily="34" charset="0"/>
                <a:ea typeface="Calibri" panose="020F0502020204030204" pitchFamily="34" charset="0"/>
                <a:cs typeface="Arial" panose="020B0604020202020204" pitchFamily="34" charset="0"/>
              </a:rPr>
              <a:t>GE</a:t>
            </a:r>
            <a:r>
              <a:rPr lang="uk-UA" dirty="0">
                <a:solidFill>
                  <a:schemeClr val="accent4"/>
                </a:solidFill>
                <a:effectLst/>
                <a:latin typeface="Arial" panose="020B0604020202020204" pitchFamily="34" charset="0"/>
                <a:ea typeface="Calibri" panose="020F0502020204030204" pitchFamily="34" charset="0"/>
                <a:cs typeface="Arial" panose="020B0604020202020204" pitchFamily="34" charset="0"/>
              </a:rPr>
              <a:t>);</a:t>
            </a:r>
            <a:endParaRPr lang="ru-UA" dirty="0">
              <a:solidFill>
                <a:schemeClr val="accent4"/>
              </a:solidFill>
              <a:effectLst/>
              <a:latin typeface="Arial" panose="020B0604020202020204" pitchFamily="34" charset="0"/>
              <a:ea typeface="Calibri" panose="020F0502020204030204" pitchFamily="34" charset="0"/>
              <a:cs typeface="Arial" panose="020B0604020202020204" pitchFamily="34" charset="0"/>
            </a:endParaRPr>
          </a:p>
          <a:p>
            <a:pPr marL="342900" lvl="0" indent="-342900">
              <a:buFont typeface="Wingdings" pitchFamily="2" charset="2"/>
              <a:buChar char="Ø"/>
            </a:pPr>
            <a:r>
              <a:rPr lang="uk-UA" dirty="0">
                <a:solidFill>
                  <a:schemeClr val="accent4"/>
                </a:solidFill>
                <a:effectLst/>
                <a:latin typeface="Arial" panose="020B0604020202020204" pitchFamily="34" charset="0"/>
                <a:ea typeface="Calibri" panose="020F0502020204030204" pitchFamily="34" charset="0"/>
                <a:cs typeface="Arial" panose="020B0604020202020204" pitchFamily="34" charset="0"/>
              </a:rPr>
              <a:t>інвертор з функцією зарядного пристрою </a:t>
            </a:r>
            <a:r>
              <a:rPr lang="ru-UA" dirty="0">
                <a:solidFill>
                  <a:schemeClr val="accent4"/>
                </a:solidFill>
                <a:effectLst/>
                <a:latin typeface="Arial" panose="020B0604020202020204" pitchFamily="34" charset="0"/>
                <a:ea typeface="Calibri" panose="020F0502020204030204" pitchFamily="34" charset="0"/>
                <a:cs typeface="Arial" panose="020B0604020202020204" pitchFamily="34" charset="0"/>
              </a:rPr>
              <a:t>(</a:t>
            </a:r>
            <a:r>
              <a:rPr lang="en-US" dirty="0">
                <a:solidFill>
                  <a:schemeClr val="accent4"/>
                </a:solidFill>
                <a:effectLst/>
                <a:latin typeface="Arial" panose="020B0604020202020204" pitchFamily="34" charset="0"/>
                <a:ea typeface="Calibri" panose="020F0502020204030204" pitchFamily="34" charset="0"/>
                <a:cs typeface="Arial" panose="020B0604020202020204" pitchFamily="34" charset="0"/>
              </a:rPr>
              <a:t>PVI</a:t>
            </a:r>
            <a:r>
              <a:rPr lang="ru-UA" dirty="0">
                <a:solidFill>
                  <a:schemeClr val="accent4"/>
                </a:solidFill>
                <a:effectLst/>
                <a:latin typeface="Arial" panose="020B0604020202020204" pitchFamily="34" charset="0"/>
                <a:ea typeface="Calibri" panose="020F0502020204030204" pitchFamily="34" charset="0"/>
                <a:cs typeface="Arial" panose="020B0604020202020204" pitchFamily="34" charset="0"/>
              </a:rPr>
              <a:t>)</a:t>
            </a:r>
            <a:r>
              <a:rPr lang="uk-UA" dirty="0">
                <a:solidFill>
                  <a:schemeClr val="accent4"/>
                </a:solidFill>
                <a:effectLst/>
                <a:latin typeface="Arial" panose="020B0604020202020204" pitchFamily="34" charset="0"/>
                <a:ea typeface="Calibri" panose="020F0502020204030204" pitchFamily="34" charset="0"/>
                <a:cs typeface="Arial" panose="020B0604020202020204" pitchFamily="34" charset="0"/>
              </a:rPr>
              <a:t>;</a:t>
            </a:r>
            <a:endParaRPr lang="ru-UA" dirty="0">
              <a:solidFill>
                <a:schemeClr val="accent4"/>
              </a:solidFill>
              <a:effectLst/>
              <a:latin typeface="Arial" panose="020B0604020202020204" pitchFamily="34" charset="0"/>
              <a:ea typeface="Calibri" panose="020F0502020204030204" pitchFamily="34" charset="0"/>
              <a:cs typeface="Arial" panose="020B0604020202020204" pitchFamily="34" charset="0"/>
            </a:endParaRPr>
          </a:p>
          <a:p>
            <a:pPr marL="342900" lvl="0" indent="-342900">
              <a:buFont typeface="Wingdings" pitchFamily="2" charset="2"/>
              <a:buChar char="Ø"/>
            </a:pPr>
            <a:r>
              <a:rPr lang="uk-UA" dirty="0">
                <a:solidFill>
                  <a:schemeClr val="accent4"/>
                </a:solidFill>
                <a:effectLst/>
                <a:latin typeface="Arial" panose="020B0604020202020204" pitchFamily="34" charset="0"/>
                <a:ea typeface="Calibri" panose="020F0502020204030204" pitchFamily="34" charset="0"/>
                <a:cs typeface="Arial" panose="020B0604020202020204" pitchFamily="34" charset="0"/>
              </a:rPr>
              <a:t>шини централізованої енергосистеми;</a:t>
            </a:r>
            <a:endParaRPr lang="ru-UA" dirty="0">
              <a:solidFill>
                <a:schemeClr val="accent4"/>
              </a:solidFill>
              <a:effectLst/>
              <a:latin typeface="Arial" panose="020B0604020202020204" pitchFamily="34" charset="0"/>
              <a:ea typeface="Calibri" panose="020F0502020204030204" pitchFamily="34" charset="0"/>
              <a:cs typeface="Arial" panose="020B0604020202020204" pitchFamily="34" charset="0"/>
            </a:endParaRPr>
          </a:p>
        </p:txBody>
      </p:sp>
      <p:sp>
        <p:nvSpPr>
          <p:cNvPr id="3" name="TextBox 2">
            <a:extLst>
              <a:ext uri="{FF2B5EF4-FFF2-40B4-BE49-F238E27FC236}">
                <a16:creationId xmlns:a16="http://schemas.microsoft.com/office/drawing/2014/main" id="{47110544-0B10-3810-9FCC-08BAF9EAB6D6}"/>
              </a:ext>
            </a:extLst>
          </p:cNvPr>
          <p:cNvSpPr txBox="1"/>
          <p:nvPr/>
        </p:nvSpPr>
        <p:spPr>
          <a:xfrm>
            <a:off x="943419" y="378314"/>
            <a:ext cx="10305161" cy="461665"/>
          </a:xfrm>
          <a:prstGeom prst="rect">
            <a:avLst/>
          </a:prstGeom>
          <a:noFill/>
        </p:spPr>
        <p:txBody>
          <a:bodyPr wrap="square" rtlCol="0">
            <a:spAutoFit/>
          </a:bodyPr>
          <a:lstStyle/>
          <a:p>
            <a:pPr algn="ctr"/>
            <a:r>
              <a:rPr lang="uk-UA" sz="2400" b="1" dirty="0">
                <a:solidFill>
                  <a:schemeClr val="accent4"/>
                </a:solidFill>
                <a:effectLst/>
                <a:latin typeface="Arial" panose="020B0604020202020204" pitchFamily="34" charset="0"/>
                <a:ea typeface="Times New Roman" panose="02020603050405020304" pitchFamily="18" charset="0"/>
                <a:cs typeface="Arial" panose="020B0604020202020204" pitchFamily="34" charset="0"/>
              </a:rPr>
              <a:t>Блок первинного збору, обробки інформації і управління (</a:t>
            </a:r>
            <a:r>
              <a:rPr lang="en-US" sz="2400" b="1" dirty="0">
                <a:solidFill>
                  <a:schemeClr val="accent4"/>
                </a:solidFill>
                <a:effectLst/>
                <a:latin typeface="Arial" panose="020B0604020202020204" pitchFamily="34" charset="0"/>
                <a:ea typeface="Times New Roman" panose="02020603050405020304" pitchFamily="18" charset="0"/>
                <a:cs typeface="Arial" panose="020B0604020202020204" pitchFamily="34" charset="0"/>
              </a:rPr>
              <a:t>CPM) </a:t>
            </a:r>
            <a:endParaRPr lang="ru-UA" sz="2400" b="1" dirty="0">
              <a:solidFill>
                <a:schemeClr val="accent4"/>
              </a:solidFill>
              <a:effectLst/>
              <a:latin typeface="Arial" panose="020B0604020202020204" pitchFamily="34" charset="0"/>
              <a:ea typeface="Times New Roman" panose="02020603050405020304" pitchFamily="18" charset="0"/>
              <a:cs typeface="Arial" panose="020B0604020202020204" pitchFamily="34" charset="0"/>
            </a:endParaRPr>
          </a:p>
        </p:txBody>
      </p:sp>
      <p:pic>
        <p:nvPicPr>
          <p:cNvPr id="9" name="Рисунок 8">
            <a:extLst>
              <a:ext uri="{FF2B5EF4-FFF2-40B4-BE49-F238E27FC236}">
                <a16:creationId xmlns:a16="http://schemas.microsoft.com/office/drawing/2014/main" id="{6E181498-B991-6BDC-FF3B-4F2051D6F79F}"/>
              </a:ext>
            </a:extLst>
          </p:cNvPr>
          <p:cNvPicPr>
            <a:picLocks noChangeAspect="1"/>
          </p:cNvPicPr>
          <p:nvPr/>
        </p:nvPicPr>
        <p:blipFill>
          <a:blip r:embed="rId4"/>
          <a:stretch>
            <a:fillRect/>
          </a:stretch>
        </p:blipFill>
        <p:spPr>
          <a:xfrm>
            <a:off x="3302375" y="977900"/>
            <a:ext cx="2476500" cy="4889500"/>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79435077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7110544-0B10-3810-9FCC-08BAF9EAB6D6}"/>
              </a:ext>
            </a:extLst>
          </p:cNvPr>
          <p:cNvSpPr txBox="1"/>
          <p:nvPr/>
        </p:nvSpPr>
        <p:spPr>
          <a:xfrm>
            <a:off x="943419" y="378314"/>
            <a:ext cx="10305161" cy="461665"/>
          </a:xfrm>
          <a:prstGeom prst="rect">
            <a:avLst/>
          </a:prstGeom>
          <a:noFill/>
        </p:spPr>
        <p:txBody>
          <a:bodyPr wrap="square" rtlCol="0">
            <a:spAutoFit/>
          </a:bodyPr>
          <a:lstStyle/>
          <a:p>
            <a:pPr algn="ctr"/>
            <a:r>
              <a:rPr lang="uk-UA" sz="2400" b="1" dirty="0">
                <a:solidFill>
                  <a:schemeClr val="accent4"/>
                </a:solidFill>
                <a:effectLst/>
                <a:latin typeface="Arial" panose="020B0604020202020204" pitchFamily="34" charset="0"/>
                <a:ea typeface="Times New Roman" panose="02020603050405020304" pitchFamily="18" charset="0"/>
                <a:cs typeface="Arial" panose="020B0604020202020204" pitchFamily="34" charset="0"/>
              </a:rPr>
              <a:t>Блок первинного збору, обробки інформації і управління (</a:t>
            </a:r>
            <a:r>
              <a:rPr lang="en-US" sz="2400" b="1" dirty="0">
                <a:solidFill>
                  <a:schemeClr val="accent4"/>
                </a:solidFill>
                <a:effectLst/>
                <a:latin typeface="Arial" panose="020B0604020202020204" pitchFamily="34" charset="0"/>
                <a:ea typeface="Times New Roman" panose="02020603050405020304" pitchFamily="18" charset="0"/>
                <a:cs typeface="Arial" panose="020B0604020202020204" pitchFamily="34" charset="0"/>
              </a:rPr>
              <a:t>CPM) </a:t>
            </a:r>
            <a:endParaRPr lang="ru-UA" sz="2400" b="1" dirty="0">
              <a:solidFill>
                <a:schemeClr val="accent4"/>
              </a:solidFill>
              <a:effectLst/>
              <a:latin typeface="Arial" panose="020B0604020202020204" pitchFamily="34" charset="0"/>
              <a:ea typeface="Times New Roman" panose="02020603050405020304" pitchFamily="18" charset="0"/>
              <a:cs typeface="Arial" panose="020B0604020202020204" pitchFamily="34" charset="0"/>
            </a:endParaRPr>
          </a:p>
        </p:txBody>
      </p:sp>
      <p:sp>
        <p:nvSpPr>
          <p:cNvPr id="7" name="TextBox 6">
            <a:extLst>
              <a:ext uri="{FF2B5EF4-FFF2-40B4-BE49-F238E27FC236}">
                <a16:creationId xmlns:a16="http://schemas.microsoft.com/office/drawing/2014/main" id="{EA3646CA-664A-26EC-EAF7-EF44AF062D0C}"/>
              </a:ext>
            </a:extLst>
          </p:cNvPr>
          <p:cNvSpPr txBox="1"/>
          <p:nvPr/>
        </p:nvSpPr>
        <p:spPr>
          <a:xfrm>
            <a:off x="6902860" y="1655647"/>
            <a:ext cx="3240956" cy="2862322"/>
          </a:xfrm>
          <a:prstGeom prst="rect">
            <a:avLst/>
          </a:prstGeom>
          <a:noFill/>
        </p:spPr>
        <p:txBody>
          <a:bodyPr wrap="square" rtlCol="0">
            <a:spAutoFit/>
          </a:bodyPr>
          <a:lstStyle/>
          <a:p>
            <a:pPr marL="41910"/>
            <a:r>
              <a:rPr lang="uk-UA" b="1" i="1" u="sng" dirty="0">
                <a:solidFill>
                  <a:schemeClr val="accent4"/>
                </a:solidFill>
                <a:effectLst/>
                <a:latin typeface="Arial" panose="020B0604020202020204" pitchFamily="34" charset="0"/>
                <a:ea typeface="Times New Roman" panose="02020603050405020304" pitchFamily="18" charset="0"/>
                <a:cs typeface="Arial" panose="020B0604020202020204" pitchFamily="34" charset="0"/>
              </a:rPr>
              <a:t>Система вимірювання</a:t>
            </a:r>
            <a:r>
              <a:rPr lang="uk-UA" u="sng" dirty="0">
                <a:solidFill>
                  <a:schemeClr val="accent4"/>
                </a:solidFill>
                <a:effectLst/>
                <a:latin typeface="Arial" panose="020B0604020202020204" pitchFamily="34" charset="0"/>
                <a:ea typeface="Times New Roman" panose="02020603050405020304" pitchFamily="18" charset="0"/>
                <a:cs typeface="Arial" panose="020B0604020202020204" pitchFamily="34" charset="0"/>
              </a:rPr>
              <a:t>:</a:t>
            </a:r>
          </a:p>
          <a:p>
            <a:pPr marL="41910"/>
            <a:endParaRPr lang="ru-UA" u="sng" dirty="0">
              <a:solidFill>
                <a:schemeClr val="accent4"/>
              </a:solidFill>
              <a:effectLst/>
              <a:latin typeface="Arial" panose="020B0604020202020204" pitchFamily="34" charset="0"/>
              <a:ea typeface="Times New Roman" panose="02020603050405020304" pitchFamily="18" charset="0"/>
              <a:cs typeface="Arial" panose="020B0604020202020204" pitchFamily="34" charset="0"/>
            </a:endParaRPr>
          </a:p>
          <a:p>
            <a:pPr marL="342900" lvl="0" indent="-342900" algn="just">
              <a:buFont typeface="Wingdings" pitchFamily="2" charset="2"/>
              <a:buChar char="Ø"/>
            </a:pPr>
            <a:r>
              <a:rPr lang="uk-UA" sz="1800" dirty="0">
                <a:solidFill>
                  <a:schemeClr val="accent4"/>
                </a:solidFill>
                <a:effectLst/>
                <a:latin typeface="Arial" panose="020B0604020202020204" pitchFamily="34" charset="0"/>
                <a:ea typeface="Calibri" panose="020F0502020204030204" pitchFamily="34" charset="0"/>
                <a:cs typeface="Arial" panose="020B0604020202020204" pitchFamily="34" charset="0"/>
              </a:rPr>
              <a:t>модулі вимірювання постійного струму і напруги (</a:t>
            </a:r>
            <a:r>
              <a:rPr lang="en-US" sz="1800" dirty="0">
                <a:solidFill>
                  <a:schemeClr val="accent4"/>
                </a:solidFill>
                <a:effectLst/>
                <a:latin typeface="Arial" panose="020B0604020202020204" pitchFamily="34" charset="0"/>
                <a:ea typeface="Calibri" panose="020F0502020204030204" pitchFamily="34" charset="0"/>
                <a:cs typeface="Arial" panose="020B0604020202020204" pitchFamily="34" charset="0"/>
              </a:rPr>
              <a:t>DCM</a:t>
            </a:r>
            <a:r>
              <a:rPr lang="ru-UA" sz="1800" dirty="0">
                <a:solidFill>
                  <a:schemeClr val="accent4"/>
                </a:solidFill>
                <a:effectLst/>
                <a:latin typeface="Arial" panose="020B0604020202020204" pitchFamily="34" charset="0"/>
                <a:ea typeface="Calibri" panose="020F0502020204030204" pitchFamily="34" charset="0"/>
                <a:cs typeface="Arial" panose="020B0604020202020204" pitchFamily="34" charset="0"/>
              </a:rPr>
              <a:t>1 – </a:t>
            </a:r>
            <a:r>
              <a:rPr lang="en-US" sz="1800" dirty="0">
                <a:solidFill>
                  <a:schemeClr val="accent4"/>
                </a:solidFill>
                <a:effectLst/>
                <a:latin typeface="Arial" panose="020B0604020202020204" pitchFamily="34" charset="0"/>
                <a:ea typeface="Calibri" panose="020F0502020204030204" pitchFamily="34" charset="0"/>
                <a:cs typeface="Arial" panose="020B0604020202020204" pitchFamily="34" charset="0"/>
              </a:rPr>
              <a:t>DCM</a:t>
            </a:r>
            <a:r>
              <a:rPr lang="ru-UA" sz="1800" dirty="0">
                <a:solidFill>
                  <a:schemeClr val="accent4"/>
                </a:solidFill>
                <a:effectLst/>
                <a:latin typeface="Arial" panose="020B0604020202020204" pitchFamily="34" charset="0"/>
                <a:ea typeface="Calibri" panose="020F0502020204030204" pitchFamily="34" charset="0"/>
                <a:cs typeface="Arial" panose="020B0604020202020204" pitchFamily="34" charset="0"/>
              </a:rPr>
              <a:t>3</a:t>
            </a:r>
            <a:r>
              <a:rPr lang="uk-UA" sz="1800" dirty="0">
                <a:solidFill>
                  <a:schemeClr val="accent4"/>
                </a:solidFill>
                <a:effectLst/>
                <a:latin typeface="Arial" panose="020B0604020202020204" pitchFamily="34" charset="0"/>
                <a:ea typeface="Calibri" panose="020F0502020204030204" pitchFamily="34" charset="0"/>
                <a:cs typeface="Arial" panose="020B0604020202020204" pitchFamily="34" charset="0"/>
              </a:rPr>
              <a:t>);</a:t>
            </a:r>
            <a:endParaRPr lang="ru-UA" sz="1800" dirty="0">
              <a:solidFill>
                <a:schemeClr val="accent4"/>
              </a:solidFill>
              <a:effectLst/>
              <a:latin typeface="Arial" panose="020B0604020202020204" pitchFamily="34" charset="0"/>
              <a:ea typeface="Calibri" panose="020F0502020204030204" pitchFamily="34" charset="0"/>
              <a:cs typeface="Arial" panose="020B0604020202020204" pitchFamily="34" charset="0"/>
            </a:endParaRPr>
          </a:p>
          <a:p>
            <a:pPr marL="342900" lvl="0" indent="-342900" algn="just">
              <a:buFont typeface="Wingdings" pitchFamily="2" charset="2"/>
              <a:buChar char="Ø"/>
            </a:pPr>
            <a:r>
              <a:rPr lang="uk-UA" sz="1800" dirty="0">
                <a:solidFill>
                  <a:schemeClr val="accent4"/>
                </a:solidFill>
                <a:effectLst/>
                <a:latin typeface="Arial" panose="020B0604020202020204" pitchFamily="34" charset="0"/>
                <a:ea typeface="Calibri" panose="020F0502020204030204" pitchFamily="34" charset="0"/>
                <a:cs typeface="Arial" panose="020B0604020202020204" pitchFamily="34" charset="0"/>
              </a:rPr>
              <a:t>модулі вимірювання змінного струму і напруги (</a:t>
            </a:r>
            <a:r>
              <a:rPr lang="en-US" sz="1800" dirty="0">
                <a:solidFill>
                  <a:schemeClr val="accent4"/>
                </a:solidFill>
                <a:effectLst/>
                <a:latin typeface="Arial" panose="020B0604020202020204" pitchFamily="34" charset="0"/>
                <a:ea typeface="Calibri" panose="020F0502020204030204" pitchFamily="34" charset="0"/>
                <a:cs typeface="Arial" panose="020B0604020202020204" pitchFamily="34" charset="0"/>
              </a:rPr>
              <a:t>ACM</a:t>
            </a:r>
            <a:r>
              <a:rPr lang="uk-UA" sz="1800" dirty="0">
                <a:solidFill>
                  <a:schemeClr val="accent4"/>
                </a:solidFill>
                <a:effectLst/>
                <a:latin typeface="Arial" panose="020B0604020202020204" pitchFamily="34" charset="0"/>
                <a:ea typeface="Calibri" panose="020F0502020204030204" pitchFamily="34" charset="0"/>
                <a:cs typeface="Arial" panose="020B0604020202020204" pitchFamily="34" charset="0"/>
              </a:rPr>
              <a:t>1 – </a:t>
            </a:r>
            <a:r>
              <a:rPr lang="en-US" sz="1800" dirty="0">
                <a:solidFill>
                  <a:schemeClr val="accent4"/>
                </a:solidFill>
                <a:effectLst/>
                <a:latin typeface="Arial" panose="020B0604020202020204" pitchFamily="34" charset="0"/>
                <a:ea typeface="Calibri" panose="020F0502020204030204" pitchFamily="34" charset="0"/>
                <a:cs typeface="Arial" panose="020B0604020202020204" pitchFamily="34" charset="0"/>
              </a:rPr>
              <a:t>ACM</a:t>
            </a:r>
            <a:r>
              <a:rPr lang="uk-UA" sz="1800" dirty="0">
                <a:solidFill>
                  <a:schemeClr val="accent4"/>
                </a:solidFill>
                <a:effectLst/>
                <a:latin typeface="Arial" panose="020B0604020202020204" pitchFamily="34" charset="0"/>
                <a:ea typeface="Calibri" panose="020F0502020204030204" pitchFamily="34" charset="0"/>
                <a:cs typeface="Arial" panose="020B0604020202020204" pitchFamily="34" charset="0"/>
              </a:rPr>
              <a:t>6);</a:t>
            </a:r>
            <a:endParaRPr lang="ru-UA" sz="1800" dirty="0">
              <a:solidFill>
                <a:schemeClr val="accent4"/>
              </a:solidFill>
              <a:effectLst/>
              <a:latin typeface="Arial" panose="020B0604020202020204" pitchFamily="34" charset="0"/>
              <a:ea typeface="Calibri" panose="020F0502020204030204" pitchFamily="34" charset="0"/>
              <a:cs typeface="Arial" panose="020B0604020202020204" pitchFamily="34" charset="0"/>
            </a:endParaRPr>
          </a:p>
          <a:p>
            <a:pPr marL="342900" lvl="0" indent="-342900" algn="just">
              <a:buFont typeface="Wingdings" pitchFamily="2" charset="2"/>
              <a:buChar char="Ø"/>
            </a:pPr>
            <a:r>
              <a:rPr lang="uk-UA" sz="1800" dirty="0">
                <a:solidFill>
                  <a:schemeClr val="accent4"/>
                </a:solidFill>
                <a:effectLst/>
                <a:latin typeface="Arial" panose="020B0604020202020204" pitchFamily="34" charset="0"/>
                <a:ea typeface="Calibri" panose="020F0502020204030204" pitchFamily="34" charset="0"/>
                <a:cs typeface="Arial" panose="020B0604020202020204" pitchFamily="34" charset="0"/>
              </a:rPr>
              <a:t>лічильник електричної енергії</a:t>
            </a:r>
            <a:r>
              <a:rPr lang="en-US" sz="1800" dirty="0">
                <a:solidFill>
                  <a:schemeClr val="accent4"/>
                </a:solidFill>
                <a:effectLst/>
                <a:latin typeface="Arial" panose="020B0604020202020204" pitchFamily="34" charset="0"/>
                <a:ea typeface="Calibri" panose="020F0502020204030204" pitchFamily="34" charset="0"/>
                <a:cs typeface="Arial" panose="020B0604020202020204" pitchFamily="34" charset="0"/>
              </a:rPr>
              <a:t> (LE)</a:t>
            </a:r>
            <a:r>
              <a:rPr lang="uk-UA" sz="1800" dirty="0">
                <a:solidFill>
                  <a:schemeClr val="accent4"/>
                </a:solidFill>
                <a:effectLst/>
                <a:latin typeface="Arial" panose="020B0604020202020204" pitchFamily="34" charset="0"/>
                <a:ea typeface="Calibri" panose="020F0502020204030204" pitchFamily="34" charset="0"/>
                <a:cs typeface="Arial" panose="020B0604020202020204" pitchFamily="34" charset="0"/>
              </a:rPr>
              <a:t>.</a:t>
            </a:r>
            <a:endParaRPr lang="ru-UA" sz="1800" dirty="0">
              <a:solidFill>
                <a:schemeClr val="accent4"/>
              </a:solidFill>
              <a:effectLst/>
              <a:latin typeface="Arial" panose="020B0604020202020204" pitchFamily="34" charset="0"/>
              <a:ea typeface="Calibri" panose="020F0502020204030204" pitchFamily="34" charset="0"/>
              <a:cs typeface="Arial" panose="020B0604020202020204" pitchFamily="34" charset="0"/>
            </a:endParaRPr>
          </a:p>
        </p:txBody>
      </p:sp>
      <p:pic>
        <p:nvPicPr>
          <p:cNvPr id="8" name="Рисунок 7">
            <a:extLst>
              <a:ext uri="{FF2B5EF4-FFF2-40B4-BE49-F238E27FC236}">
                <a16:creationId xmlns:a16="http://schemas.microsoft.com/office/drawing/2014/main" id="{47B565B6-B759-6F4C-C9FF-8A9168A1240A}"/>
              </a:ext>
            </a:extLst>
          </p:cNvPr>
          <p:cNvPicPr>
            <a:picLocks noChangeAspect="1"/>
          </p:cNvPicPr>
          <p:nvPr/>
        </p:nvPicPr>
        <p:blipFill>
          <a:blip r:embed="rId3"/>
          <a:stretch>
            <a:fillRect/>
          </a:stretch>
        </p:blipFill>
        <p:spPr>
          <a:xfrm>
            <a:off x="1023920" y="1028700"/>
            <a:ext cx="2819400" cy="4800600"/>
          </a:xfrm>
          <a:prstGeom prst="rect">
            <a:avLst/>
          </a:prstGeom>
          <a:effectLst>
            <a:outerShdw blurRad="50800" dist="38100" dir="2700000" algn="tl" rotWithShape="0">
              <a:prstClr val="black">
                <a:alpha val="40000"/>
              </a:prstClr>
            </a:outerShdw>
          </a:effectLst>
        </p:spPr>
      </p:pic>
      <p:pic>
        <p:nvPicPr>
          <p:cNvPr id="2" name="Рисунок 1">
            <a:extLst>
              <a:ext uri="{FF2B5EF4-FFF2-40B4-BE49-F238E27FC236}">
                <a16:creationId xmlns:a16="http://schemas.microsoft.com/office/drawing/2014/main" id="{CC7EFEB9-AA0D-EA70-3ECC-E5D65AB89319}"/>
              </a:ext>
            </a:extLst>
          </p:cNvPr>
          <p:cNvPicPr>
            <a:picLocks noChangeAspect="1"/>
          </p:cNvPicPr>
          <p:nvPr/>
        </p:nvPicPr>
        <p:blipFill>
          <a:blip r:embed="rId4"/>
          <a:stretch>
            <a:fillRect/>
          </a:stretch>
        </p:blipFill>
        <p:spPr>
          <a:xfrm>
            <a:off x="4374007" y="1028700"/>
            <a:ext cx="1830268" cy="4655247"/>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25018070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a:extLst>
              <a:ext uri="{FF2B5EF4-FFF2-40B4-BE49-F238E27FC236}">
                <a16:creationId xmlns:a16="http://schemas.microsoft.com/office/drawing/2014/main" id="{C011B753-4E77-42C4-8F6C-FA0D74F5602D}"/>
              </a:ext>
            </a:extLst>
          </p:cNvPr>
          <p:cNvSpPr>
            <a:spLocks noGrp="1"/>
          </p:cNvSpPr>
          <p:nvPr>
            <p:ph type="body" sz="quarter" idx="10"/>
          </p:nvPr>
        </p:nvSpPr>
        <p:spPr/>
        <p:txBody>
          <a:bodyPr/>
          <a:lstStyle/>
          <a:p>
            <a:r>
              <a:rPr lang="uk-UA" sz="3600" dirty="0">
                <a:latin typeface="Arial" panose="020B0604020202020204" pitchFamily="34" charset="0"/>
              </a:rPr>
              <a:t>Модуль вимірів величини постійного струму (DCM1)</a:t>
            </a:r>
          </a:p>
        </p:txBody>
      </p:sp>
      <p:sp>
        <p:nvSpPr>
          <p:cNvPr id="3" name="TextBox 2">
            <a:extLst>
              <a:ext uri="{FF2B5EF4-FFF2-40B4-BE49-F238E27FC236}">
                <a16:creationId xmlns:a16="http://schemas.microsoft.com/office/drawing/2014/main" id="{2FCBDC75-EE8E-E872-E446-74C6EEF45F1F}"/>
              </a:ext>
            </a:extLst>
          </p:cNvPr>
          <p:cNvSpPr txBox="1"/>
          <p:nvPr/>
        </p:nvSpPr>
        <p:spPr>
          <a:xfrm>
            <a:off x="177596" y="1265913"/>
            <a:ext cx="11882298" cy="1477328"/>
          </a:xfrm>
          <a:prstGeom prst="rect">
            <a:avLst/>
          </a:prstGeom>
          <a:noFill/>
        </p:spPr>
        <p:txBody>
          <a:bodyPr wrap="square" rtlCol="0">
            <a:spAutoFit/>
          </a:bodyPr>
          <a:lstStyle/>
          <a:p>
            <a:pPr marL="41910" algn="just"/>
            <a:r>
              <a:rPr lang="uk-UA" dirty="0">
                <a:solidFill>
                  <a:schemeClr val="accent4"/>
                </a:solidFill>
                <a:latin typeface="Arial" panose="020B0604020202020204" pitchFamily="34" charset="0"/>
                <a:ea typeface="Times New Roman" panose="02020603050405020304" pitchFamily="18" charset="0"/>
                <a:cs typeface="Arial" panose="020B0604020202020204" pitchFamily="34" charset="0"/>
              </a:rPr>
              <a:t>З</a:t>
            </a:r>
            <a:r>
              <a:rPr lang="uk-UA" sz="1800" dirty="0">
                <a:solidFill>
                  <a:schemeClr val="accent4"/>
                </a:solidFill>
                <a:effectLst/>
                <a:latin typeface="Arial" panose="020B0604020202020204" pitchFamily="34" charset="0"/>
                <a:ea typeface="Times New Roman" panose="02020603050405020304" pitchFamily="18" charset="0"/>
                <a:cs typeface="Arial" panose="020B0604020202020204" pitchFamily="34" charset="0"/>
              </a:rPr>
              <a:t>авдяки своїм характеристикам лінійності, точності, надійності та невисокій вартості хорошим вибором будуть </a:t>
            </a:r>
            <a:r>
              <a:rPr lang="uk-UA" sz="1800" b="1" i="1" dirty="0">
                <a:solidFill>
                  <a:schemeClr val="accent4"/>
                </a:solidFill>
                <a:effectLst/>
                <a:latin typeface="Arial" panose="020B0604020202020204" pitchFamily="34" charset="0"/>
                <a:ea typeface="Times New Roman" panose="02020603050405020304" pitchFamily="18" charset="0"/>
                <a:cs typeface="Arial" panose="020B0604020202020204" pitchFamily="34" charset="0"/>
              </a:rPr>
              <a:t>одно- чи двоспрямовані</a:t>
            </a:r>
            <a:r>
              <a:rPr lang="uk-UA" sz="1800" dirty="0">
                <a:solidFill>
                  <a:schemeClr val="accent4"/>
                </a:solidFill>
                <a:effectLst/>
                <a:latin typeface="Arial" panose="020B0604020202020204" pitchFamily="34" charset="0"/>
                <a:ea typeface="Times New Roman" panose="02020603050405020304" pitchFamily="18" charset="0"/>
                <a:cs typeface="Arial" panose="020B0604020202020204" pitchFamily="34" charset="0"/>
              </a:rPr>
              <a:t> датчики на основі ефекту Холла на 100А </a:t>
            </a:r>
            <a:r>
              <a:rPr lang="en-US" sz="1800" dirty="0">
                <a:solidFill>
                  <a:schemeClr val="accent4"/>
                </a:solidFill>
                <a:effectLst/>
                <a:latin typeface="Arial" panose="020B0604020202020204" pitchFamily="34" charset="0"/>
                <a:ea typeface="Times New Roman" panose="02020603050405020304" pitchFamily="18" charset="0"/>
                <a:cs typeface="Arial" panose="020B0604020202020204" pitchFamily="34" charset="0"/>
              </a:rPr>
              <a:t>ACS758LCB-100B-PFF-T</a:t>
            </a:r>
            <a:r>
              <a:rPr lang="uk-UA" sz="1800" dirty="0">
                <a:solidFill>
                  <a:schemeClr val="accent4"/>
                </a:solidFill>
                <a:effectLst/>
                <a:latin typeface="Arial" panose="020B0604020202020204" pitchFamily="34" charset="0"/>
                <a:ea typeface="Times New Roman" panose="02020603050405020304" pitchFamily="18" charset="0"/>
                <a:cs typeface="Arial" panose="020B0604020202020204" pitchFamily="34" charset="0"/>
              </a:rPr>
              <a:t>  і </a:t>
            </a:r>
            <a:r>
              <a:rPr lang="en-US" sz="1800" dirty="0">
                <a:solidFill>
                  <a:schemeClr val="accent4"/>
                </a:solidFill>
                <a:effectLst/>
                <a:latin typeface="Arial" panose="020B0604020202020204" pitchFamily="34" charset="0"/>
                <a:ea typeface="Times New Roman" panose="02020603050405020304" pitchFamily="18" charset="0"/>
                <a:cs typeface="Arial" panose="020B0604020202020204" pitchFamily="34" charset="0"/>
              </a:rPr>
              <a:t>ACS758LCB-100</a:t>
            </a:r>
            <a:r>
              <a:rPr lang="en-US" dirty="0">
                <a:solidFill>
                  <a:schemeClr val="accent4"/>
                </a:solidFill>
                <a:latin typeface="Arial" panose="020B0604020202020204" pitchFamily="34" charset="0"/>
                <a:ea typeface="Times New Roman" panose="02020603050405020304" pitchFamily="18" charset="0"/>
                <a:cs typeface="Arial" panose="020B0604020202020204" pitchFamily="34" charset="0"/>
              </a:rPr>
              <a:t>U</a:t>
            </a:r>
            <a:r>
              <a:rPr lang="en-US" sz="1800" dirty="0">
                <a:solidFill>
                  <a:schemeClr val="accent4"/>
                </a:solidFill>
                <a:effectLst/>
                <a:latin typeface="Arial" panose="020B0604020202020204" pitchFamily="34" charset="0"/>
                <a:ea typeface="Times New Roman" panose="02020603050405020304" pitchFamily="18" charset="0"/>
                <a:cs typeface="Arial" panose="020B0604020202020204" pitchFamily="34" charset="0"/>
              </a:rPr>
              <a:t>-PFF-T (Allegro)</a:t>
            </a:r>
            <a:r>
              <a:rPr lang="uk-UA" sz="1800" dirty="0">
                <a:solidFill>
                  <a:schemeClr val="accent4"/>
                </a:solidFill>
                <a:effectLst/>
                <a:latin typeface="Arial" panose="020B0604020202020204" pitchFamily="34" charset="0"/>
                <a:ea typeface="Times New Roman" panose="02020603050405020304" pitchFamily="18" charset="0"/>
                <a:cs typeface="Arial" panose="020B0604020202020204" pitchFamily="34" charset="0"/>
              </a:rPr>
              <a:t>. Максимальний струм, що вимірюється - 100</a:t>
            </a:r>
            <a:r>
              <a:rPr lang="en-US" sz="1800" dirty="0">
                <a:solidFill>
                  <a:schemeClr val="accent4"/>
                </a:solidFill>
                <a:effectLst/>
                <a:latin typeface="Arial" panose="020B0604020202020204" pitchFamily="34" charset="0"/>
                <a:ea typeface="Times New Roman" panose="02020603050405020304" pitchFamily="18" charset="0"/>
                <a:cs typeface="Arial" panose="020B0604020202020204" pitchFamily="34" charset="0"/>
              </a:rPr>
              <a:t>A.</a:t>
            </a:r>
          </a:p>
          <a:p>
            <a:pPr marL="41910" algn="just"/>
            <a:endParaRPr lang="ru-UA" sz="1800" dirty="0">
              <a:solidFill>
                <a:schemeClr val="accent4"/>
              </a:solidFill>
              <a:effectLst/>
              <a:latin typeface="Arial" panose="020B0604020202020204" pitchFamily="34" charset="0"/>
              <a:ea typeface="Times New Roman" panose="02020603050405020304" pitchFamily="18" charset="0"/>
              <a:cs typeface="Arial" panose="020B0604020202020204" pitchFamily="34" charset="0"/>
            </a:endParaRPr>
          </a:p>
          <a:p>
            <a:endParaRPr lang="ru-UA" dirty="0"/>
          </a:p>
        </p:txBody>
      </p:sp>
      <p:pic>
        <p:nvPicPr>
          <p:cNvPr id="4" name="Рисунок 3">
            <a:extLst>
              <a:ext uri="{FF2B5EF4-FFF2-40B4-BE49-F238E27FC236}">
                <a16:creationId xmlns:a16="http://schemas.microsoft.com/office/drawing/2014/main" id="{59D03E56-BE21-D9F2-7EA3-AE1D6DCD9F3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12993" y="3817292"/>
            <a:ext cx="2910461" cy="2445829"/>
          </a:xfrm>
          <a:prstGeom prst="rect">
            <a:avLst/>
          </a:prstGeom>
        </p:spPr>
      </p:pic>
      <p:pic>
        <p:nvPicPr>
          <p:cNvPr id="6" name="Рисунок 5">
            <a:extLst>
              <a:ext uri="{FF2B5EF4-FFF2-40B4-BE49-F238E27FC236}">
                <a16:creationId xmlns:a16="http://schemas.microsoft.com/office/drawing/2014/main" id="{8C5F867F-7301-3F26-6387-9B14E46AF40C}"/>
              </a:ext>
            </a:extLst>
          </p:cNvPr>
          <p:cNvPicPr>
            <a:picLocks noChangeAspect="1"/>
          </p:cNvPicPr>
          <p:nvPr/>
        </p:nvPicPr>
        <p:blipFill>
          <a:blip r:embed="rId4"/>
          <a:stretch>
            <a:fillRect/>
          </a:stretch>
        </p:blipFill>
        <p:spPr>
          <a:xfrm>
            <a:off x="4469930" y="2280181"/>
            <a:ext cx="7544475" cy="3982939"/>
          </a:xfrm>
          <a:prstGeom prst="rect">
            <a:avLst/>
          </a:prstGeom>
        </p:spPr>
      </p:pic>
      <p:pic>
        <p:nvPicPr>
          <p:cNvPr id="7" name="Рисунок 6">
            <a:extLst>
              <a:ext uri="{FF2B5EF4-FFF2-40B4-BE49-F238E27FC236}">
                <a16:creationId xmlns:a16="http://schemas.microsoft.com/office/drawing/2014/main" id="{71866C9E-3D04-07E3-5696-A4BB72B96BAC}"/>
              </a:ext>
            </a:extLst>
          </p:cNvPr>
          <p:cNvPicPr>
            <a:picLocks noChangeAspect="1"/>
          </p:cNvPicPr>
          <p:nvPr/>
        </p:nvPicPr>
        <p:blipFill>
          <a:blip r:embed="rId5"/>
          <a:stretch>
            <a:fillRect/>
          </a:stretch>
        </p:blipFill>
        <p:spPr>
          <a:xfrm rot="1214397">
            <a:off x="743352" y="1765951"/>
            <a:ext cx="3537636" cy="2639076"/>
          </a:xfrm>
          <a:prstGeom prst="rect">
            <a:avLst/>
          </a:prstGeom>
        </p:spPr>
      </p:pic>
    </p:spTree>
    <p:extLst>
      <p:ext uri="{BB962C8B-B14F-4D97-AF65-F5344CB8AC3E}">
        <p14:creationId xmlns:p14="http://schemas.microsoft.com/office/powerpoint/2010/main" val="126955593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a:extLst>
              <a:ext uri="{FF2B5EF4-FFF2-40B4-BE49-F238E27FC236}">
                <a16:creationId xmlns:a16="http://schemas.microsoft.com/office/drawing/2014/main" id="{C011B753-4E77-42C4-8F6C-FA0D74F5602D}"/>
              </a:ext>
            </a:extLst>
          </p:cNvPr>
          <p:cNvSpPr>
            <a:spLocks noGrp="1"/>
          </p:cNvSpPr>
          <p:nvPr>
            <p:ph type="body" sz="quarter" idx="10"/>
          </p:nvPr>
        </p:nvSpPr>
        <p:spPr/>
        <p:txBody>
          <a:bodyPr/>
          <a:lstStyle/>
          <a:p>
            <a:r>
              <a:rPr lang="uk-UA" sz="3600" dirty="0">
                <a:latin typeface="Arial" panose="020B0604020202020204" pitchFamily="34" charset="0"/>
              </a:rPr>
              <a:t>Модуль вимірів величини постійної напруги (DCM)</a:t>
            </a:r>
          </a:p>
        </p:txBody>
      </p:sp>
      <p:sp>
        <p:nvSpPr>
          <p:cNvPr id="3" name="TextBox 2">
            <a:extLst>
              <a:ext uri="{FF2B5EF4-FFF2-40B4-BE49-F238E27FC236}">
                <a16:creationId xmlns:a16="http://schemas.microsoft.com/office/drawing/2014/main" id="{2FCBDC75-EE8E-E872-E446-74C6EEF45F1F}"/>
              </a:ext>
            </a:extLst>
          </p:cNvPr>
          <p:cNvSpPr txBox="1"/>
          <p:nvPr/>
        </p:nvSpPr>
        <p:spPr>
          <a:xfrm>
            <a:off x="177596" y="1265913"/>
            <a:ext cx="11882298" cy="3416320"/>
          </a:xfrm>
          <a:prstGeom prst="rect">
            <a:avLst/>
          </a:prstGeom>
          <a:noFill/>
        </p:spPr>
        <p:txBody>
          <a:bodyPr wrap="square" rtlCol="0">
            <a:spAutoFit/>
          </a:bodyPr>
          <a:lstStyle/>
          <a:p>
            <a:pPr marL="41910" algn="just"/>
            <a:r>
              <a:rPr lang="uk-UA" dirty="0">
                <a:solidFill>
                  <a:schemeClr val="accent4"/>
                </a:solidFill>
                <a:latin typeface="Arial" panose="020B0604020202020204" pitchFamily="34" charset="0"/>
                <a:ea typeface="Times New Roman" panose="02020603050405020304" pitchFamily="18" charset="0"/>
                <a:cs typeface="Arial" panose="020B0604020202020204" pitchFamily="34" charset="0"/>
              </a:rPr>
              <a:t>Для вимірювання величини постійної напруги і в зв'язку з високими напругами на виході фотоелектричних панелей для вимірювання їх величини можливе використання таких варіантів:</a:t>
            </a:r>
          </a:p>
          <a:p>
            <a:pPr marL="327660" indent="-285750" algn="just">
              <a:buFont typeface="Wingdings" pitchFamily="2" charset="2"/>
              <a:buChar char="Ø"/>
            </a:pPr>
            <a:r>
              <a:rPr lang="uk-UA" dirty="0">
                <a:solidFill>
                  <a:schemeClr val="accent4"/>
                </a:solidFill>
                <a:latin typeface="Arial" panose="020B0604020202020204" pitchFamily="34" charset="0"/>
                <a:ea typeface="Times New Roman" panose="02020603050405020304" pitchFamily="18" charset="0"/>
                <a:cs typeface="Arial" panose="020B0604020202020204" pitchFamily="34" charset="0"/>
              </a:rPr>
              <a:t>ізолюючі або розв'язувальні підсилювачі (</a:t>
            </a:r>
            <a:r>
              <a:rPr lang="en-US" dirty="0">
                <a:solidFill>
                  <a:schemeClr val="accent4"/>
                </a:solidFill>
                <a:latin typeface="Arial" panose="020B0604020202020204" pitchFamily="34" charset="0"/>
                <a:ea typeface="Times New Roman" panose="02020603050405020304" pitchFamily="18" charset="0"/>
                <a:cs typeface="Arial" panose="020B0604020202020204" pitchFamily="34" charset="0"/>
              </a:rPr>
              <a:t>Isolated Amplifier). </a:t>
            </a:r>
            <a:r>
              <a:rPr lang="uk-UA" dirty="0">
                <a:solidFill>
                  <a:schemeClr val="accent4"/>
                </a:solidFill>
                <a:latin typeface="Arial" panose="020B0604020202020204" pitchFamily="34" charset="0"/>
                <a:ea typeface="Times New Roman" panose="02020603050405020304" pitchFamily="18" charset="0"/>
                <a:cs typeface="Arial" panose="020B0604020202020204" pitchFamily="34" charset="0"/>
              </a:rPr>
              <a:t>Такі пристрої передають сигнал за допомогою його перетворення: аналого-цифрове перетворення (АЦП) вимірюваної величини та модулювання оптичного сигналу на високій стороні, а далі - демодулювання зі зворотним цифро-аналоговим перетворенням (ЦАП). Це рішення має невисоку надійність і порівняно високу вартість використовуваних мікросхем.              </a:t>
            </a:r>
          </a:p>
          <a:p>
            <a:pPr marL="327660" indent="-285750" algn="just">
              <a:buFont typeface="Wingdings" pitchFamily="2" charset="2"/>
              <a:buChar char="Ø"/>
            </a:pPr>
            <a:r>
              <a:rPr lang="uk-UA" dirty="0">
                <a:solidFill>
                  <a:schemeClr val="accent4"/>
                </a:solidFill>
                <a:latin typeface="Arial" panose="020B0604020202020204" pitchFamily="34" charset="0"/>
                <a:ea typeface="Times New Roman" panose="02020603050405020304" pitchFamily="18" charset="0"/>
                <a:cs typeface="Arial" panose="020B0604020202020204" pitchFamily="34" charset="0"/>
              </a:rPr>
              <a:t>розв'язувальні оптичні підсилювачі з лінеарізуючим зворотним зв'язком (</a:t>
            </a:r>
            <a:r>
              <a:rPr lang="en-US" dirty="0">
                <a:solidFill>
                  <a:schemeClr val="accent4"/>
                </a:solidFill>
                <a:latin typeface="Arial" panose="020B0604020202020204" pitchFamily="34" charset="0"/>
                <a:ea typeface="Times New Roman" panose="02020603050405020304" pitchFamily="18" charset="0"/>
                <a:cs typeface="Arial" panose="020B0604020202020204" pitchFamily="34" charset="0"/>
              </a:rPr>
              <a:t>Linear Optocoupler) IL300 (Vishay Semiconductors) </a:t>
            </a:r>
            <a:r>
              <a:rPr lang="uk-UA" dirty="0">
                <a:solidFill>
                  <a:schemeClr val="accent4"/>
                </a:solidFill>
                <a:latin typeface="Arial" panose="020B0604020202020204" pitchFamily="34" charset="0"/>
                <a:ea typeface="Times New Roman" panose="02020603050405020304" pitchFamily="18" charset="0"/>
                <a:cs typeface="Arial" panose="020B0604020202020204" pitchFamily="34" charset="0"/>
              </a:rPr>
              <a:t>мають високу лінійність передавальної характеристики і порівняно невисоку вартість використовуваних мікросхем.</a:t>
            </a:r>
          </a:p>
          <a:p>
            <a:pPr marL="327660" indent="-285750" algn="just">
              <a:buFont typeface="Wingdings" pitchFamily="2" charset="2"/>
              <a:buChar char="Ø"/>
            </a:pPr>
            <a:endParaRPr lang="ru-UA" sz="1800" dirty="0">
              <a:solidFill>
                <a:schemeClr val="accent4"/>
              </a:solidFill>
              <a:effectLst/>
              <a:latin typeface="Arial" panose="020B0604020202020204" pitchFamily="34" charset="0"/>
              <a:ea typeface="Times New Roman" panose="02020603050405020304" pitchFamily="18" charset="0"/>
              <a:cs typeface="Arial" panose="020B0604020202020204" pitchFamily="34" charset="0"/>
            </a:endParaRPr>
          </a:p>
          <a:p>
            <a:endParaRPr lang="ru-UA" dirty="0"/>
          </a:p>
        </p:txBody>
      </p:sp>
      <p:pic>
        <p:nvPicPr>
          <p:cNvPr id="5" name="Рисунок 4">
            <a:extLst>
              <a:ext uri="{FF2B5EF4-FFF2-40B4-BE49-F238E27FC236}">
                <a16:creationId xmlns:a16="http://schemas.microsoft.com/office/drawing/2014/main" id="{58033877-7EAE-1D5B-EA58-C71DC0537E3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2741" y="3772346"/>
            <a:ext cx="4462715" cy="1557788"/>
          </a:xfrm>
          <a:prstGeom prst="rect">
            <a:avLst/>
          </a:prstGeom>
        </p:spPr>
      </p:pic>
      <p:pic>
        <p:nvPicPr>
          <p:cNvPr id="8" name="Рисунок 7">
            <a:extLst>
              <a:ext uri="{FF2B5EF4-FFF2-40B4-BE49-F238E27FC236}">
                <a16:creationId xmlns:a16="http://schemas.microsoft.com/office/drawing/2014/main" id="{C239C3A9-6358-B759-7299-7B0E2F6793E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74474" y="5231985"/>
            <a:ext cx="2279650" cy="1516380"/>
          </a:xfrm>
          <a:prstGeom prst="rect">
            <a:avLst/>
          </a:prstGeom>
        </p:spPr>
      </p:pic>
      <p:sp>
        <p:nvSpPr>
          <p:cNvPr id="9" name="Rectangle 2">
            <a:extLst>
              <a:ext uri="{FF2B5EF4-FFF2-40B4-BE49-F238E27FC236}">
                <a16:creationId xmlns:a16="http://schemas.microsoft.com/office/drawing/2014/main" id="{E0EE9F85-28DC-CEEF-FBE1-BC4BDF0C162A}"/>
              </a:ext>
            </a:extLst>
          </p:cNvPr>
          <p:cNvSpPr>
            <a:spLocks noChangeArrowheads="1"/>
          </p:cNvSpPr>
          <p:nvPr/>
        </p:nvSpPr>
        <p:spPr bwMode="auto">
          <a:xfrm>
            <a:off x="5486400" y="365279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UA"/>
          </a:p>
        </p:txBody>
      </p:sp>
      <p:pic>
        <p:nvPicPr>
          <p:cNvPr id="16385" name="Рисунок 5">
            <a:extLst>
              <a:ext uri="{FF2B5EF4-FFF2-40B4-BE49-F238E27FC236}">
                <a16:creationId xmlns:a16="http://schemas.microsoft.com/office/drawing/2014/main" id="{49651EEB-EA79-A746-A391-6BAF1B374FEE}"/>
              </a:ext>
            </a:extLst>
          </p:cNvPr>
          <p:cNvPicPr>
            <a:picLocks noChangeAspect="1" noChangeArrowheads="1"/>
          </p:cNvPicPr>
          <p:nvPr/>
        </p:nvPicPr>
        <p:blipFill>
          <a:blip r:embed="rId5" r:link="rId6">
            <a:extLst>
              <a:ext uri="{28A0092B-C50C-407E-A947-70E740481C1C}">
                <a14:useLocalDpi xmlns:a14="http://schemas.microsoft.com/office/drawing/2010/main" val="0"/>
              </a:ext>
            </a:extLst>
          </a:blip>
          <a:srcRect/>
          <a:stretch>
            <a:fillRect/>
          </a:stretch>
        </p:blipFill>
        <p:spPr bwMode="auto">
          <a:xfrm>
            <a:off x="5486400" y="3772346"/>
            <a:ext cx="4172840" cy="1527851"/>
          </a:xfrm>
          <a:prstGeom prst="rect">
            <a:avLst/>
          </a:prstGeom>
          <a:noFill/>
          <a:extLst>
            <a:ext uri="{909E8E84-426E-40DD-AFC4-6F175D3DCCD1}">
              <a14:hiddenFill xmlns:a14="http://schemas.microsoft.com/office/drawing/2010/main">
                <a:solidFill>
                  <a:srgbClr val="FFFFFF"/>
                </a:solidFill>
              </a14:hiddenFill>
            </a:ext>
          </a:extLst>
        </p:spPr>
      </p:pic>
      <p:pic>
        <p:nvPicPr>
          <p:cNvPr id="10" name="Рисунок 9">
            <a:extLst>
              <a:ext uri="{FF2B5EF4-FFF2-40B4-BE49-F238E27FC236}">
                <a16:creationId xmlns:a16="http://schemas.microsoft.com/office/drawing/2014/main" id="{74A81B1B-8A2D-540E-EBB8-F1E19D4F49DD}"/>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598324" y="5220499"/>
            <a:ext cx="2279650" cy="1527866"/>
          </a:xfrm>
          <a:prstGeom prst="rect">
            <a:avLst/>
          </a:prstGeom>
        </p:spPr>
      </p:pic>
    </p:spTree>
    <p:extLst>
      <p:ext uri="{BB962C8B-B14F-4D97-AF65-F5344CB8AC3E}">
        <p14:creationId xmlns:p14="http://schemas.microsoft.com/office/powerpoint/2010/main" val="215817619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a:extLst>
              <a:ext uri="{FF2B5EF4-FFF2-40B4-BE49-F238E27FC236}">
                <a16:creationId xmlns:a16="http://schemas.microsoft.com/office/drawing/2014/main" id="{C011B753-4E77-42C4-8F6C-FA0D74F5602D}"/>
              </a:ext>
            </a:extLst>
          </p:cNvPr>
          <p:cNvSpPr>
            <a:spLocks noGrp="1"/>
          </p:cNvSpPr>
          <p:nvPr>
            <p:ph type="body" sz="quarter" idx="10"/>
          </p:nvPr>
        </p:nvSpPr>
        <p:spPr/>
        <p:txBody>
          <a:bodyPr/>
          <a:lstStyle/>
          <a:p>
            <a:r>
              <a:rPr lang="uk-UA" sz="3600" dirty="0">
                <a:latin typeface="Arial" panose="020B0604020202020204" pitchFamily="34" charset="0"/>
              </a:rPr>
              <a:t>Модуль вимірів величини змінної напруги (</a:t>
            </a:r>
            <a:r>
              <a:rPr lang="en-US" sz="3600" dirty="0">
                <a:latin typeface="Arial" panose="020B0604020202020204" pitchFamily="34" charset="0"/>
              </a:rPr>
              <a:t>A</a:t>
            </a:r>
            <a:r>
              <a:rPr lang="uk-UA" sz="3600" dirty="0">
                <a:latin typeface="Arial" panose="020B0604020202020204" pitchFamily="34" charset="0"/>
              </a:rPr>
              <a:t>CM)</a:t>
            </a:r>
          </a:p>
        </p:txBody>
      </p:sp>
      <p:sp>
        <p:nvSpPr>
          <p:cNvPr id="3" name="TextBox 2">
            <a:extLst>
              <a:ext uri="{FF2B5EF4-FFF2-40B4-BE49-F238E27FC236}">
                <a16:creationId xmlns:a16="http://schemas.microsoft.com/office/drawing/2014/main" id="{2FCBDC75-EE8E-E872-E446-74C6EEF45F1F}"/>
              </a:ext>
            </a:extLst>
          </p:cNvPr>
          <p:cNvSpPr txBox="1"/>
          <p:nvPr/>
        </p:nvSpPr>
        <p:spPr>
          <a:xfrm>
            <a:off x="177596" y="1265913"/>
            <a:ext cx="11882298" cy="2585323"/>
          </a:xfrm>
          <a:prstGeom prst="rect">
            <a:avLst/>
          </a:prstGeom>
          <a:noFill/>
        </p:spPr>
        <p:txBody>
          <a:bodyPr wrap="square" rtlCol="0">
            <a:spAutoFit/>
          </a:bodyPr>
          <a:lstStyle/>
          <a:p>
            <a:pPr algn="just"/>
            <a:r>
              <a:rPr lang="uk-UA" sz="1800" dirty="0">
                <a:solidFill>
                  <a:schemeClr val="accent4"/>
                </a:solidFill>
                <a:effectLst/>
                <a:latin typeface="Arial" panose="020B0604020202020204" pitchFamily="34" charset="0"/>
                <a:ea typeface="Times New Roman" panose="02020603050405020304" pitchFamily="18" charset="0"/>
                <a:cs typeface="Arial" panose="020B0604020202020204" pitchFamily="34" charset="0"/>
              </a:rPr>
              <a:t>Для отримання інформації в режимі реального часу про якісні та кількісні характеристики мережі живлення змінного струму </a:t>
            </a:r>
            <a:r>
              <a:rPr lang="uk-UA" dirty="0">
                <a:solidFill>
                  <a:schemeClr val="accent4"/>
                </a:solidFill>
                <a:latin typeface="Arial" panose="020B0604020202020204" pitchFamily="34" charset="0"/>
                <a:ea typeface="Times New Roman" panose="02020603050405020304" pitchFamily="18" charset="0"/>
                <a:cs typeface="Arial" panose="020B0604020202020204" pitchFamily="34" charset="0"/>
              </a:rPr>
              <a:t>використані:</a:t>
            </a:r>
          </a:p>
          <a:p>
            <a:pPr marL="285750" indent="-285750" algn="just">
              <a:buFont typeface="Wingdings" pitchFamily="2" charset="2"/>
              <a:buChar char="Ø"/>
            </a:pPr>
            <a:r>
              <a:rPr lang="uk-UA" sz="1800" dirty="0">
                <a:solidFill>
                  <a:schemeClr val="accent4"/>
                </a:solidFill>
                <a:effectLst/>
                <a:latin typeface="Arial" panose="020B0604020202020204" pitchFamily="34" charset="0"/>
                <a:ea typeface="Times New Roman" panose="02020603050405020304" pitchFamily="18" charset="0"/>
                <a:cs typeface="Arial" panose="020B0604020202020204" pitchFamily="34" charset="0"/>
              </a:rPr>
              <a:t>лічильник електричної енергії </a:t>
            </a:r>
            <a:r>
              <a:rPr lang="en-US" dirty="0">
                <a:solidFill>
                  <a:schemeClr val="accent4"/>
                </a:solidFill>
                <a:latin typeface="Arial" panose="020B0604020202020204" pitchFamily="34" charset="0"/>
                <a:ea typeface="Times New Roman" panose="02020603050405020304" pitchFamily="18" charset="0"/>
                <a:cs typeface="Arial" panose="020B0604020202020204" pitchFamily="34" charset="0"/>
              </a:rPr>
              <a:t>LE-03M;</a:t>
            </a:r>
            <a:endParaRPr lang="uk-UA" sz="1800" dirty="0">
              <a:solidFill>
                <a:schemeClr val="accent4"/>
              </a:solidFill>
              <a:effectLst/>
              <a:latin typeface="Arial" panose="020B0604020202020204" pitchFamily="34" charset="0"/>
              <a:ea typeface="Times New Roman" panose="02020603050405020304" pitchFamily="18" charset="0"/>
              <a:cs typeface="Arial" panose="020B0604020202020204" pitchFamily="34" charset="0"/>
            </a:endParaRPr>
          </a:p>
          <a:p>
            <a:pPr marL="285750" indent="-285750" algn="just">
              <a:buFont typeface="Wingdings" pitchFamily="2" charset="2"/>
              <a:buChar char="Ø"/>
            </a:pPr>
            <a:r>
              <a:rPr lang="uk-UA" sz="1800" dirty="0">
                <a:solidFill>
                  <a:schemeClr val="accent4"/>
                </a:solidFill>
                <a:effectLst/>
                <a:latin typeface="Arial" panose="020B0604020202020204" pitchFamily="34" charset="0"/>
                <a:ea typeface="Times New Roman" panose="02020603050405020304" pitchFamily="18" charset="0"/>
                <a:cs typeface="Arial" panose="020B0604020202020204" pitchFamily="34" charset="0"/>
              </a:rPr>
              <a:t>модуль гальванічно розв'язаних вимірювачів параметрів мережі змінної напруги (ACM).</a:t>
            </a:r>
            <a:endParaRPr lang="ru-UA" sz="1800" dirty="0">
              <a:solidFill>
                <a:schemeClr val="accent4"/>
              </a:solidFill>
              <a:effectLst/>
              <a:latin typeface="Arial" panose="020B0604020202020204" pitchFamily="34" charset="0"/>
              <a:ea typeface="Times New Roman" panose="02020603050405020304" pitchFamily="18" charset="0"/>
              <a:cs typeface="Arial" panose="020B0604020202020204" pitchFamily="34" charset="0"/>
            </a:endParaRPr>
          </a:p>
          <a:p>
            <a:pPr algn="just"/>
            <a:r>
              <a:rPr lang="uk-UA" sz="1800" dirty="0">
                <a:solidFill>
                  <a:schemeClr val="accent4"/>
                </a:solidFill>
                <a:effectLst/>
                <a:latin typeface="Arial" panose="020B0604020202020204" pitchFamily="34" charset="0"/>
                <a:ea typeface="Times New Roman" panose="02020603050405020304" pitchFamily="18" charset="0"/>
                <a:cs typeface="Arial" panose="020B0604020202020204" pitchFamily="34" charset="0"/>
              </a:rPr>
              <a:t>Модуль вимірювання параметрів споживання змінного струму PZEM-004T 100A V3.0, призначений для вимірів вхідної напруги, споживаного навантаженням струму, розрахунку миттєвої споживаної потужності, частоти мережі і коефіцієнта потужності. </a:t>
            </a:r>
            <a:endParaRPr lang="ru-UA" sz="1800" dirty="0">
              <a:solidFill>
                <a:schemeClr val="accent4"/>
              </a:solidFill>
              <a:effectLst/>
              <a:latin typeface="Arial" panose="020B0604020202020204" pitchFamily="34" charset="0"/>
              <a:ea typeface="Times New Roman" panose="02020603050405020304" pitchFamily="18" charset="0"/>
              <a:cs typeface="Arial" panose="020B0604020202020204" pitchFamily="34" charset="0"/>
            </a:endParaRPr>
          </a:p>
          <a:p>
            <a:pPr algn="just"/>
            <a:r>
              <a:rPr lang="uk-UA" sz="1800" dirty="0">
                <a:solidFill>
                  <a:schemeClr val="accent4"/>
                </a:solidFill>
                <a:effectLst/>
                <a:latin typeface="Arial" panose="020B0604020202020204" pitchFamily="34" charset="0"/>
                <a:ea typeface="Times New Roman" panose="02020603050405020304" pitchFamily="18" charset="0"/>
                <a:cs typeface="Arial" panose="020B0604020202020204" pitchFamily="34" charset="0"/>
              </a:rPr>
              <a:t>Модуль живиться від мережі змінного струму і гальванічно пов'язаний з нею, проте вхід і вихід послідовного інтерфейсу </a:t>
            </a:r>
            <a:r>
              <a:rPr lang="en-US" sz="1800" dirty="0">
                <a:solidFill>
                  <a:schemeClr val="accent4"/>
                </a:solidFill>
                <a:effectLst/>
                <a:latin typeface="Arial" panose="020B0604020202020204" pitchFamily="34" charset="0"/>
                <a:ea typeface="Times New Roman" panose="02020603050405020304" pitchFamily="18" charset="0"/>
                <a:cs typeface="Arial" panose="020B0604020202020204" pitchFamily="34" charset="0"/>
              </a:rPr>
              <a:t>UART</a:t>
            </a:r>
            <a:r>
              <a:rPr lang="uk-UA" sz="1800" dirty="0">
                <a:solidFill>
                  <a:schemeClr val="accent4"/>
                </a:solidFill>
                <a:effectLst/>
                <a:latin typeface="Arial" panose="020B0604020202020204" pitchFamily="34" charset="0"/>
                <a:ea typeface="Times New Roman" panose="02020603050405020304" pitchFamily="18" charset="0"/>
                <a:cs typeface="Arial" panose="020B0604020202020204" pitchFamily="34" charset="0"/>
              </a:rPr>
              <a:t> мають гальванічну розв'язку.</a:t>
            </a:r>
            <a:endParaRPr lang="ru-UA" dirty="0"/>
          </a:p>
        </p:txBody>
      </p:sp>
      <p:sp>
        <p:nvSpPr>
          <p:cNvPr id="9" name="Rectangle 2">
            <a:extLst>
              <a:ext uri="{FF2B5EF4-FFF2-40B4-BE49-F238E27FC236}">
                <a16:creationId xmlns:a16="http://schemas.microsoft.com/office/drawing/2014/main" id="{E0EE9F85-28DC-CEEF-FBE1-BC4BDF0C162A}"/>
              </a:ext>
            </a:extLst>
          </p:cNvPr>
          <p:cNvSpPr>
            <a:spLocks noChangeArrowheads="1"/>
          </p:cNvSpPr>
          <p:nvPr/>
        </p:nvSpPr>
        <p:spPr bwMode="auto">
          <a:xfrm>
            <a:off x="5486400" y="365279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UA"/>
          </a:p>
        </p:txBody>
      </p:sp>
      <p:pic>
        <p:nvPicPr>
          <p:cNvPr id="4" name="Рисунок 3">
            <a:extLst>
              <a:ext uri="{FF2B5EF4-FFF2-40B4-BE49-F238E27FC236}">
                <a16:creationId xmlns:a16="http://schemas.microsoft.com/office/drawing/2014/main" id="{EAD3B4C8-97E4-87C3-A487-4E653D37B93F}"/>
              </a:ext>
            </a:extLst>
          </p:cNvPr>
          <p:cNvPicPr>
            <a:picLocks noChangeAspect="1"/>
          </p:cNvPicPr>
          <p:nvPr/>
        </p:nvPicPr>
        <p:blipFill>
          <a:blip r:embed="rId3"/>
          <a:stretch>
            <a:fillRect/>
          </a:stretch>
        </p:blipFill>
        <p:spPr>
          <a:xfrm>
            <a:off x="355191" y="3652797"/>
            <a:ext cx="3804469" cy="2954058"/>
          </a:xfrm>
          <a:prstGeom prst="rect">
            <a:avLst/>
          </a:prstGeom>
        </p:spPr>
      </p:pic>
      <p:sp>
        <p:nvSpPr>
          <p:cNvPr id="6" name="Rectangle 2">
            <a:extLst>
              <a:ext uri="{FF2B5EF4-FFF2-40B4-BE49-F238E27FC236}">
                <a16:creationId xmlns:a16="http://schemas.microsoft.com/office/drawing/2014/main" id="{698FE9A8-DC01-D914-F08C-7BE7E93FEFE2}"/>
              </a:ext>
            </a:extLst>
          </p:cNvPr>
          <p:cNvSpPr>
            <a:spLocks noChangeArrowheads="1"/>
          </p:cNvSpPr>
          <p:nvPr/>
        </p:nvSpPr>
        <p:spPr bwMode="auto">
          <a:xfrm>
            <a:off x="177596" y="-198439"/>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UA"/>
          </a:p>
        </p:txBody>
      </p:sp>
      <p:pic>
        <p:nvPicPr>
          <p:cNvPr id="11" name="Рисунок 10">
            <a:extLst>
              <a:ext uri="{FF2B5EF4-FFF2-40B4-BE49-F238E27FC236}">
                <a16:creationId xmlns:a16="http://schemas.microsoft.com/office/drawing/2014/main" id="{32740C34-9B71-2B43-EE20-A668033B153E}"/>
              </a:ext>
            </a:extLst>
          </p:cNvPr>
          <p:cNvPicPr>
            <a:picLocks noChangeAspect="1"/>
          </p:cNvPicPr>
          <p:nvPr/>
        </p:nvPicPr>
        <p:blipFill>
          <a:blip r:embed="rId4"/>
          <a:stretch>
            <a:fillRect/>
          </a:stretch>
        </p:blipFill>
        <p:spPr>
          <a:xfrm>
            <a:off x="5890752" y="3851236"/>
            <a:ext cx="4875571" cy="2733275"/>
          </a:xfrm>
          <a:prstGeom prst="rect">
            <a:avLst/>
          </a:prstGeom>
        </p:spPr>
      </p:pic>
    </p:spTree>
    <p:extLst>
      <p:ext uri="{BB962C8B-B14F-4D97-AF65-F5344CB8AC3E}">
        <p14:creationId xmlns:p14="http://schemas.microsoft.com/office/powerpoint/2010/main" val="349026999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7110544-0B10-3810-9FCC-08BAF9EAB6D6}"/>
              </a:ext>
            </a:extLst>
          </p:cNvPr>
          <p:cNvSpPr txBox="1"/>
          <p:nvPr/>
        </p:nvSpPr>
        <p:spPr>
          <a:xfrm>
            <a:off x="943419" y="378314"/>
            <a:ext cx="10305161" cy="461665"/>
          </a:xfrm>
          <a:prstGeom prst="rect">
            <a:avLst/>
          </a:prstGeom>
          <a:noFill/>
        </p:spPr>
        <p:txBody>
          <a:bodyPr wrap="square" rtlCol="0">
            <a:spAutoFit/>
          </a:bodyPr>
          <a:lstStyle/>
          <a:p>
            <a:pPr algn="ctr"/>
            <a:r>
              <a:rPr lang="uk-UA" sz="2400" b="1" dirty="0">
                <a:solidFill>
                  <a:schemeClr val="accent4"/>
                </a:solidFill>
                <a:effectLst/>
                <a:latin typeface="Arial" panose="020B0604020202020204" pitchFamily="34" charset="0"/>
                <a:ea typeface="Times New Roman" panose="02020603050405020304" pitchFamily="18" charset="0"/>
                <a:cs typeface="Arial" panose="020B0604020202020204" pitchFamily="34" charset="0"/>
              </a:rPr>
              <a:t>Блок первинного збору, обробки інформації і управління (</a:t>
            </a:r>
            <a:r>
              <a:rPr lang="en-US" sz="2400" b="1" dirty="0">
                <a:solidFill>
                  <a:schemeClr val="accent4"/>
                </a:solidFill>
                <a:effectLst/>
                <a:latin typeface="Arial" panose="020B0604020202020204" pitchFamily="34" charset="0"/>
                <a:ea typeface="Times New Roman" panose="02020603050405020304" pitchFamily="18" charset="0"/>
                <a:cs typeface="Arial" panose="020B0604020202020204" pitchFamily="34" charset="0"/>
              </a:rPr>
              <a:t>CPM) </a:t>
            </a:r>
            <a:endParaRPr lang="ru-UA" sz="2400" b="1" dirty="0">
              <a:solidFill>
                <a:schemeClr val="accent4"/>
              </a:solidFill>
              <a:effectLst/>
              <a:latin typeface="Arial" panose="020B0604020202020204" pitchFamily="34" charset="0"/>
              <a:ea typeface="Times New Roman" panose="02020603050405020304" pitchFamily="18" charset="0"/>
              <a:cs typeface="Arial" panose="020B0604020202020204" pitchFamily="34" charset="0"/>
            </a:endParaRPr>
          </a:p>
        </p:txBody>
      </p:sp>
      <p:sp>
        <p:nvSpPr>
          <p:cNvPr id="7" name="TextBox 6">
            <a:extLst>
              <a:ext uri="{FF2B5EF4-FFF2-40B4-BE49-F238E27FC236}">
                <a16:creationId xmlns:a16="http://schemas.microsoft.com/office/drawing/2014/main" id="{EA3646CA-664A-26EC-EAF7-EF44AF062D0C}"/>
              </a:ext>
            </a:extLst>
          </p:cNvPr>
          <p:cNvSpPr txBox="1"/>
          <p:nvPr/>
        </p:nvSpPr>
        <p:spPr>
          <a:xfrm>
            <a:off x="5238950" y="892249"/>
            <a:ext cx="6427024" cy="3139321"/>
          </a:xfrm>
          <a:prstGeom prst="rect">
            <a:avLst/>
          </a:prstGeom>
          <a:noFill/>
        </p:spPr>
        <p:txBody>
          <a:bodyPr wrap="square" rtlCol="0">
            <a:spAutoFit/>
          </a:bodyPr>
          <a:lstStyle/>
          <a:p>
            <a:pPr marL="41910"/>
            <a:r>
              <a:rPr lang="uk-UA" b="1" i="1" u="sng" dirty="0">
                <a:solidFill>
                  <a:schemeClr val="accent4"/>
                </a:solidFill>
                <a:effectLst/>
                <a:latin typeface="Arial" panose="020B0604020202020204" pitchFamily="34" charset="0"/>
                <a:ea typeface="Times New Roman" panose="02020603050405020304" pitchFamily="18" charset="0"/>
                <a:cs typeface="Arial" panose="020B0604020202020204" pitchFamily="34" charset="0"/>
              </a:rPr>
              <a:t>Система керування:</a:t>
            </a:r>
          </a:p>
          <a:p>
            <a:pPr marL="327660" indent="-285750">
              <a:buFont typeface="Wingdings" pitchFamily="2" charset="2"/>
              <a:buChar char="Ø"/>
            </a:pPr>
            <a:r>
              <a:rPr lang="uk-UA" dirty="0">
                <a:solidFill>
                  <a:schemeClr val="accent4"/>
                </a:solidFill>
                <a:effectLst/>
                <a:latin typeface="Arial" panose="020B0604020202020204" pitchFamily="34" charset="0"/>
                <a:ea typeface="Times New Roman" panose="02020603050405020304" pitchFamily="18" charset="0"/>
                <a:cs typeface="Arial" panose="020B0604020202020204" pitchFamily="34" charset="0"/>
              </a:rPr>
              <a:t>мікроконтролер (</a:t>
            </a:r>
            <a:r>
              <a:rPr lang="en-US" dirty="0">
                <a:solidFill>
                  <a:schemeClr val="accent4"/>
                </a:solidFill>
                <a:effectLst/>
                <a:latin typeface="Arial" panose="020B0604020202020204" pitchFamily="34" charset="0"/>
                <a:ea typeface="Times New Roman" panose="02020603050405020304" pitchFamily="18" charset="0"/>
                <a:cs typeface="Arial" panose="020B0604020202020204" pitchFamily="34" charset="0"/>
              </a:rPr>
              <a:t>MCU);</a:t>
            </a:r>
          </a:p>
          <a:p>
            <a:pPr marL="327660" indent="-285750">
              <a:buFont typeface="Wingdings" pitchFamily="2" charset="2"/>
              <a:buChar char="Ø"/>
            </a:pPr>
            <a:r>
              <a:rPr lang="uk-UA" dirty="0">
                <a:solidFill>
                  <a:schemeClr val="accent4"/>
                </a:solidFill>
                <a:effectLst/>
                <a:latin typeface="Arial" panose="020B0604020202020204" pitchFamily="34" charset="0"/>
                <a:ea typeface="Times New Roman" panose="02020603050405020304" pitchFamily="18" charset="0"/>
                <a:cs typeface="Arial" panose="020B0604020202020204" pitchFamily="34" charset="0"/>
              </a:rPr>
              <a:t>дисплей з сенсорним екраном (</a:t>
            </a:r>
            <a:r>
              <a:rPr lang="en-US" dirty="0">
                <a:solidFill>
                  <a:schemeClr val="accent4"/>
                </a:solidFill>
                <a:effectLst/>
                <a:latin typeface="Arial" panose="020B0604020202020204" pitchFamily="34" charset="0"/>
                <a:ea typeface="Times New Roman" panose="02020603050405020304" pitchFamily="18" charset="0"/>
                <a:cs typeface="Arial" panose="020B0604020202020204" pitchFamily="34" charset="0"/>
              </a:rPr>
              <a:t>HMI);</a:t>
            </a:r>
          </a:p>
          <a:p>
            <a:pPr marL="327660" indent="-285750">
              <a:buFont typeface="Wingdings" pitchFamily="2" charset="2"/>
              <a:buChar char="Ø"/>
            </a:pPr>
            <a:r>
              <a:rPr lang="uk-UA" dirty="0">
                <a:solidFill>
                  <a:schemeClr val="accent4"/>
                </a:solidFill>
                <a:effectLst/>
                <a:latin typeface="Arial" panose="020B0604020202020204" pitchFamily="34" charset="0"/>
                <a:ea typeface="Times New Roman" panose="02020603050405020304" pitchFamily="18" charset="0"/>
                <a:cs typeface="Arial" panose="020B0604020202020204" pitchFamily="34" charset="0"/>
              </a:rPr>
              <a:t>модуль конвертера </a:t>
            </a:r>
            <a:r>
              <a:rPr lang="en-US" dirty="0">
                <a:solidFill>
                  <a:schemeClr val="accent4"/>
                </a:solidFill>
                <a:effectLst/>
                <a:latin typeface="Arial" panose="020B0604020202020204" pitchFamily="34" charset="0"/>
                <a:ea typeface="Times New Roman" panose="02020603050405020304" pitchFamily="18" charset="0"/>
                <a:cs typeface="Arial" panose="020B0604020202020204" pitchFamily="34" charset="0"/>
              </a:rPr>
              <a:t>UART-RS485 (RS1);</a:t>
            </a:r>
          </a:p>
          <a:p>
            <a:pPr marL="327660" indent="-285750">
              <a:buFont typeface="Wingdings" pitchFamily="2" charset="2"/>
              <a:buChar char="Ø"/>
            </a:pPr>
            <a:r>
              <a:rPr lang="uk-UA" dirty="0">
                <a:solidFill>
                  <a:schemeClr val="accent4"/>
                </a:solidFill>
                <a:effectLst/>
                <a:latin typeface="Arial" panose="020B0604020202020204" pitchFamily="34" charset="0"/>
                <a:ea typeface="Times New Roman" panose="02020603050405020304" pitchFamily="18" charset="0"/>
                <a:cs typeface="Arial" panose="020B0604020202020204" pitchFamily="34" charset="0"/>
              </a:rPr>
              <a:t>модуль конвертера </a:t>
            </a:r>
            <a:r>
              <a:rPr lang="en-US" dirty="0">
                <a:solidFill>
                  <a:schemeClr val="accent4"/>
                </a:solidFill>
                <a:effectLst/>
                <a:latin typeface="Arial" panose="020B0604020202020204" pitchFamily="34" charset="0"/>
                <a:ea typeface="Times New Roman" panose="02020603050405020304" pitchFamily="18" charset="0"/>
                <a:cs typeface="Arial" panose="020B0604020202020204" pitchFamily="34" charset="0"/>
              </a:rPr>
              <a:t>UART-RS232 (RS2);</a:t>
            </a:r>
          </a:p>
          <a:p>
            <a:pPr marL="327660" indent="-285750">
              <a:buFont typeface="Wingdings" pitchFamily="2" charset="2"/>
              <a:buChar char="Ø"/>
            </a:pPr>
            <a:r>
              <a:rPr lang="uk-UA" dirty="0">
                <a:solidFill>
                  <a:schemeClr val="accent4"/>
                </a:solidFill>
                <a:effectLst/>
                <a:latin typeface="Arial" panose="020B0604020202020204" pitchFamily="34" charset="0"/>
                <a:ea typeface="Times New Roman" panose="02020603050405020304" pitchFamily="18" charset="0"/>
                <a:cs typeface="Arial" panose="020B0604020202020204" pitchFamily="34" charset="0"/>
              </a:rPr>
              <a:t>модуль бездротового зв’язку (</a:t>
            </a:r>
            <a:r>
              <a:rPr lang="en-US" dirty="0">
                <a:solidFill>
                  <a:schemeClr val="accent4"/>
                </a:solidFill>
                <a:effectLst/>
                <a:latin typeface="Arial" panose="020B0604020202020204" pitchFamily="34" charset="0"/>
                <a:ea typeface="Times New Roman" panose="02020603050405020304" pitchFamily="18" charset="0"/>
                <a:cs typeface="Arial" panose="020B0604020202020204" pitchFamily="34" charset="0"/>
              </a:rPr>
              <a:t>TR);</a:t>
            </a:r>
          </a:p>
          <a:p>
            <a:pPr marL="327660" indent="-285750">
              <a:buFont typeface="Wingdings" pitchFamily="2" charset="2"/>
              <a:buChar char="Ø"/>
            </a:pPr>
            <a:r>
              <a:rPr lang="uk-UA" dirty="0">
                <a:solidFill>
                  <a:schemeClr val="accent4"/>
                </a:solidFill>
                <a:effectLst/>
                <a:latin typeface="Arial" panose="020B0604020202020204" pitchFamily="34" charset="0"/>
                <a:ea typeface="Times New Roman" panose="02020603050405020304" pitchFamily="18" charset="0"/>
                <a:cs typeface="Arial" panose="020B0604020202020204" pitchFamily="34" charset="0"/>
              </a:rPr>
              <a:t>твердотільні реле постійного струму (</a:t>
            </a:r>
            <a:r>
              <a:rPr lang="en-US" dirty="0">
                <a:solidFill>
                  <a:schemeClr val="accent4"/>
                </a:solidFill>
                <a:effectLst/>
                <a:latin typeface="Arial" panose="020B0604020202020204" pitchFamily="34" charset="0"/>
                <a:ea typeface="Times New Roman" panose="02020603050405020304" pitchFamily="18" charset="0"/>
                <a:cs typeface="Arial" panose="020B0604020202020204" pitchFamily="34" charset="0"/>
              </a:rPr>
              <a:t>R1 – R3);</a:t>
            </a:r>
          </a:p>
          <a:p>
            <a:pPr marL="327660" indent="-285750">
              <a:buFont typeface="Wingdings" pitchFamily="2" charset="2"/>
              <a:buChar char="Ø"/>
            </a:pPr>
            <a:r>
              <a:rPr lang="uk-UA" dirty="0">
                <a:solidFill>
                  <a:schemeClr val="accent4"/>
                </a:solidFill>
                <a:effectLst/>
                <a:latin typeface="Arial" panose="020B0604020202020204" pitchFamily="34" charset="0"/>
                <a:ea typeface="Times New Roman" panose="02020603050405020304" pitchFamily="18" charset="0"/>
                <a:cs typeface="Arial" panose="020B0604020202020204" pitchFamily="34" charset="0"/>
              </a:rPr>
              <a:t>багатоканальний модуль електромеханічних реле (</a:t>
            </a:r>
            <a:r>
              <a:rPr lang="en-US" dirty="0">
                <a:solidFill>
                  <a:schemeClr val="accent4"/>
                </a:solidFill>
                <a:effectLst/>
                <a:latin typeface="Arial" panose="020B0604020202020204" pitchFamily="34" charset="0"/>
                <a:ea typeface="Times New Roman" panose="02020603050405020304" pitchFamily="18" charset="0"/>
                <a:cs typeface="Arial" panose="020B0604020202020204" pitchFamily="34" charset="0"/>
              </a:rPr>
              <a:t>RN);</a:t>
            </a:r>
          </a:p>
          <a:p>
            <a:pPr marL="327660" indent="-285750">
              <a:buFont typeface="Wingdings" pitchFamily="2" charset="2"/>
              <a:buChar char="Ø"/>
            </a:pPr>
            <a:r>
              <a:rPr lang="uk-UA" dirty="0">
                <a:solidFill>
                  <a:schemeClr val="accent4"/>
                </a:solidFill>
                <a:effectLst/>
                <a:latin typeface="Arial" panose="020B0604020202020204" pitchFamily="34" charset="0"/>
                <a:ea typeface="Times New Roman" panose="02020603050405020304" pitchFamily="18" charset="0"/>
                <a:cs typeface="Arial" panose="020B0604020202020204" pitchFamily="34" charset="0"/>
              </a:rPr>
              <a:t>комутаційні контактори (</a:t>
            </a:r>
            <a:r>
              <a:rPr lang="en-US" dirty="0">
                <a:solidFill>
                  <a:schemeClr val="accent4"/>
                </a:solidFill>
                <a:effectLst/>
                <a:latin typeface="Arial" panose="020B0604020202020204" pitchFamily="34" charset="0"/>
                <a:ea typeface="Times New Roman" panose="02020603050405020304" pitchFamily="18" charset="0"/>
                <a:cs typeface="Arial" panose="020B0604020202020204" pitchFamily="34" charset="0"/>
              </a:rPr>
              <a:t>K1 – K6);</a:t>
            </a:r>
          </a:p>
          <a:p>
            <a:pPr marL="327660" indent="-285750">
              <a:buFont typeface="Wingdings" pitchFamily="2" charset="2"/>
              <a:buChar char="Ø"/>
            </a:pPr>
            <a:r>
              <a:rPr lang="uk-UA" dirty="0">
                <a:solidFill>
                  <a:schemeClr val="accent4"/>
                </a:solidFill>
                <a:effectLst/>
                <a:latin typeface="Arial" panose="020B0604020202020204" pitchFamily="34" charset="0"/>
                <a:ea typeface="Times New Roman" panose="02020603050405020304" pitchFamily="18" charset="0"/>
                <a:cs typeface="Arial" panose="020B0604020202020204" pitchFamily="34" charset="0"/>
              </a:rPr>
              <a:t>модуль вимірювання температури та вологості (</a:t>
            </a:r>
            <a:r>
              <a:rPr lang="en-US" dirty="0">
                <a:solidFill>
                  <a:schemeClr val="accent4"/>
                </a:solidFill>
                <a:effectLst/>
                <a:latin typeface="Arial" panose="020B0604020202020204" pitchFamily="34" charset="0"/>
                <a:ea typeface="Times New Roman" panose="02020603050405020304" pitchFamily="18" charset="0"/>
                <a:cs typeface="Arial" panose="020B0604020202020204" pitchFamily="34" charset="0"/>
              </a:rPr>
              <a:t>MTH);</a:t>
            </a:r>
          </a:p>
          <a:p>
            <a:pPr marL="327660" indent="-285750">
              <a:buFont typeface="Wingdings" pitchFamily="2" charset="2"/>
              <a:buChar char="Ø"/>
            </a:pPr>
            <a:r>
              <a:rPr lang="uk-UA" dirty="0">
                <a:solidFill>
                  <a:schemeClr val="accent4"/>
                </a:solidFill>
                <a:effectLst/>
                <a:latin typeface="Arial" panose="020B0604020202020204" pitchFamily="34" charset="0"/>
                <a:ea typeface="Times New Roman" panose="02020603050405020304" pitchFamily="18" charset="0"/>
                <a:cs typeface="Arial" panose="020B0604020202020204" pitchFamily="34" charset="0"/>
              </a:rPr>
              <a:t>модуль аварійної сигналізації (</a:t>
            </a:r>
            <a:r>
              <a:rPr lang="en-US" dirty="0">
                <a:solidFill>
                  <a:schemeClr val="accent4"/>
                </a:solidFill>
                <a:effectLst/>
                <a:latin typeface="Arial" panose="020B0604020202020204" pitchFamily="34" charset="0"/>
                <a:ea typeface="Times New Roman" panose="02020603050405020304" pitchFamily="18" charset="0"/>
                <a:cs typeface="Arial" panose="020B0604020202020204" pitchFamily="34" charset="0"/>
              </a:rPr>
              <a:t>AL). </a:t>
            </a:r>
            <a:endParaRPr lang="ru-UA" sz="1800" dirty="0">
              <a:solidFill>
                <a:schemeClr val="accent4"/>
              </a:solidFill>
              <a:effectLst/>
              <a:latin typeface="Arial" panose="020B0604020202020204" pitchFamily="34" charset="0"/>
              <a:ea typeface="Calibri" panose="020F0502020204030204" pitchFamily="34" charset="0"/>
              <a:cs typeface="Arial" panose="020B0604020202020204" pitchFamily="34" charset="0"/>
            </a:endParaRPr>
          </a:p>
        </p:txBody>
      </p:sp>
      <p:pic>
        <p:nvPicPr>
          <p:cNvPr id="4" name="Рисунок 3">
            <a:extLst>
              <a:ext uri="{FF2B5EF4-FFF2-40B4-BE49-F238E27FC236}">
                <a16:creationId xmlns:a16="http://schemas.microsoft.com/office/drawing/2014/main" id="{B871ADAA-7972-79DD-C097-AFAD030CF585}"/>
              </a:ext>
            </a:extLst>
          </p:cNvPr>
          <p:cNvPicPr>
            <a:picLocks noChangeAspect="1"/>
          </p:cNvPicPr>
          <p:nvPr/>
        </p:nvPicPr>
        <p:blipFill>
          <a:blip r:embed="rId3"/>
          <a:stretch>
            <a:fillRect/>
          </a:stretch>
        </p:blipFill>
        <p:spPr>
          <a:xfrm>
            <a:off x="742401" y="854223"/>
            <a:ext cx="1312988" cy="3308730"/>
          </a:xfrm>
          <a:prstGeom prst="rect">
            <a:avLst/>
          </a:prstGeom>
          <a:effectLst>
            <a:outerShdw blurRad="50800" dist="38100" dir="2700000" algn="tl" rotWithShape="0">
              <a:prstClr val="black">
                <a:alpha val="40000"/>
              </a:prstClr>
            </a:outerShdw>
          </a:effectLst>
        </p:spPr>
      </p:pic>
      <p:pic>
        <p:nvPicPr>
          <p:cNvPr id="5" name="Рисунок 4">
            <a:extLst>
              <a:ext uri="{FF2B5EF4-FFF2-40B4-BE49-F238E27FC236}">
                <a16:creationId xmlns:a16="http://schemas.microsoft.com/office/drawing/2014/main" id="{F2A7B1BF-5254-EBC4-8936-58617517F3BA}"/>
              </a:ext>
            </a:extLst>
          </p:cNvPr>
          <p:cNvPicPr>
            <a:picLocks noChangeAspect="1"/>
          </p:cNvPicPr>
          <p:nvPr/>
        </p:nvPicPr>
        <p:blipFill>
          <a:blip r:embed="rId4"/>
          <a:stretch>
            <a:fillRect/>
          </a:stretch>
        </p:blipFill>
        <p:spPr>
          <a:xfrm>
            <a:off x="2297784" y="775112"/>
            <a:ext cx="1144306" cy="3308729"/>
          </a:xfrm>
          <a:prstGeom prst="rect">
            <a:avLst/>
          </a:prstGeom>
          <a:effectLst>
            <a:outerShdw blurRad="50800" dist="38100" dir="2700000" algn="tl" rotWithShape="0">
              <a:prstClr val="black">
                <a:alpha val="40000"/>
              </a:prstClr>
            </a:outerShdw>
          </a:effectLst>
        </p:spPr>
      </p:pic>
      <p:pic>
        <p:nvPicPr>
          <p:cNvPr id="6" name="Рисунок 5">
            <a:extLst>
              <a:ext uri="{FF2B5EF4-FFF2-40B4-BE49-F238E27FC236}">
                <a16:creationId xmlns:a16="http://schemas.microsoft.com/office/drawing/2014/main" id="{F8E7D12D-8406-79CE-DC78-00ABBD388D4B}"/>
              </a:ext>
            </a:extLst>
          </p:cNvPr>
          <p:cNvPicPr>
            <a:picLocks noChangeAspect="1"/>
          </p:cNvPicPr>
          <p:nvPr/>
        </p:nvPicPr>
        <p:blipFill>
          <a:blip r:embed="rId5"/>
          <a:stretch>
            <a:fillRect/>
          </a:stretch>
        </p:blipFill>
        <p:spPr>
          <a:xfrm>
            <a:off x="3690086" y="775111"/>
            <a:ext cx="1300868" cy="3308729"/>
          </a:xfrm>
          <a:prstGeom prst="rect">
            <a:avLst/>
          </a:prstGeom>
          <a:effectLst>
            <a:outerShdw blurRad="50800" dist="38100" dir="2700000" algn="tl" rotWithShape="0">
              <a:prstClr val="black">
                <a:alpha val="40000"/>
              </a:prstClr>
            </a:outerShdw>
          </a:effectLst>
        </p:spPr>
      </p:pic>
      <p:pic>
        <p:nvPicPr>
          <p:cNvPr id="9" name="Рисунок 8">
            <a:extLst>
              <a:ext uri="{FF2B5EF4-FFF2-40B4-BE49-F238E27FC236}">
                <a16:creationId xmlns:a16="http://schemas.microsoft.com/office/drawing/2014/main" id="{B702E38E-587B-4347-E9FB-A45AFACE7BA9}"/>
              </a:ext>
            </a:extLst>
          </p:cNvPr>
          <p:cNvPicPr>
            <a:picLocks noChangeAspect="1"/>
          </p:cNvPicPr>
          <p:nvPr/>
        </p:nvPicPr>
        <p:blipFill>
          <a:blip r:embed="rId6"/>
          <a:stretch>
            <a:fillRect/>
          </a:stretch>
        </p:blipFill>
        <p:spPr>
          <a:xfrm>
            <a:off x="697800" y="4235831"/>
            <a:ext cx="8586309" cy="2148853"/>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41025102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7110544-0B10-3810-9FCC-08BAF9EAB6D6}"/>
              </a:ext>
            </a:extLst>
          </p:cNvPr>
          <p:cNvSpPr txBox="1"/>
          <p:nvPr/>
        </p:nvSpPr>
        <p:spPr>
          <a:xfrm>
            <a:off x="943419" y="378314"/>
            <a:ext cx="10305161" cy="461665"/>
          </a:xfrm>
          <a:prstGeom prst="rect">
            <a:avLst/>
          </a:prstGeom>
          <a:noFill/>
        </p:spPr>
        <p:txBody>
          <a:bodyPr wrap="square" rtlCol="0">
            <a:spAutoFit/>
          </a:bodyPr>
          <a:lstStyle/>
          <a:p>
            <a:pPr algn="ctr"/>
            <a:r>
              <a:rPr lang="uk-UA" sz="2400" b="1" dirty="0">
                <a:solidFill>
                  <a:schemeClr val="accent4"/>
                </a:solidFill>
                <a:effectLst/>
                <a:latin typeface="Arial" panose="020B0604020202020204" pitchFamily="34" charset="0"/>
                <a:ea typeface="Times New Roman" panose="02020603050405020304" pitchFamily="18" charset="0"/>
                <a:cs typeface="Arial" panose="020B0604020202020204" pitchFamily="34" charset="0"/>
              </a:rPr>
              <a:t>Блок первинного збору, обробки інформації і управління (</a:t>
            </a:r>
            <a:r>
              <a:rPr lang="en-US" sz="2400" b="1" dirty="0">
                <a:solidFill>
                  <a:schemeClr val="accent4"/>
                </a:solidFill>
                <a:effectLst/>
                <a:latin typeface="Arial" panose="020B0604020202020204" pitchFamily="34" charset="0"/>
                <a:ea typeface="Times New Roman" panose="02020603050405020304" pitchFamily="18" charset="0"/>
                <a:cs typeface="Arial" panose="020B0604020202020204" pitchFamily="34" charset="0"/>
              </a:rPr>
              <a:t>CPM) </a:t>
            </a:r>
            <a:endParaRPr lang="ru-UA" sz="2400" b="1" dirty="0">
              <a:solidFill>
                <a:schemeClr val="accent4"/>
              </a:solidFill>
              <a:effectLst/>
              <a:latin typeface="Arial" panose="020B0604020202020204" pitchFamily="34" charset="0"/>
              <a:ea typeface="Times New Roman" panose="02020603050405020304" pitchFamily="18" charset="0"/>
              <a:cs typeface="Arial" panose="020B0604020202020204" pitchFamily="34" charset="0"/>
            </a:endParaRPr>
          </a:p>
        </p:txBody>
      </p:sp>
      <p:sp>
        <p:nvSpPr>
          <p:cNvPr id="7" name="TextBox 6">
            <a:extLst>
              <a:ext uri="{FF2B5EF4-FFF2-40B4-BE49-F238E27FC236}">
                <a16:creationId xmlns:a16="http://schemas.microsoft.com/office/drawing/2014/main" id="{EA3646CA-664A-26EC-EAF7-EF44AF062D0C}"/>
              </a:ext>
            </a:extLst>
          </p:cNvPr>
          <p:cNvSpPr txBox="1"/>
          <p:nvPr/>
        </p:nvSpPr>
        <p:spPr>
          <a:xfrm>
            <a:off x="5373328" y="1281609"/>
            <a:ext cx="4876801" cy="3970318"/>
          </a:xfrm>
          <a:prstGeom prst="rect">
            <a:avLst/>
          </a:prstGeom>
          <a:noFill/>
        </p:spPr>
        <p:txBody>
          <a:bodyPr wrap="square" rtlCol="0">
            <a:spAutoFit/>
          </a:bodyPr>
          <a:lstStyle/>
          <a:p>
            <a:pPr marL="41910"/>
            <a:r>
              <a:rPr lang="ru-RU" b="1" i="1" u="sng" dirty="0" err="1">
                <a:solidFill>
                  <a:schemeClr val="accent4"/>
                </a:solidFill>
                <a:effectLst/>
                <a:latin typeface="Arial" panose="020B0604020202020204" pitchFamily="34" charset="0"/>
                <a:ea typeface="Times New Roman" panose="02020603050405020304" pitchFamily="18" charset="0"/>
                <a:cs typeface="Arial" panose="020B0604020202020204" pitchFamily="34" charset="0"/>
              </a:rPr>
              <a:t>Локальний</a:t>
            </a:r>
            <a:r>
              <a:rPr lang="ru-RU" b="1" i="1" u="sng" dirty="0">
                <a:solidFill>
                  <a:schemeClr val="accent4"/>
                </a:solidFill>
                <a:effectLst/>
                <a:latin typeface="Arial" panose="020B0604020202020204" pitchFamily="34" charset="0"/>
                <a:ea typeface="Times New Roman" panose="02020603050405020304" pitchFamily="18" charset="0"/>
                <a:cs typeface="Arial" panose="020B0604020202020204" pitchFamily="34" charset="0"/>
              </a:rPr>
              <a:t> </a:t>
            </a:r>
            <a:r>
              <a:rPr lang="ru-RU" b="1" i="1" u="sng" dirty="0" err="1">
                <a:solidFill>
                  <a:schemeClr val="accent4"/>
                </a:solidFill>
                <a:effectLst/>
                <a:latin typeface="Arial" panose="020B0604020202020204" pitchFamily="34" charset="0"/>
                <a:ea typeface="Times New Roman" panose="02020603050405020304" pitchFamily="18" charset="0"/>
                <a:cs typeface="Arial" panose="020B0604020202020204" pitchFamily="34" charset="0"/>
              </a:rPr>
              <a:t>об'єкт</a:t>
            </a:r>
            <a:r>
              <a:rPr lang="ru-RU" b="1" i="1" u="sng" dirty="0">
                <a:solidFill>
                  <a:schemeClr val="accent4"/>
                </a:solidFill>
                <a:effectLst/>
                <a:latin typeface="Arial" panose="020B0604020202020204" pitchFamily="34" charset="0"/>
                <a:ea typeface="Times New Roman" panose="02020603050405020304" pitchFamily="18" charset="0"/>
                <a:cs typeface="Arial" panose="020B0604020202020204" pitchFamily="34" charset="0"/>
              </a:rPr>
              <a:t> </a:t>
            </a:r>
          </a:p>
          <a:p>
            <a:pPr marL="41910"/>
            <a:r>
              <a:rPr lang="uk-UA" dirty="0">
                <a:solidFill>
                  <a:schemeClr val="accent4"/>
                </a:solidFill>
                <a:effectLst/>
                <a:latin typeface="Arial" panose="020B0604020202020204" pitchFamily="34" charset="0"/>
                <a:ea typeface="Times New Roman" panose="02020603050405020304" pitchFamily="18" charset="0"/>
                <a:cs typeface="Arial" panose="020B0604020202020204" pitchFamily="34" charset="0"/>
              </a:rPr>
              <a:t>складається з чотирьох споживачів електроенергії з різними ступенями надійності  електропостачання:</a:t>
            </a:r>
          </a:p>
          <a:p>
            <a:pPr marL="41910"/>
            <a:endParaRPr lang="ru-RU" b="1" u="sng" dirty="0">
              <a:solidFill>
                <a:schemeClr val="accent4"/>
              </a:solidFill>
              <a:effectLst/>
              <a:latin typeface="Arial" panose="020B0604020202020204" pitchFamily="34" charset="0"/>
              <a:ea typeface="Times New Roman" panose="02020603050405020304" pitchFamily="18" charset="0"/>
              <a:cs typeface="Arial" panose="020B0604020202020204" pitchFamily="34" charset="0"/>
            </a:endParaRPr>
          </a:p>
          <a:p>
            <a:pPr marL="327660" indent="-285750">
              <a:buFont typeface="Wingdings" pitchFamily="2" charset="2"/>
              <a:buChar char="Ø"/>
            </a:pPr>
            <a:r>
              <a:rPr lang="uk-UA" dirty="0">
                <a:solidFill>
                  <a:schemeClr val="accent4"/>
                </a:solidFill>
                <a:effectLst/>
                <a:latin typeface="Arial" panose="020B0604020202020204" pitchFamily="34" charset="0"/>
                <a:ea typeface="Times New Roman" panose="02020603050405020304" pitchFamily="18" charset="0"/>
                <a:cs typeface="Arial" panose="020B0604020202020204" pitchFamily="34" charset="0"/>
              </a:rPr>
              <a:t>I ст. - необхідність забезпечення безперебійного електропостачання (L1);</a:t>
            </a:r>
          </a:p>
          <a:p>
            <a:pPr marL="327660" indent="-285750">
              <a:buFont typeface="Wingdings" pitchFamily="2" charset="2"/>
              <a:buChar char="Ø"/>
            </a:pPr>
            <a:r>
              <a:rPr lang="uk-UA" dirty="0">
                <a:solidFill>
                  <a:schemeClr val="accent4"/>
                </a:solidFill>
                <a:effectLst/>
                <a:latin typeface="Arial" panose="020B0604020202020204" pitchFamily="34" charset="0"/>
                <a:ea typeface="Times New Roman" panose="02020603050405020304" pitchFamily="18" charset="0"/>
                <a:cs typeface="Arial" panose="020B0604020202020204" pitchFamily="34" charset="0"/>
              </a:rPr>
              <a:t>ІІ ст. – перебої електропостачання можуть спричинити матеріальні збитки (L2);</a:t>
            </a:r>
          </a:p>
          <a:p>
            <a:pPr marL="327660" indent="-285750">
              <a:buFont typeface="Wingdings" pitchFamily="2" charset="2"/>
              <a:buChar char="Ø"/>
            </a:pPr>
            <a:r>
              <a:rPr lang="uk-UA" dirty="0">
                <a:solidFill>
                  <a:schemeClr val="accent4"/>
                </a:solidFill>
                <a:effectLst/>
                <a:latin typeface="Arial" panose="020B0604020202020204" pitchFamily="34" charset="0"/>
                <a:ea typeface="Times New Roman" panose="02020603050405020304" pitchFamily="18" charset="0"/>
                <a:cs typeface="Arial" panose="020B0604020202020204" pitchFamily="34" charset="0"/>
              </a:rPr>
              <a:t>ІІІ ст. – перебої електропостачання небажані (L3);</a:t>
            </a:r>
          </a:p>
          <a:p>
            <a:pPr marL="327660" indent="-285750">
              <a:buFont typeface="Wingdings" pitchFamily="2" charset="2"/>
              <a:buChar char="Ø"/>
            </a:pPr>
            <a:r>
              <a:rPr lang="uk-UA" dirty="0">
                <a:solidFill>
                  <a:schemeClr val="accent4"/>
                </a:solidFill>
                <a:effectLst/>
                <a:latin typeface="Arial" panose="020B0604020202020204" pitchFamily="34" charset="0"/>
                <a:ea typeface="Times New Roman" panose="02020603050405020304" pitchFamily="18" charset="0"/>
                <a:cs typeface="Arial" panose="020B0604020202020204" pitchFamily="34" charset="0"/>
              </a:rPr>
              <a:t>IV ст. – перебої електропостачання не призведуть до негативних наслідків (L4).</a:t>
            </a:r>
          </a:p>
        </p:txBody>
      </p:sp>
      <p:pic>
        <p:nvPicPr>
          <p:cNvPr id="4" name="Рисунок 3">
            <a:extLst>
              <a:ext uri="{FF2B5EF4-FFF2-40B4-BE49-F238E27FC236}">
                <a16:creationId xmlns:a16="http://schemas.microsoft.com/office/drawing/2014/main" id="{FAE61347-D913-2948-C33E-8423B0D17AB2}"/>
              </a:ext>
            </a:extLst>
          </p:cNvPr>
          <p:cNvPicPr>
            <a:picLocks noChangeAspect="1"/>
          </p:cNvPicPr>
          <p:nvPr/>
        </p:nvPicPr>
        <p:blipFill>
          <a:blip r:embed="rId3"/>
          <a:stretch>
            <a:fillRect/>
          </a:stretch>
        </p:blipFill>
        <p:spPr>
          <a:xfrm>
            <a:off x="3794433" y="1037918"/>
            <a:ext cx="1270000" cy="4457700"/>
          </a:xfrm>
          <a:prstGeom prst="rect">
            <a:avLst/>
          </a:prstGeom>
        </p:spPr>
      </p:pic>
    </p:spTree>
    <p:extLst>
      <p:ext uri="{BB962C8B-B14F-4D97-AF65-F5344CB8AC3E}">
        <p14:creationId xmlns:p14="http://schemas.microsoft.com/office/powerpoint/2010/main" val="168927902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7110544-0B10-3810-9FCC-08BAF9EAB6D6}"/>
              </a:ext>
            </a:extLst>
          </p:cNvPr>
          <p:cNvSpPr txBox="1"/>
          <p:nvPr/>
        </p:nvSpPr>
        <p:spPr>
          <a:xfrm>
            <a:off x="943419" y="378314"/>
            <a:ext cx="10305161" cy="461665"/>
          </a:xfrm>
          <a:prstGeom prst="rect">
            <a:avLst/>
          </a:prstGeom>
          <a:noFill/>
        </p:spPr>
        <p:txBody>
          <a:bodyPr wrap="square" rtlCol="0">
            <a:spAutoFit/>
          </a:bodyPr>
          <a:lstStyle/>
          <a:p>
            <a:pPr algn="ctr"/>
            <a:r>
              <a:rPr lang="uk-UA" sz="2400" b="1" dirty="0">
                <a:solidFill>
                  <a:schemeClr val="accent4"/>
                </a:solidFill>
                <a:effectLst/>
                <a:latin typeface="Arial" panose="020B0604020202020204" pitchFamily="34" charset="0"/>
                <a:ea typeface="Times New Roman" panose="02020603050405020304" pitchFamily="18" charset="0"/>
                <a:cs typeface="Arial" panose="020B0604020202020204" pitchFamily="34" charset="0"/>
              </a:rPr>
              <a:t>Блок первинного збору, обробки інформації і управління (</a:t>
            </a:r>
            <a:r>
              <a:rPr lang="en-US" sz="2400" b="1" dirty="0">
                <a:solidFill>
                  <a:schemeClr val="accent4"/>
                </a:solidFill>
                <a:effectLst/>
                <a:latin typeface="Arial" panose="020B0604020202020204" pitchFamily="34" charset="0"/>
                <a:ea typeface="Times New Roman" panose="02020603050405020304" pitchFamily="18" charset="0"/>
                <a:cs typeface="Arial" panose="020B0604020202020204" pitchFamily="34" charset="0"/>
              </a:rPr>
              <a:t>CPM) </a:t>
            </a:r>
            <a:endParaRPr lang="ru-UA" sz="2400" b="1" dirty="0">
              <a:solidFill>
                <a:schemeClr val="accent4"/>
              </a:solidFill>
              <a:effectLst/>
              <a:latin typeface="Arial" panose="020B0604020202020204" pitchFamily="34" charset="0"/>
              <a:ea typeface="Times New Roman" panose="02020603050405020304" pitchFamily="18" charset="0"/>
              <a:cs typeface="Arial" panose="020B0604020202020204" pitchFamily="34" charset="0"/>
            </a:endParaRPr>
          </a:p>
        </p:txBody>
      </p:sp>
      <p:pic>
        <p:nvPicPr>
          <p:cNvPr id="12" name="Рисунок 11">
            <a:extLst>
              <a:ext uri="{FF2B5EF4-FFF2-40B4-BE49-F238E27FC236}">
                <a16:creationId xmlns:a16="http://schemas.microsoft.com/office/drawing/2014/main" id="{AE89522B-346B-FDFD-7AB7-746C850B4B1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3232" y="1383329"/>
            <a:ext cx="4418292" cy="3842633"/>
          </a:xfrm>
          <a:prstGeom prst="rect">
            <a:avLst/>
          </a:prstGeom>
          <a:effectLst>
            <a:outerShdw blurRad="50800" dist="38100" dir="2700000" algn="tl" rotWithShape="0">
              <a:prstClr val="black">
                <a:alpha val="40000"/>
              </a:prstClr>
            </a:outerShdw>
          </a:effectLst>
        </p:spPr>
      </p:pic>
      <p:pic>
        <p:nvPicPr>
          <p:cNvPr id="13" name="Рисунок 12">
            <a:extLst>
              <a:ext uri="{FF2B5EF4-FFF2-40B4-BE49-F238E27FC236}">
                <a16:creationId xmlns:a16="http://schemas.microsoft.com/office/drawing/2014/main" id="{C420DA2B-C91E-AC48-8199-5CD67857441E}"/>
              </a:ext>
            </a:extLst>
          </p:cNvPr>
          <p:cNvPicPr>
            <a:picLocks noChangeAspect="1"/>
          </p:cNvPicPr>
          <p:nvPr/>
        </p:nvPicPr>
        <p:blipFill>
          <a:blip r:embed="rId4"/>
          <a:stretch>
            <a:fillRect/>
          </a:stretch>
        </p:blipFill>
        <p:spPr>
          <a:xfrm>
            <a:off x="5256081" y="1383329"/>
            <a:ext cx="6261623" cy="3842633"/>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8521792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7110544-0B10-3810-9FCC-08BAF9EAB6D6}"/>
              </a:ext>
            </a:extLst>
          </p:cNvPr>
          <p:cNvSpPr txBox="1"/>
          <p:nvPr/>
        </p:nvSpPr>
        <p:spPr>
          <a:xfrm>
            <a:off x="943419" y="378314"/>
            <a:ext cx="10305161" cy="830997"/>
          </a:xfrm>
          <a:prstGeom prst="rect">
            <a:avLst/>
          </a:prstGeom>
          <a:noFill/>
        </p:spPr>
        <p:txBody>
          <a:bodyPr wrap="square" rtlCol="0">
            <a:spAutoFit/>
          </a:bodyPr>
          <a:lstStyle/>
          <a:p>
            <a:pPr algn="ctr"/>
            <a:r>
              <a:rPr lang="uk-UA" sz="2400" b="1" dirty="0">
                <a:solidFill>
                  <a:schemeClr val="accent4"/>
                </a:solidFill>
                <a:effectLst/>
                <a:latin typeface="Arial" panose="020B0604020202020204" pitchFamily="34" charset="0"/>
                <a:ea typeface="Times New Roman" panose="02020603050405020304" pitchFamily="18" charset="0"/>
                <a:cs typeface="Arial" panose="020B0604020202020204" pitchFamily="34" charset="0"/>
              </a:rPr>
              <a:t>Елементи інтерфейсу блока первинного збору, </a:t>
            </a:r>
          </a:p>
          <a:p>
            <a:pPr algn="ctr"/>
            <a:r>
              <a:rPr lang="uk-UA" sz="2400" b="1" dirty="0">
                <a:solidFill>
                  <a:schemeClr val="accent4"/>
                </a:solidFill>
                <a:effectLst/>
                <a:latin typeface="Arial" panose="020B0604020202020204" pitchFamily="34" charset="0"/>
                <a:ea typeface="Times New Roman" panose="02020603050405020304" pitchFamily="18" charset="0"/>
                <a:cs typeface="Arial" panose="020B0604020202020204" pitchFamily="34" charset="0"/>
              </a:rPr>
              <a:t>обробки інформації і управління</a:t>
            </a:r>
            <a:endParaRPr lang="ru-UA" sz="2400" b="1" dirty="0">
              <a:solidFill>
                <a:schemeClr val="accent4"/>
              </a:solidFill>
              <a:effectLst/>
              <a:latin typeface="Arial" panose="020B0604020202020204" pitchFamily="34" charset="0"/>
              <a:ea typeface="Times New Roman" panose="02020603050405020304" pitchFamily="18" charset="0"/>
              <a:cs typeface="Arial" panose="020B0604020202020204" pitchFamily="34" charset="0"/>
            </a:endParaRPr>
          </a:p>
        </p:txBody>
      </p:sp>
      <p:pic>
        <p:nvPicPr>
          <p:cNvPr id="14" name="Рисунок 13">
            <a:extLst>
              <a:ext uri="{FF2B5EF4-FFF2-40B4-BE49-F238E27FC236}">
                <a16:creationId xmlns:a16="http://schemas.microsoft.com/office/drawing/2014/main" id="{7315C813-DA2A-A66B-DA97-FBE223A1239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90461" y="1239018"/>
            <a:ext cx="4357078" cy="2479202"/>
          </a:xfrm>
          <a:prstGeom prst="rect">
            <a:avLst/>
          </a:prstGeom>
          <a:effectLst>
            <a:outerShdw blurRad="50800" dist="38100" dir="2700000" algn="tl" rotWithShape="0">
              <a:prstClr val="black">
                <a:alpha val="40000"/>
              </a:prstClr>
            </a:outerShdw>
          </a:effectLst>
        </p:spPr>
      </p:pic>
      <p:pic>
        <p:nvPicPr>
          <p:cNvPr id="16" name="Рисунок 15">
            <a:extLst>
              <a:ext uri="{FF2B5EF4-FFF2-40B4-BE49-F238E27FC236}">
                <a16:creationId xmlns:a16="http://schemas.microsoft.com/office/drawing/2014/main" id="{45260650-1CD2-903F-78C8-50D8222AEC7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90461" y="3878444"/>
            <a:ext cx="4394826" cy="2495381"/>
          </a:xfrm>
          <a:prstGeom prst="rect">
            <a:avLst/>
          </a:prstGeom>
          <a:effectLst>
            <a:outerShdw blurRad="50800" dist="38100" dir="2700000" algn="tl" rotWithShape="0">
              <a:prstClr val="black">
                <a:alpha val="40000"/>
              </a:prstClr>
            </a:outerShdw>
          </a:effectLst>
        </p:spPr>
      </p:pic>
      <p:pic>
        <p:nvPicPr>
          <p:cNvPr id="18" name="Рисунок 17">
            <a:extLst>
              <a:ext uri="{FF2B5EF4-FFF2-40B4-BE49-F238E27FC236}">
                <a16:creationId xmlns:a16="http://schemas.microsoft.com/office/drawing/2014/main" id="{FC127D7F-3CD2-7864-615F-357571EFAE1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07089" y="3878444"/>
            <a:ext cx="4367617" cy="2495381"/>
          </a:xfrm>
          <a:prstGeom prst="rect">
            <a:avLst/>
          </a:prstGeom>
          <a:effectLst>
            <a:outerShdw blurRad="50800" dist="38100" dir="2700000" algn="tl" rotWithShape="0">
              <a:prstClr val="black">
                <a:alpha val="40000"/>
              </a:prstClr>
            </a:outerShdw>
          </a:effectLst>
        </p:spPr>
      </p:pic>
      <p:pic>
        <p:nvPicPr>
          <p:cNvPr id="20" name="Рисунок 19">
            <a:extLst>
              <a:ext uri="{FF2B5EF4-FFF2-40B4-BE49-F238E27FC236}">
                <a16:creationId xmlns:a16="http://schemas.microsoft.com/office/drawing/2014/main" id="{3E64782B-38AA-85DE-1E7E-24A26FD950F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507090" y="1209311"/>
            <a:ext cx="4367617" cy="2479202"/>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51142343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a:extLst>
              <a:ext uri="{FF2B5EF4-FFF2-40B4-BE49-F238E27FC236}">
                <a16:creationId xmlns:a16="http://schemas.microsoft.com/office/drawing/2014/main" id="{D0998C04-1022-86AD-0062-6634420D0CD9}"/>
              </a:ext>
            </a:extLst>
          </p:cNvPr>
          <p:cNvPicPr>
            <a:picLocks noChangeAspect="1"/>
          </p:cNvPicPr>
          <p:nvPr/>
        </p:nvPicPr>
        <p:blipFill>
          <a:blip r:embed="rId2"/>
          <a:stretch>
            <a:fillRect/>
          </a:stretch>
        </p:blipFill>
        <p:spPr>
          <a:xfrm>
            <a:off x="3820439" y="919057"/>
            <a:ext cx="7775242" cy="5216441"/>
          </a:xfrm>
          <a:prstGeom prst="rect">
            <a:avLst/>
          </a:prstGeom>
        </p:spPr>
      </p:pic>
      <p:sp>
        <p:nvSpPr>
          <p:cNvPr id="6" name="Rectangle 48">
            <a:extLst>
              <a:ext uri="{FF2B5EF4-FFF2-40B4-BE49-F238E27FC236}">
                <a16:creationId xmlns:a16="http://schemas.microsoft.com/office/drawing/2014/main" id="{78BB021F-B017-4C07-8430-A10A704C65FA}"/>
              </a:ext>
            </a:extLst>
          </p:cNvPr>
          <p:cNvSpPr/>
          <p:nvPr/>
        </p:nvSpPr>
        <p:spPr>
          <a:xfrm>
            <a:off x="5523219" y="4454379"/>
            <a:ext cx="2160000" cy="648000"/>
          </a:xfrm>
          <a:prstGeom prst="rect">
            <a:avLst/>
          </a:prstGeom>
          <a:solidFill>
            <a:schemeClr val="accent1"/>
          </a:solidFill>
          <a:ln w="9525">
            <a:noFill/>
          </a:ln>
          <a:effectLst>
            <a:glow rad="76200">
              <a:schemeClr val="bg1">
                <a:alpha val="13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solidFill>
                <a:schemeClr val="bg1"/>
              </a:solidFill>
            </a:endParaRPr>
          </a:p>
        </p:txBody>
      </p:sp>
      <p:sp>
        <p:nvSpPr>
          <p:cNvPr id="7" name="Rectangle 17">
            <a:extLst>
              <a:ext uri="{FF2B5EF4-FFF2-40B4-BE49-F238E27FC236}">
                <a16:creationId xmlns:a16="http://schemas.microsoft.com/office/drawing/2014/main" id="{7BF0832B-1730-4549-A4A4-D4D72A66A6BB}"/>
              </a:ext>
            </a:extLst>
          </p:cNvPr>
          <p:cNvSpPr/>
          <p:nvPr/>
        </p:nvSpPr>
        <p:spPr>
          <a:xfrm>
            <a:off x="8097349" y="4444075"/>
            <a:ext cx="2160000" cy="648000"/>
          </a:xfrm>
          <a:prstGeom prst="rect">
            <a:avLst/>
          </a:prstGeom>
          <a:solidFill>
            <a:schemeClr val="accent2"/>
          </a:solidFill>
          <a:ln w="9525">
            <a:noFill/>
          </a:ln>
          <a:effectLst>
            <a:glow rad="76200">
              <a:schemeClr val="bg1">
                <a:alpha val="13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chemeClr val="bg1"/>
              </a:solidFill>
            </a:endParaRPr>
          </a:p>
        </p:txBody>
      </p:sp>
      <p:sp>
        <p:nvSpPr>
          <p:cNvPr id="10" name="Text Placeholder 3">
            <a:extLst>
              <a:ext uri="{FF2B5EF4-FFF2-40B4-BE49-F238E27FC236}">
                <a16:creationId xmlns:a16="http://schemas.microsoft.com/office/drawing/2014/main" id="{070D57DC-7F50-4EE6-88DC-1496A1A7BF40}"/>
              </a:ext>
            </a:extLst>
          </p:cNvPr>
          <p:cNvSpPr txBox="1">
            <a:spLocks/>
          </p:cNvSpPr>
          <p:nvPr/>
        </p:nvSpPr>
        <p:spPr>
          <a:xfrm>
            <a:off x="5893219" y="4545926"/>
            <a:ext cx="1460935" cy="483778"/>
          </a:xfrm>
          <a:prstGeom prst="rect">
            <a:avLst/>
          </a:prstGeom>
        </p:spPr>
        <p:txBody>
          <a:bodyPr anchor="ct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ru-RU" sz="1400" b="1" dirty="0">
                <a:solidFill>
                  <a:schemeClr val="bg1"/>
                </a:solidFill>
                <a:cs typeface="Arial" pitchFamily="34" charset="0"/>
              </a:rPr>
              <a:t>Каплун В.В.</a:t>
            </a:r>
          </a:p>
          <a:p>
            <a:pPr marL="0" indent="0" algn="ctr">
              <a:buNone/>
            </a:pPr>
            <a:r>
              <a:rPr lang="ru-RU" sz="1400" b="1" dirty="0">
                <a:solidFill>
                  <a:schemeClr val="bg1"/>
                </a:solidFill>
                <a:cs typeface="Arial" pitchFamily="34" charset="0"/>
              </a:rPr>
              <a:t>Директор</a:t>
            </a:r>
          </a:p>
        </p:txBody>
      </p:sp>
      <p:sp>
        <p:nvSpPr>
          <p:cNvPr id="13" name="Text Placeholder 8">
            <a:extLst>
              <a:ext uri="{FF2B5EF4-FFF2-40B4-BE49-F238E27FC236}">
                <a16:creationId xmlns:a16="http://schemas.microsoft.com/office/drawing/2014/main" id="{51F09032-8C1F-4C1C-B0F0-398A5D308C2C}"/>
              </a:ext>
            </a:extLst>
          </p:cNvPr>
          <p:cNvSpPr txBox="1">
            <a:spLocks/>
          </p:cNvSpPr>
          <p:nvPr/>
        </p:nvSpPr>
        <p:spPr>
          <a:xfrm>
            <a:off x="8478981" y="4545926"/>
            <a:ext cx="1460935" cy="483778"/>
          </a:xfrm>
          <a:prstGeom prst="rect">
            <a:avLst/>
          </a:prstGeom>
        </p:spPr>
        <p:txBody>
          <a:bodyPr anchor="ct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uk-UA" sz="1400" b="1" dirty="0">
                <a:solidFill>
                  <a:schemeClr val="bg1"/>
                </a:solidFill>
                <a:cs typeface="Arial" pitchFamily="34" charset="0"/>
              </a:rPr>
              <a:t>Кругляк Г.В.</a:t>
            </a:r>
          </a:p>
          <a:p>
            <a:pPr marL="0" indent="0" algn="ctr">
              <a:buNone/>
            </a:pPr>
            <a:r>
              <a:rPr lang="uk-UA" sz="1400" b="1" dirty="0">
                <a:solidFill>
                  <a:schemeClr val="bg1"/>
                </a:solidFill>
                <a:cs typeface="Arial" pitchFamily="34" charset="0"/>
              </a:rPr>
              <a:t>Викладач</a:t>
            </a:r>
            <a:endParaRPr lang="en-US" sz="1400" b="1" dirty="0">
              <a:solidFill>
                <a:schemeClr val="bg1"/>
              </a:solidFill>
              <a:cs typeface="Arial" pitchFamily="34" charset="0"/>
            </a:endParaRPr>
          </a:p>
        </p:txBody>
      </p:sp>
      <p:sp>
        <p:nvSpPr>
          <p:cNvPr id="18" name="TextBox 17">
            <a:extLst>
              <a:ext uri="{FF2B5EF4-FFF2-40B4-BE49-F238E27FC236}">
                <a16:creationId xmlns:a16="http://schemas.microsoft.com/office/drawing/2014/main" id="{B83FAD95-353D-48B0-93FB-4BA249D63DA6}"/>
              </a:ext>
            </a:extLst>
          </p:cNvPr>
          <p:cNvSpPr txBox="1"/>
          <p:nvPr/>
        </p:nvSpPr>
        <p:spPr>
          <a:xfrm>
            <a:off x="5665541" y="5238520"/>
            <a:ext cx="1800200" cy="276999"/>
          </a:xfrm>
          <a:prstGeom prst="rect">
            <a:avLst/>
          </a:prstGeom>
          <a:noFill/>
        </p:spPr>
        <p:txBody>
          <a:bodyPr wrap="square" rtlCol="0">
            <a:spAutoFit/>
          </a:bodyPr>
          <a:lstStyle/>
          <a:p>
            <a:pPr algn="ctr"/>
            <a:r>
              <a:rPr lang="en-US" altLang="ko-KR" sz="1200" noProof="1">
                <a:solidFill>
                  <a:schemeClr val="tx1">
                    <a:lumMod val="75000"/>
                    <a:lumOff val="25000"/>
                  </a:schemeClr>
                </a:solidFill>
                <a:cs typeface="Arial" pitchFamily="34" charset="0"/>
              </a:rPr>
              <a:t>wwwanten@gmail.com</a:t>
            </a:r>
          </a:p>
        </p:txBody>
      </p:sp>
      <p:sp>
        <p:nvSpPr>
          <p:cNvPr id="19" name="TextBox 18">
            <a:extLst>
              <a:ext uri="{FF2B5EF4-FFF2-40B4-BE49-F238E27FC236}">
                <a16:creationId xmlns:a16="http://schemas.microsoft.com/office/drawing/2014/main" id="{25B2A53B-EC36-4D07-BF98-171BA5DE40E8}"/>
              </a:ext>
            </a:extLst>
          </p:cNvPr>
          <p:cNvSpPr txBox="1"/>
          <p:nvPr/>
        </p:nvSpPr>
        <p:spPr>
          <a:xfrm>
            <a:off x="8271769" y="5238519"/>
            <a:ext cx="1800200" cy="276999"/>
          </a:xfrm>
          <a:prstGeom prst="rect">
            <a:avLst/>
          </a:prstGeom>
          <a:noFill/>
        </p:spPr>
        <p:txBody>
          <a:bodyPr wrap="square" rtlCol="0">
            <a:spAutoFit/>
          </a:bodyPr>
          <a:lstStyle/>
          <a:p>
            <a:pPr algn="ctr"/>
            <a:r>
              <a:rPr lang="en-US" altLang="ko-KR" sz="1200" dirty="0">
                <a:solidFill>
                  <a:schemeClr val="tx1">
                    <a:lumMod val="75000"/>
                    <a:lumOff val="25000"/>
                  </a:schemeClr>
                </a:solidFill>
                <a:cs typeface="Arial" pitchFamily="34" charset="0"/>
              </a:rPr>
              <a:t>gvk1907@gmail.com</a:t>
            </a:r>
            <a:endParaRPr lang="ko-KR" altLang="en-US" sz="1200" dirty="0">
              <a:solidFill>
                <a:schemeClr val="tx1">
                  <a:lumMod val="75000"/>
                  <a:lumOff val="25000"/>
                </a:schemeClr>
              </a:solidFill>
              <a:cs typeface="Arial" pitchFamily="34" charset="0"/>
            </a:endParaRPr>
          </a:p>
        </p:txBody>
      </p:sp>
      <p:sp>
        <p:nvSpPr>
          <p:cNvPr id="23" name="Rounded Rectangle 39">
            <a:extLst>
              <a:ext uri="{FF2B5EF4-FFF2-40B4-BE49-F238E27FC236}">
                <a16:creationId xmlns:a16="http://schemas.microsoft.com/office/drawing/2014/main" id="{9FAB21C7-B26C-472D-90DE-98B29594F4EB}"/>
              </a:ext>
            </a:extLst>
          </p:cNvPr>
          <p:cNvSpPr/>
          <p:nvPr/>
        </p:nvSpPr>
        <p:spPr>
          <a:xfrm>
            <a:off x="6405571" y="5638284"/>
            <a:ext cx="361074" cy="361074"/>
          </a:xfrm>
          <a:custGeom>
            <a:avLst/>
            <a:gdLst/>
            <a:ahLst/>
            <a:cxnLst/>
            <a:rect l="l" t="t" r="r" b="b"/>
            <a:pathLst>
              <a:path w="720000" h="720000">
                <a:moveTo>
                  <a:pt x="432774" y="374766"/>
                </a:moveTo>
                <a:lnTo>
                  <a:pt x="356410" y="443079"/>
                </a:lnTo>
                <a:lnTo>
                  <a:pt x="284362" y="376738"/>
                </a:lnTo>
                <a:lnTo>
                  <a:pt x="113898" y="532449"/>
                </a:lnTo>
                <a:lnTo>
                  <a:pt x="607054" y="532449"/>
                </a:lnTo>
                <a:close/>
                <a:moveTo>
                  <a:pt x="602842" y="222629"/>
                </a:moveTo>
                <a:lnTo>
                  <a:pt x="465239" y="345724"/>
                </a:lnTo>
                <a:lnTo>
                  <a:pt x="445928" y="363784"/>
                </a:lnTo>
                <a:lnTo>
                  <a:pt x="602842" y="510538"/>
                </a:lnTo>
                <a:close/>
                <a:moveTo>
                  <a:pt x="112511" y="218501"/>
                </a:moveTo>
                <a:lnTo>
                  <a:pt x="112511" y="508421"/>
                </a:lnTo>
                <a:lnTo>
                  <a:pt x="268715" y="362330"/>
                </a:lnTo>
                <a:close/>
                <a:moveTo>
                  <a:pt x="113462" y="187552"/>
                </a:moveTo>
                <a:lnTo>
                  <a:pt x="356909" y="411714"/>
                </a:lnTo>
                <a:lnTo>
                  <a:pt x="607490" y="187552"/>
                </a:lnTo>
                <a:close/>
                <a:moveTo>
                  <a:pt x="72374" y="0"/>
                </a:moveTo>
                <a:lnTo>
                  <a:pt x="647626" y="0"/>
                </a:lnTo>
                <a:cubicBezTo>
                  <a:pt x="687597" y="0"/>
                  <a:pt x="720000" y="32403"/>
                  <a:pt x="720000" y="72374"/>
                </a:cubicBezTo>
                <a:lnTo>
                  <a:pt x="720000" y="647626"/>
                </a:lnTo>
                <a:cubicBezTo>
                  <a:pt x="720000" y="687597"/>
                  <a:pt x="687597" y="720000"/>
                  <a:pt x="647626" y="720000"/>
                </a:cubicBezTo>
                <a:lnTo>
                  <a:pt x="72374" y="720000"/>
                </a:lnTo>
                <a:cubicBezTo>
                  <a:pt x="32403" y="720000"/>
                  <a:pt x="0" y="687597"/>
                  <a:pt x="0" y="647626"/>
                </a:cubicBezTo>
                <a:lnTo>
                  <a:pt x="0" y="72374"/>
                </a:lnTo>
                <a:cubicBezTo>
                  <a:pt x="0" y="32403"/>
                  <a:pt x="32403" y="0"/>
                  <a:pt x="72374"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27" name="Rounded Rectangle 39">
            <a:extLst>
              <a:ext uri="{FF2B5EF4-FFF2-40B4-BE49-F238E27FC236}">
                <a16:creationId xmlns:a16="http://schemas.microsoft.com/office/drawing/2014/main" id="{84FD55B1-C63A-43E0-BB37-CB16E4D2B442}"/>
              </a:ext>
            </a:extLst>
          </p:cNvPr>
          <p:cNvSpPr/>
          <p:nvPr/>
        </p:nvSpPr>
        <p:spPr>
          <a:xfrm>
            <a:off x="8991332" y="5679954"/>
            <a:ext cx="361074" cy="361074"/>
          </a:xfrm>
          <a:custGeom>
            <a:avLst/>
            <a:gdLst/>
            <a:ahLst/>
            <a:cxnLst/>
            <a:rect l="l" t="t" r="r" b="b"/>
            <a:pathLst>
              <a:path w="720000" h="720000">
                <a:moveTo>
                  <a:pt x="432774" y="374766"/>
                </a:moveTo>
                <a:lnTo>
                  <a:pt x="356410" y="443079"/>
                </a:lnTo>
                <a:lnTo>
                  <a:pt x="284362" y="376738"/>
                </a:lnTo>
                <a:lnTo>
                  <a:pt x="113898" y="532449"/>
                </a:lnTo>
                <a:lnTo>
                  <a:pt x="607054" y="532449"/>
                </a:lnTo>
                <a:close/>
                <a:moveTo>
                  <a:pt x="602842" y="222629"/>
                </a:moveTo>
                <a:lnTo>
                  <a:pt x="465239" y="345724"/>
                </a:lnTo>
                <a:lnTo>
                  <a:pt x="445928" y="363784"/>
                </a:lnTo>
                <a:lnTo>
                  <a:pt x="602842" y="510538"/>
                </a:lnTo>
                <a:close/>
                <a:moveTo>
                  <a:pt x="112511" y="218501"/>
                </a:moveTo>
                <a:lnTo>
                  <a:pt x="112511" y="508421"/>
                </a:lnTo>
                <a:lnTo>
                  <a:pt x="268715" y="362330"/>
                </a:lnTo>
                <a:close/>
                <a:moveTo>
                  <a:pt x="113462" y="187552"/>
                </a:moveTo>
                <a:lnTo>
                  <a:pt x="356909" y="411714"/>
                </a:lnTo>
                <a:lnTo>
                  <a:pt x="607490" y="187552"/>
                </a:lnTo>
                <a:close/>
                <a:moveTo>
                  <a:pt x="72374" y="0"/>
                </a:moveTo>
                <a:lnTo>
                  <a:pt x="647626" y="0"/>
                </a:lnTo>
                <a:cubicBezTo>
                  <a:pt x="687597" y="0"/>
                  <a:pt x="720000" y="32403"/>
                  <a:pt x="720000" y="72374"/>
                </a:cubicBezTo>
                <a:lnTo>
                  <a:pt x="720000" y="647626"/>
                </a:lnTo>
                <a:cubicBezTo>
                  <a:pt x="720000" y="687597"/>
                  <a:pt x="687597" y="720000"/>
                  <a:pt x="647626" y="720000"/>
                </a:cubicBezTo>
                <a:lnTo>
                  <a:pt x="72374" y="720000"/>
                </a:lnTo>
                <a:cubicBezTo>
                  <a:pt x="32403" y="720000"/>
                  <a:pt x="0" y="687597"/>
                  <a:pt x="0" y="647626"/>
                </a:cubicBezTo>
                <a:lnTo>
                  <a:pt x="0" y="72374"/>
                </a:lnTo>
                <a:cubicBezTo>
                  <a:pt x="0" y="32403"/>
                  <a:pt x="32403" y="0"/>
                  <a:pt x="72374"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39" name="직사각형 3">
            <a:extLst>
              <a:ext uri="{FF2B5EF4-FFF2-40B4-BE49-F238E27FC236}">
                <a16:creationId xmlns:a16="http://schemas.microsoft.com/office/drawing/2014/main" id="{99A6C175-AA23-4540-834F-45CF1C5DBAE0}"/>
              </a:ext>
            </a:extLst>
          </p:cNvPr>
          <p:cNvSpPr/>
          <p:nvPr/>
        </p:nvSpPr>
        <p:spPr>
          <a:xfrm>
            <a:off x="199091" y="566678"/>
            <a:ext cx="3621348" cy="2862322"/>
          </a:xfrm>
          <a:prstGeom prst="rect">
            <a:avLst/>
          </a:prstGeom>
        </p:spPr>
        <p:txBody>
          <a:bodyPr wrap="square">
            <a:spAutoFit/>
          </a:bodyPr>
          <a:lstStyle/>
          <a:p>
            <a:pPr algn="l" fontAlgn="base"/>
            <a:r>
              <a:rPr lang="uk-UA" sz="3000" b="0" i="0" dirty="0">
                <a:solidFill>
                  <a:srgbClr val="FFFFFF"/>
                </a:solidFill>
                <a:effectLst/>
                <a:latin typeface="RobotoRegular"/>
              </a:rPr>
              <a:t>Навчально-науковий інститут енергетики, автоматики і енергозбереження</a:t>
            </a:r>
            <a:endParaRPr lang="en-US" sz="3000" b="0" i="0" dirty="0">
              <a:solidFill>
                <a:srgbClr val="FFFFFF"/>
              </a:solidFill>
              <a:effectLst/>
              <a:latin typeface="RobotoRegular"/>
            </a:endParaRPr>
          </a:p>
          <a:p>
            <a:pPr algn="l" fontAlgn="base"/>
            <a:r>
              <a:rPr lang="uk-UA" sz="3000" dirty="0">
                <a:solidFill>
                  <a:srgbClr val="FFFFFF"/>
                </a:solidFill>
                <a:latin typeface="RobotoRegular"/>
              </a:rPr>
              <a:t>НУБіП України</a:t>
            </a:r>
            <a:endParaRPr lang="uk-UA" sz="3000" b="0" i="0" dirty="0">
              <a:solidFill>
                <a:srgbClr val="FFFFFF"/>
              </a:solidFill>
              <a:effectLst/>
              <a:latin typeface="RobotoRegular"/>
            </a:endParaRPr>
          </a:p>
        </p:txBody>
      </p:sp>
      <p:pic>
        <p:nvPicPr>
          <p:cNvPr id="19458" name="Picture 2">
            <a:extLst>
              <a:ext uri="{FF2B5EF4-FFF2-40B4-BE49-F238E27FC236}">
                <a16:creationId xmlns:a16="http://schemas.microsoft.com/office/drawing/2014/main" id="{897BE3B2-EDD6-712B-A726-A348629F2528}"/>
              </a:ext>
            </a:extLst>
          </p:cNvPr>
          <p:cNvPicPr>
            <a:picLocks noGrp="1" noChangeAspect="1" noChangeArrowheads="1"/>
          </p:cNvPicPr>
          <p:nvPr>
            <p:ph type="pic" idx="14"/>
          </p:nvPr>
        </p:nvPicPr>
        <p:blipFill>
          <a:blip r:embed="rId3">
            <a:extLst>
              <a:ext uri="{28A0092B-C50C-407E-A947-70E740481C1C}">
                <a14:useLocalDpi xmlns:a14="http://schemas.microsoft.com/office/drawing/2010/main" val="0"/>
              </a:ext>
            </a:extLst>
          </a:blip>
          <a:srcRect t="4760" b="4760"/>
          <a:stretch>
            <a:fillRect/>
          </a:stretch>
        </p:blipFill>
        <p:spPr bwMode="auto">
          <a:xfrm>
            <a:off x="5523978" y="1583696"/>
            <a:ext cx="2159000" cy="2663825"/>
          </a:xfrm>
          <a:prstGeom prst="rect">
            <a:avLst/>
          </a:prstGeom>
          <a:noFill/>
          <a:extLst>
            <a:ext uri="{909E8E84-426E-40DD-AFC4-6F175D3DCCD1}">
              <a14:hiddenFill xmlns:a14="http://schemas.microsoft.com/office/drawing/2010/main">
                <a:solidFill>
                  <a:srgbClr val="FFFFFF"/>
                </a:solidFill>
              </a14:hiddenFill>
            </a:ext>
          </a:extLst>
        </p:spPr>
      </p:pic>
      <p:pic>
        <p:nvPicPr>
          <p:cNvPr id="2" name="Рисунок 1">
            <a:extLst>
              <a:ext uri="{FF2B5EF4-FFF2-40B4-BE49-F238E27FC236}">
                <a16:creationId xmlns:a16="http://schemas.microsoft.com/office/drawing/2014/main" id="{5FE306E8-20BF-6319-E5AD-AB77539F2B4C}"/>
              </a:ext>
            </a:extLst>
          </p:cNvPr>
          <p:cNvPicPr>
            <a:picLocks noGrp="1" noChangeAspect="1"/>
          </p:cNvPicPr>
          <p:nvPr>
            <p:ph type="pic" idx="13"/>
          </p:nvPr>
        </p:nvPicPr>
        <p:blipFill>
          <a:blip r:embed="rId4"/>
          <a:srcRect t="4308" b="4308"/>
          <a:stretch>
            <a:fillRect/>
          </a:stretch>
        </p:blipFill>
        <p:spPr>
          <a:xfrm>
            <a:off x="8097316" y="1583696"/>
            <a:ext cx="2160587" cy="2663825"/>
          </a:xfrm>
          <a:prstGeom prst="rect">
            <a:avLst/>
          </a:prstGeom>
        </p:spPr>
      </p:pic>
    </p:spTree>
    <p:extLst>
      <p:ext uri="{BB962C8B-B14F-4D97-AF65-F5344CB8AC3E}">
        <p14:creationId xmlns:p14="http://schemas.microsoft.com/office/powerpoint/2010/main" val="354466467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7" name="Group 46">
            <a:extLst>
              <a:ext uri="{FF2B5EF4-FFF2-40B4-BE49-F238E27FC236}">
                <a16:creationId xmlns:a16="http://schemas.microsoft.com/office/drawing/2014/main" id="{BEDB01E6-578A-462F-BF32-C2C3AA7DEEA1}"/>
              </a:ext>
            </a:extLst>
          </p:cNvPr>
          <p:cNvGrpSpPr/>
          <p:nvPr/>
        </p:nvGrpSpPr>
        <p:grpSpPr>
          <a:xfrm>
            <a:off x="6911026" y="1676894"/>
            <a:ext cx="1017088" cy="1215057"/>
            <a:chOff x="7981066" y="2575110"/>
            <a:chExt cx="1017088" cy="1215057"/>
          </a:xfrm>
          <a:solidFill>
            <a:schemeClr val="accent1"/>
          </a:solidFill>
        </p:grpSpPr>
        <p:sp>
          <p:nvSpPr>
            <p:cNvPr id="44" name="Freeform: Shape 43">
              <a:extLst>
                <a:ext uri="{FF2B5EF4-FFF2-40B4-BE49-F238E27FC236}">
                  <a16:creationId xmlns:a16="http://schemas.microsoft.com/office/drawing/2014/main" id="{C686EFE8-A78C-4299-840D-6FDC52CBF015}"/>
                </a:ext>
              </a:extLst>
            </p:cNvPr>
            <p:cNvSpPr/>
            <p:nvPr/>
          </p:nvSpPr>
          <p:spPr>
            <a:xfrm>
              <a:off x="7981066" y="2811194"/>
              <a:ext cx="1017088" cy="978973"/>
            </a:xfrm>
            <a:custGeom>
              <a:avLst/>
              <a:gdLst>
                <a:gd name="connsiteX0" fmla="*/ 1708938 w 2163080"/>
                <a:gd name="connsiteY0" fmla="*/ 2004560 h 2082019"/>
                <a:gd name="connsiteX1" fmla="*/ 1708938 w 2163080"/>
                <a:gd name="connsiteY1" fmla="*/ 2044384 h 2082019"/>
                <a:gd name="connsiteX2" fmla="*/ 2059441 w 2163080"/>
                <a:gd name="connsiteY2" fmla="*/ 2044384 h 2082019"/>
                <a:gd name="connsiteX3" fmla="*/ 2059441 w 2163080"/>
                <a:gd name="connsiteY3" fmla="*/ 2004560 h 2082019"/>
                <a:gd name="connsiteX4" fmla="*/ 1293406 w 2163080"/>
                <a:gd name="connsiteY4" fmla="*/ 2004560 h 2082019"/>
                <a:gd name="connsiteX5" fmla="*/ 1293406 w 2163080"/>
                <a:gd name="connsiteY5" fmla="*/ 2044384 h 2082019"/>
                <a:gd name="connsiteX6" fmla="*/ 1643909 w 2163080"/>
                <a:gd name="connsiteY6" fmla="*/ 2044384 h 2082019"/>
                <a:gd name="connsiteX7" fmla="*/ 1643909 w 2163080"/>
                <a:gd name="connsiteY7" fmla="*/ 2004560 h 2082019"/>
                <a:gd name="connsiteX8" fmla="*/ 1708938 w 2163080"/>
                <a:gd name="connsiteY8" fmla="*/ 1943463 h 2082019"/>
                <a:gd name="connsiteX9" fmla="*/ 1708938 w 2163080"/>
                <a:gd name="connsiteY9" fmla="*/ 1983287 h 2082019"/>
                <a:gd name="connsiteX10" fmla="*/ 2059441 w 2163080"/>
                <a:gd name="connsiteY10" fmla="*/ 1983287 h 2082019"/>
                <a:gd name="connsiteX11" fmla="*/ 2059441 w 2163080"/>
                <a:gd name="connsiteY11" fmla="*/ 1943463 h 2082019"/>
                <a:gd name="connsiteX12" fmla="*/ 1293406 w 2163080"/>
                <a:gd name="connsiteY12" fmla="*/ 1943463 h 2082019"/>
                <a:gd name="connsiteX13" fmla="*/ 1293406 w 2163080"/>
                <a:gd name="connsiteY13" fmla="*/ 1983287 h 2082019"/>
                <a:gd name="connsiteX14" fmla="*/ 1643909 w 2163080"/>
                <a:gd name="connsiteY14" fmla="*/ 1983287 h 2082019"/>
                <a:gd name="connsiteX15" fmla="*/ 1643909 w 2163080"/>
                <a:gd name="connsiteY15" fmla="*/ 1943463 h 2082019"/>
                <a:gd name="connsiteX16" fmla="*/ 1708938 w 2163080"/>
                <a:gd name="connsiteY16" fmla="*/ 1882367 h 2082019"/>
                <a:gd name="connsiteX17" fmla="*/ 1708938 w 2163080"/>
                <a:gd name="connsiteY17" fmla="*/ 1922191 h 2082019"/>
                <a:gd name="connsiteX18" fmla="*/ 2059441 w 2163080"/>
                <a:gd name="connsiteY18" fmla="*/ 1922191 h 2082019"/>
                <a:gd name="connsiteX19" fmla="*/ 2059441 w 2163080"/>
                <a:gd name="connsiteY19" fmla="*/ 1882367 h 2082019"/>
                <a:gd name="connsiteX20" fmla="*/ 1293406 w 2163080"/>
                <a:gd name="connsiteY20" fmla="*/ 1882367 h 2082019"/>
                <a:gd name="connsiteX21" fmla="*/ 1293406 w 2163080"/>
                <a:gd name="connsiteY21" fmla="*/ 1922191 h 2082019"/>
                <a:gd name="connsiteX22" fmla="*/ 1643909 w 2163080"/>
                <a:gd name="connsiteY22" fmla="*/ 1922191 h 2082019"/>
                <a:gd name="connsiteX23" fmla="*/ 1643909 w 2163080"/>
                <a:gd name="connsiteY23" fmla="*/ 1882367 h 2082019"/>
                <a:gd name="connsiteX24" fmla="*/ 1024178 w 2163080"/>
                <a:gd name="connsiteY24" fmla="*/ 1873675 h 2082019"/>
                <a:gd name="connsiteX25" fmla="*/ 1024178 w 2163080"/>
                <a:gd name="connsiteY25" fmla="*/ 1939321 h 2082019"/>
                <a:gd name="connsiteX26" fmla="*/ 1122274 w 2163080"/>
                <a:gd name="connsiteY26" fmla="*/ 1939321 h 2082019"/>
                <a:gd name="connsiteX27" fmla="*/ 1122274 w 2163080"/>
                <a:gd name="connsiteY27" fmla="*/ 1873675 h 2082019"/>
                <a:gd name="connsiteX28" fmla="*/ 840577 w 2163080"/>
                <a:gd name="connsiteY28" fmla="*/ 1873675 h 2082019"/>
                <a:gd name="connsiteX29" fmla="*/ 840577 w 2163080"/>
                <a:gd name="connsiteY29" fmla="*/ 1939321 h 2082019"/>
                <a:gd name="connsiteX30" fmla="*/ 938673 w 2163080"/>
                <a:gd name="connsiteY30" fmla="*/ 1939321 h 2082019"/>
                <a:gd name="connsiteX31" fmla="*/ 938673 w 2163080"/>
                <a:gd name="connsiteY31" fmla="*/ 1873675 h 2082019"/>
                <a:gd name="connsiteX32" fmla="*/ 656977 w 2163080"/>
                <a:gd name="connsiteY32" fmla="*/ 1873675 h 2082019"/>
                <a:gd name="connsiteX33" fmla="*/ 656977 w 2163080"/>
                <a:gd name="connsiteY33" fmla="*/ 1939321 h 2082019"/>
                <a:gd name="connsiteX34" fmla="*/ 755073 w 2163080"/>
                <a:gd name="connsiteY34" fmla="*/ 1939321 h 2082019"/>
                <a:gd name="connsiteX35" fmla="*/ 755073 w 2163080"/>
                <a:gd name="connsiteY35" fmla="*/ 1873675 h 2082019"/>
                <a:gd name="connsiteX36" fmla="*/ 1708938 w 2163080"/>
                <a:gd name="connsiteY36" fmla="*/ 1821270 h 2082019"/>
                <a:gd name="connsiteX37" fmla="*/ 1708938 w 2163080"/>
                <a:gd name="connsiteY37" fmla="*/ 1861094 h 2082019"/>
                <a:gd name="connsiteX38" fmla="*/ 2059441 w 2163080"/>
                <a:gd name="connsiteY38" fmla="*/ 1861094 h 2082019"/>
                <a:gd name="connsiteX39" fmla="*/ 2059441 w 2163080"/>
                <a:gd name="connsiteY39" fmla="*/ 1821270 h 2082019"/>
                <a:gd name="connsiteX40" fmla="*/ 1293406 w 2163080"/>
                <a:gd name="connsiteY40" fmla="*/ 1821270 h 2082019"/>
                <a:gd name="connsiteX41" fmla="*/ 1293406 w 2163080"/>
                <a:gd name="connsiteY41" fmla="*/ 1861094 h 2082019"/>
                <a:gd name="connsiteX42" fmla="*/ 1643909 w 2163080"/>
                <a:gd name="connsiteY42" fmla="*/ 1861094 h 2082019"/>
                <a:gd name="connsiteX43" fmla="*/ 1643909 w 2163080"/>
                <a:gd name="connsiteY43" fmla="*/ 1821270 h 2082019"/>
                <a:gd name="connsiteX44" fmla="*/ 1024178 w 2163080"/>
                <a:gd name="connsiteY44" fmla="*/ 1737466 h 2082019"/>
                <a:gd name="connsiteX45" fmla="*/ 1024178 w 2163080"/>
                <a:gd name="connsiteY45" fmla="*/ 1803112 h 2082019"/>
                <a:gd name="connsiteX46" fmla="*/ 1122274 w 2163080"/>
                <a:gd name="connsiteY46" fmla="*/ 1803112 h 2082019"/>
                <a:gd name="connsiteX47" fmla="*/ 1122274 w 2163080"/>
                <a:gd name="connsiteY47" fmla="*/ 1737466 h 2082019"/>
                <a:gd name="connsiteX48" fmla="*/ 840577 w 2163080"/>
                <a:gd name="connsiteY48" fmla="*/ 1737466 h 2082019"/>
                <a:gd name="connsiteX49" fmla="*/ 840577 w 2163080"/>
                <a:gd name="connsiteY49" fmla="*/ 1803112 h 2082019"/>
                <a:gd name="connsiteX50" fmla="*/ 938673 w 2163080"/>
                <a:gd name="connsiteY50" fmla="*/ 1803112 h 2082019"/>
                <a:gd name="connsiteX51" fmla="*/ 938673 w 2163080"/>
                <a:gd name="connsiteY51" fmla="*/ 1737466 h 2082019"/>
                <a:gd name="connsiteX52" fmla="*/ 656977 w 2163080"/>
                <a:gd name="connsiteY52" fmla="*/ 1737466 h 2082019"/>
                <a:gd name="connsiteX53" fmla="*/ 656977 w 2163080"/>
                <a:gd name="connsiteY53" fmla="*/ 1803112 h 2082019"/>
                <a:gd name="connsiteX54" fmla="*/ 755073 w 2163080"/>
                <a:gd name="connsiteY54" fmla="*/ 1803112 h 2082019"/>
                <a:gd name="connsiteX55" fmla="*/ 755073 w 2163080"/>
                <a:gd name="connsiteY55" fmla="*/ 1737466 h 2082019"/>
                <a:gd name="connsiteX56" fmla="*/ 1024178 w 2163080"/>
                <a:gd name="connsiteY56" fmla="*/ 1601257 h 2082019"/>
                <a:gd name="connsiteX57" fmla="*/ 1024178 w 2163080"/>
                <a:gd name="connsiteY57" fmla="*/ 1666903 h 2082019"/>
                <a:gd name="connsiteX58" fmla="*/ 1122274 w 2163080"/>
                <a:gd name="connsiteY58" fmla="*/ 1666903 h 2082019"/>
                <a:gd name="connsiteX59" fmla="*/ 1122274 w 2163080"/>
                <a:gd name="connsiteY59" fmla="*/ 1601257 h 2082019"/>
                <a:gd name="connsiteX60" fmla="*/ 840577 w 2163080"/>
                <a:gd name="connsiteY60" fmla="*/ 1601257 h 2082019"/>
                <a:gd name="connsiteX61" fmla="*/ 840577 w 2163080"/>
                <a:gd name="connsiteY61" fmla="*/ 1666903 h 2082019"/>
                <a:gd name="connsiteX62" fmla="*/ 938673 w 2163080"/>
                <a:gd name="connsiteY62" fmla="*/ 1666903 h 2082019"/>
                <a:gd name="connsiteX63" fmla="*/ 938673 w 2163080"/>
                <a:gd name="connsiteY63" fmla="*/ 1601257 h 2082019"/>
                <a:gd name="connsiteX64" fmla="*/ 656977 w 2163080"/>
                <a:gd name="connsiteY64" fmla="*/ 1601257 h 2082019"/>
                <a:gd name="connsiteX65" fmla="*/ 656977 w 2163080"/>
                <a:gd name="connsiteY65" fmla="*/ 1666903 h 2082019"/>
                <a:gd name="connsiteX66" fmla="*/ 755073 w 2163080"/>
                <a:gd name="connsiteY66" fmla="*/ 1666903 h 2082019"/>
                <a:gd name="connsiteX67" fmla="*/ 755073 w 2163080"/>
                <a:gd name="connsiteY67" fmla="*/ 1601257 h 2082019"/>
                <a:gd name="connsiteX68" fmla="*/ 1949811 w 2163080"/>
                <a:gd name="connsiteY68" fmla="*/ 1437108 h 2082019"/>
                <a:gd name="connsiteX69" fmla="*/ 1949811 w 2163080"/>
                <a:gd name="connsiteY69" fmla="*/ 1502754 h 2082019"/>
                <a:gd name="connsiteX70" fmla="*/ 2047907 w 2163080"/>
                <a:gd name="connsiteY70" fmla="*/ 1502754 h 2082019"/>
                <a:gd name="connsiteX71" fmla="*/ 2047907 w 2163080"/>
                <a:gd name="connsiteY71" fmla="*/ 1437108 h 2082019"/>
                <a:gd name="connsiteX72" fmla="*/ 1766210 w 2163080"/>
                <a:gd name="connsiteY72" fmla="*/ 1437108 h 2082019"/>
                <a:gd name="connsiteX73" fmla="*/ 1766210 w 2163080"/>
                <a:gd name="connsiteY73" fmla="*/ 1502754 h 2082019"/>
                <a:gd name="connsiteX74" fmla="*/ 1864306 w 2163080"/>
                <a:gd name="connsiteY74" fmla="*/ 1502754 h 2082019"/>
                <a:gd name="connsiteX75" fmla="*/ 1864306 w 2163080"/>
                <a:gd name="connsiteY75" fmla="*/ 1437108 h 2082019"/>
                <a:gd name="connsiteX76" fmla="*/ 1582610 w 2163080"/>
                <a:gd name="connsiteY76" fmla="*/ 1437108 h 2082019"/>
                <a:gd name="connsiteX77" fmla="*/ 1582610 w 2163080"/>
                <a:gd name="connsiteY77" fmla="*/ 1502754 h 2082019"/>
                <a:gd name="connsiteX78" fmla="*/ 1680706 w 2163080"/>
                <a:gd name="connsiteY78" fmla="*/ 1502754 h 2082019"/>
                <a:gd name="connsiteX79" fmla="*/ 1680706 w 2163080"/>
                <a:gd name="connsiteY79" fmla="*/ 1437108 h 2082019"/>
                <a:gd name="connsiteX80" fmla="*/ 1386037 w 2163080"/>
                <a:gd name="connsiteY80" fmla="*/ 1437108 h 2082019"/>
                <a:gd name="connsiteX81" fmla="*/ 1386037 w 2163080"/>
                <a:gd name="connsiteY81" fmla="*/ 1502754 h 2082019"/>
                <a:gd name="connsiteX82" fmla="*/ 1484133 w 2163080"/>
                <a:gd name="connsiteY82" fmla="*/ 1502754 h 2082019"/>
                <a:gd name="connsiteX83" fmla="*/ 1484133 w 2163080"/>
                <a:gd name="connsiteY83" fmla="*/ 1437108 h 2082019"/>
                <a:gd name="connsiteX84" fmla="*/ 1202437 w 2163080"/>
                <a:gd name="connsiteY84" fmla="*/ 1437108 h 2082019"/>
                <a:gd name="connsiteX85" fmla="*/ 1202437 w 2163080"/>
                <a:gd name="connsiteY85" fmla="*/ 1502754 h 2082019"/>
                <a:gd name="connsiteX86" fmla="*/ 1300533 w 2163080"/>
                <a:gd name="connsiteY86" fmla="*/ 1502754 h 2082019"/>
                <a:gd name="connsiteX87" fmla="*/ 1300533 w 2163080"/>
                <a:gd name="connsiteY87" fmla="*/ 1437108 h 2082019"/>
                <a:gd name="connsiteX88" fmla="*/ 1024178 w 2163080"/>
                <a:gd name="connsiteY88" fmla="*/ 1437108 h 2082019"/>
                <a:gd name="connsiteX89" fmla="*/ 1024178 w 2163080"/>
                <a:gd name="connsiteY89" fmla="*/ 1502754 h 2082019"/>
                <a:gd name="connsiteX90" fmla="*/ 1122274 w 2163080"/>
                <a:gd name="connsiteY90" fmla="*/ 1502754 h 2082019"/>
                <a:gd name="connsiteX91" fmla="*/ 1122274 w 2163080"/>
                <a:gd name="connsiteY91" fmla="*/ 1437108 h 2082019"/>
                <a:gd name="connsiteX92" fmla="*/ 840577 w 2163080"/>
                <a:gd name="connsiteY92" fmla="*/ 1437108 h 2082019"/>
                <a:gd name="connsiteX93" fmla="*/ 840577 w 2163080"/>
                <a:gd name="connsiteY93" fmla="*/ 1502754 h 2082019"/>
                <a:gd name="connsiteX94" fmla="*/ 938673 w 2163080"/>
                <a:gd name="connsiteY94" fmla="*/ 1502754 h 2082019"/>
                <a:gd name="connsiteX95" fmla="*/ 938673 w 2163080"/>
                <a:gd name="connsiteY95" fmla="*/ 1437108 h 2082019"/>
                <a:gd name="connsiteX96" fmla="*/ 656977 w 2163080"/>
                <a:gd name="connsiteY96" fmla="*/ 1437108 h 2082019"/>
                <a:gd name="connsiteX97" fmla="*/ 656977 w 2163080"/>
                <a:gd name="connsiteY97" fmla="*/ 1502754 h 2082019"/>
                <a:gd name="connsiteX98" fmla="*/ 755073 w 2163080"/>
                <a:gd name="connsiteY98" fmla="*/ 1502754 h 2082019"/>
                <a:gd name="connsiteX99" fmla="*/ 755073 w 2163080"/>
                <a:gd name="connsiteY99" fmla="*/ 1437108 h 2082019"/>
                <a:gd name="connsiteX100" fmla="*/ 1037978 w 2163080"/>
                <a:gd name="connsiteY100" fmla="*/ 331011 h 2082019"/>
                <a:gd name="connsiteX101" fmla="*/ 1037978 w 2163080"/>
                <a:gd name="connsiteY101" fmla="*/ 465308 h 2082019"/>
                <a:gd name="connsiteX102" fmla="*/ 1059098 w 2163080"/>
                <a:gd name="connsiteY102" fmla="*/ 468502 h 2082019"/>
                <a:gd name="connsiteX103" fmla="*/ 1162875 w 2163080"/>
                <a:gd name="connsiteY103" fmla="*/ 562591 h 2082019"/>
                <a:gd name="connsiteX104" fmla="*/ 1173239 w 2163080"/>
                <a:gd name="connsiteY104" fmla="*/ 613926 h 2082019"/>
                <a:gd name="connsiteX105" fmla="*/ 1175942 w 2163080"/>
                <a:gd name="connsiteY105" fmla="*/ 613926 h 2082019"/>
                <a:gd name="connsiteX106" fmla="*/ 1175942 w 2163080"/>
                <a:gd name="connsiteY106" fmla="*/ 627317 h 2082019"/>
                <a:gd name="connsiteX107" fmla="*/ 1175943 w 2163080"/>
                <a:gd name="connsiteY107" fmla="*/ 627321 h 2082019"/>
                <a:gd name="connsiteX108" fmla="*/ 1175942 w 2163080"/>
                <a:gd name="connsiteY108" fmla="*/ 1063497 h 2082019"/>
                <a:gd name="connsiteX109" fmla="*/ 1283069 w 2163080"/>
                <a:gd name="connsiteY109" fmla="*/ 1063497 h 2082019"/>
                <a:gd name="connsiteX110" fmla="*/ 1283069 w 2163080"/>
                <a:gd name="connsiteY110" fmla="*/ 627216 h 2082019"/>
                <a:gd name="connsiteX111" fmla="*/ 1384635 w 2163080"/>
                <a:gd name="connsiteY111" fmla="*/ 473988 h 2082019"/>
                <a:gd name="connsiteX112" fmla="*/ 1437863 w 2163080"/>
                <a:gd name="connsiteY112" fmla="*/ 463242 h 2082019"/>
                <a:gd name="connsiteX113" fmla="*/ 1437863 w 2163080"/>
                <a:gd name="connsiteY113" fmla="*/ 331011 h 2082019"/>
                <a:gd name="connsiteX114" fmla="*/ 785279 w 2163080"/>
                <a:gd name="connsiteY114" fmla="*/ 331011 h 2082019"/>
                <a:gd name="connsiteX115" fmla="*/ 785279 w 2163080"/>
                <a:gd name="connsiteY115" fmla="*/ 1063497 h 2082019"/>
                <a:gd name="connsiteX116" fmla="*/ 843351 w 2163080"/>
                <a:gd name="connsiteY116" fmla="*/ 1063497 h 2082019"/>
                <a:gd name="connsiteX117" fmla="*/ 843351 w 2163080"/>
                <a:gd name="connsiteY117" fmla="*/ 627321 h 2082019"/>
                <a:gd name="connsiteX118" fmla="*/ 944917 w 2163080"/>
                <a:gd name="connsiteY118" fmla="*/ 474094 h 2082019"/>
                <a:gd name="connsiteX119" fmla="*/ 996379 w 2163080"/>
                <a:gd name="connsiteY119" fmla="*/ 463704 h 2082019"/>
                <a:gd name="connsiteX120" fmla="*/ 996379 w 2163080"/>
                <a:gd name="connsiteY120" fmla="*/ 331011 h 2082019"/>
                <a:gd name="connsiteX121" fmla="*/ 683756 w 2163080"/>
                <a:gd name="connsiteY121" fmla="*/ 0 h 2082019"/>
                <a:gd name="connsiteX122" fmla="*/ 785279 w 2163080"/>
                <a:gd name="connsiteY122" fmla="*/ 0 h 2082019"/>
                <a:gd name="connsiteX123" fmla="*/ 785279 w 2163080"/>
                <a:gd name="connsiteY123" fmla="*/ 1 h 2082019"/>
                <a:gd name="connsiteX124" fmla="*/ 785279 w 2163080"/>
                <a:gd name="connsiteY124" fmla="*/ 150699 h 2082019"/>
                <a:gd name="connsiteX125" fmla="*/ 785279 w 2163080"/>
                <a:gd name="connsiteY125" fmla="*/ 150703 h 2082019"/>
                <a:gd name="connsiteX126" fmla="*/ 785279 w 2163080"/>
                <a:gd name="connsiteY126" fmla="*/ 185573 h 2082019"/>
                <a:gd name="connsiteX127" fmla="*/ 785279 w 2163080"/>
                <a:gd name="connsiteY127" fmla="*/ 268612 h 2082019"/>
                <a:gd name="connsiteX128" fmla="*/ 1437863 w 2163080"/>
                <a:gd name="connsiteY128" fmla="*/ 268612 h 2082019"/>
                <a:gd name="connsiteX129" fmla="*/ 1437863 w 2163080"/>
                <a:gd name="connsiteY129" fmla="*/ 268180 h 2082019"/>
                <a:gd name="connsiteX130" fmla="*/ 1479462 w 2163080"/>
                <a:gd name="connsiteY130" fmla="*/ 268180 h 2082019"/>
                <a:gd name="connsiteX131" fmla="*/ 1479462 w 2163080"/>
                <a:gd name="connsiteY131" fmla="*/ 466997 h 2082019"/>
                <a:gd name="connsiteX132" fmla="*/ 1514095 w 2163080"/>
                <a:gd name="connsiteY132" fmla="*/ 473988 h 2082019"/>
                <a:gd name="connsiteX133" fmla="*/ 1608185 w 2163080"/>
                <a:gd name="connsiteY133" fmla="*/ 577765 h 2082019"/>
                <a:gd name="connsiteX134" fmla="*/ 1613636 w 2163080"/>
                <a:gd name="connsiteY134" fmla="*/ 613821 h 2082019"/>
                <a:gd name="connsiteX135" fmla="*/ 1615660 w 2163080"/>
                <a:gd name="connsiteY135" fmla="*/ 613821 h 2082019"/>
                <a:gd name="connsiteX136" fmla="*/ 1615660 w 2163080"/>
                <a:gd name="connsiteY136" fmla="*/ 627210 h 2082019"/>
                <a:gd name="connsiteX137" fmla="*/ 1615661 w 2163080"/>
                <a:gd name="connsiteY137" fmla="*/ 627216 h 2082019"/>
                <a:gd name="connsiteX138" fmla="*/ 1615660 w 2163080"/>
                <a:gd name="connsiteY138" fmla="*/ 1063497 h 2082019"/>
                <a:gd name="connsiteX139" fmla="*/ 2163080 w 2163080"/>
                <a:gd name="connsiteY139" fmla="*/ 1063497 h 2082019"/>
                <a:gd name="connsiteX140" fmla="*/ 2163080 w 2163080"/>
                <a:gd name="connsiteY140" fmla="*/ 1184656 h 2082019"/>
                <a:gd name="connsiteX141" fmla="*/ 2163080 w 2163080"/>
                <a:gd name="connsiteY141" fmla="*/ 1530190 h 2082019"/>
                <a:gd name="connsiteX142" fmla="*/ 2163080 w 2163080"/>
                <a:gd name="connsiteY142" fmla="*/ 2078653 h 2082019"/>
                <a:gd name="connsiteX143" fmla="*/ 2163080 w 2163080"/>
                <a:gd name="connsiteY143" fmla="*/ 2082019 h 2082019"/>
                <a:gd name="connsiteX144" fmla="*/ 499194 w 2163080"/>
                <a:gd name="connsiteY144" fmla="*/ 2082019 h 2082019"/>
                <a:gd name="connsiteX145" fmla="*/ 499105 w 2163080"/>
                <a:gd name="connsiteY145" fmla="*/ 2082019 h 2082019"/>
                <a:gd name="connsiteX146" fmla="*/ 421721 w 2163080"/>
                <a:gd name="connsiteY146" fmla="*/ 2082019 h 2082019"/>
                <a:gd name="connsiteX147" fmla="*/ 421721 w 2163080"/>
                <a:gd name="connsiteY147" fmla="*/ 1864776 h 2082019"/>
                <a:gd name="connsiteX148" fmla="*/ 327071 w 2163080"/>
                <a:gd name="connsiteY148" fmla="*/ 1864776 h 2082019"/>
                <a:gd name="connsiteX149" fmla="*/ 327071 w 2163080"/>
                <a:gd name="connsiteY149" fmla="*/ 2082019 h 2082019"/>
                <a:gd name="connsiteX150" fmla="*/ 249597 w 2163080"/>
                <a:gd name="connsiteY150" fmla="*/ 2082019 h 2082019"/>
                <a:gd name="connsiteX151" fmla="*/ 249597 w 2163080"/>
                <a:gd name="connsiteY151" fmla="*/ 2082018 h 2082019"/>
                <a:gd name="connsiteX152" fmla="*/ 163326 w 2163080"/>
                <a:gd name="connsiteY152" fmla="*/ 2082018 h 2082019"/>
                <a:gd name="connsiteX153" fmla="*/ 163326 w 2163080"/>
                <a:gd name="connsiteY153" fmla="*/ 1864776 h 2082019"/>
                <a:gd name="connsiteX154" fmla="*/ 68676 w 2163080"/>
                <a:gd name="connsiteY154" fmla="*/ 1864776 h 2082019"/>
                <a:gd name="connsiteX155" fmla="*/ 68676 w 2163080"/>
                <a:gd name="connsiteY155" fmla="*/ 2082018 h 2082019"/>
                <a:gd name="connsiteX156" fmla="*/ 0 w 2163080"/>
                <a:gd name="connsiteY156" fmla="*/ 2082018 h 2082019"/>
                <a:gd name="connsiteX157" fmla="*/ 0 w 2163080"/>
                <a:gd name="connsiteY157" fmla="*/ 1070653 h 2082019"/>
                <a:gd name="connsiteX158" fmla="*/ 0 w 2163080"/>
                <a:gd name="connsiteY158" fmla="*/ 957871 h 2082019"/>
                <a:gd name="connsiteX159" fmla="*/ 0 w 2163080"/>
                <a:gd name="connsiteY159" fmla="*/ 957207 h 2082019"/>
                <a:gd name="connsiteX160" fmla="*/ 91842 w 2163080"/>
                <a:gd name="connsiteY160" fmla="*/ 957207 h 2082019"/>
                <a:gd name="connsiteX161" fmla="*/ 91842 w 2163080"/>
                <a:gd name="connsiteY161" fmla="*/ 351653 h 2082019"/>
                <a:gd name="connsiteX162" fmla="*/ 91841 w 2163080"/>
                <a:gd name="connsiteY162" fmla="*/ 351653 h 2082019"/>
                <a:gd name="connsiteX163" fmla="*/ 91841 w 2163080"/>
                <a:gd name="connsiteY163" fmla="*/ 185571 h 2082019"/>
                <a:gd name="connsiteX164" fmla="*/ 237438 w 2163080"/>
                <a:gd name="connsiteY164" fmla="*/ 185571 h 2082019"/>
                <a:gd name="connsiteX165" fmla="*/ 383036 w 2163080"/>
                <a:gd name="connsiteY165" fmla="*/ 185571 h 2082019"/>
                <a:gd name="connsiteX166" fmla="*/ 383037 w 2163080"/>
                <a:gd name="connsiteY166" fmla="*/ 185571 h 2082019"/>
                <a:gd name="connsiteX167" fmla="*/ 383037 w 2163080"/>
                <a:gd name="connsiteY167" fmla="*/ 337527 h 2082019"/>
                <a:gd name="connsiteX168" fmla="*/ 383038 w 2163080"/>
                <a:gd name="connsiteY168" fmla="*/ 337527 h 2082019"/>
                <a:gd name="connsiteX169" fmla="*/ 383038 w 2163080"/>
                <a:gd name="connsiteY169" fmla="*/ 337530 h 2082019"/>
                <a:gd name="connsiteX170" fmla="*/ 383038 w 2163080"/>
                <a:gd name="connsiteY170" fmla="*/ 955499 h 2082019"/>
                <a:gd name="connsiteX171" fmla="*/ 499194 w 2163080"/>
                <a:gd name="connsiteY171" fmla="*/ 955499 h 2082019"/>
                <a:gd name="connsiteX172" fmla="*/ 499194 w 2163080"/>
                <a:gd name="connsiteY172" fmla="*/ 956944 h 2082019"/>
                <a:gd name="connsiteX173" fmla="*/ 499194 w 2163080"/>
                <a:gd name="connsiteY173" fmla="*/ 1063497 h 2082019"/>
                <a:gd name="connsiteX174" fmla="*/ 591966 w 2163080"/>
                <a:gd name="connsiteY174" fmla="*/ 1063497 h 2082019"/>
                <a:gd name="connsiteX175" fmla="*/ 591966 w 2163080"/>
                <a:gd name="connsiteY175" fmla="*/ 185573 h 2082019"/>
                <a:gd name="connsiteX176" fmla="*/ 591966 w 2163080"/>
                <a:gd name="connsiteY176" fmla="*/ 150703 h 2082019"/>
                <a:gd name="connsiteX177" fmla="*/ 591966 w 2163080"/>
                <a:gd name="connsiteY177" fmla="*/ 1 h 2082019"/>
                <a:gd name="connsiteX178" fmla="*/ 683756 w 2163080"/>
                <a:gd name="connsiteY178" fmla="*/ 1 h 20820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Lst>
              <a:rect l="l" t="t" r="r" b="b"/>
              <a:pathLst>
                <a:path w="2163080" h="2082019">
                  <a:moveTo>
                    <a:pt x="1708938" y="2004560"/>
                  </a:moveTo>
                  <a:lnTo>
                    <a:pt x="1708938" y="2044384"/>
                  </a:lnTo>
                  <a:lnTo>
                    <a:pt x="2059441" y="2044384"/>
                  </a:lnTo>
                  <a:lnTo>
                    <a:pt x="2059441" y="2004560"/>
                  </a:lnTo>
                  <a:close/>
                  <a:moveTo>
                    <a:pt x="1293406" y="2004560"/>
                  </a:moveTo>
                  <a:lnTo>
                    <a:pt x="1293406" y="2044384"/>
                  </a:lnTo>
                  <a:lnTo>
                    <a:pt x="1643909" y="2044384"/>
                  </a:lnTo>
                  <a:lnTo>
                    <a:pt x="1643909" y="2004560"/>
                  </a:lnTo>
                  <a:close/>
                  <a:moveTo>
                    <a:pt x="1708938" y="1943463"/>
                  </a:moveTo>
                  <a:lnTo>
                    <a:pt x="1708938" y="1983287"/>
                  </a:lnTo>
                  <a:lnTo>
                    <a:pt x="2059441" y="1983287"/>
                  </a:lnTo>
                  <a:lnTo>
                    <a:pt x="2059441" y="1943463"/>
                  </a:lnTo>
                  <a:close/>
                  <a:moveTo>
                    <a:pt x="1293406" y="1943463"/>
                  </a:moveTo>
                  <a:lnTo>
                    <a:pt x="1293406" y="1983287"/>
                  </a:lnTo>
                  <a:lnTo>
                    <a:pt x="1643909" y="1983287"/>
                  </a:lnTo>
                  <a:lnTo>
                    <a:pt x="1643909" y="1943463"/>
                  </a:lnTo>
                  <a:close/>
                  <a:moveTo>
                    <a:pt x="1708938" y="1882367"/>
                  </a:moveTo>
                  <a:lnTo>
                    <a:pt x="1708938" y="1922191"/>
                  </a:lnTo>
                  <a:lnTo>
                    <a:pt x="2059441" y="1922191"/>
                  </a:lnTo>
                  <a:lnTo>
                    <a:pt x="2059441" y="1882367"/>
                  </a:lnTo>
                  <a:close/>
                  <a:moveTo>
                    <a:pt x="1293406" y="1882367"/>
                  </a:moveTo>
                  <a:lnTo>
                    <a:pt x="1293406" y="1922191"/>
                  </a:lnTo>
                  <a:lnTo>
                    <a:pt x="1643909" y="1922191"/>
                  </a:lnTo>
                  <a:lnTo>
                    <a:pt x="1643909" y="1882367"/>
                  </a:lnTo>
                  <a:close/>
                  <a:moveTo>
                    <a:pt x="1024178" y="1873675"/>
                  </a:moveTo>
                  <a:lnTo>
                    <a:pt x="1024178" y="1939321"/>
                  </a:lnTo>
                  <a:lnTo>
                    <a:pt x="1122274" y="1939321"/>
                  </a:lnTo>
                  <a:lnTo>
                    <a:pt x="1122274" y="1873675"/>
                  </a:lnTo>
                  <a:close/>
                  <a:moveTo>
                    <a:pt x="840577" y="1873675"/>
                  </a:moveTo>
                  <a:lnTo>
                    <a:pt x="840577" y="1939321"/>
                  </a:lnTo>
                  <a:lnTo>
                    <a:pt x="938673" y="1939321"/>
                  </a:lnTo>
                  <a:lnTo>
                    <a:pt x="938673" y="1873675"/>
                  </a:lnTo>
                  <a:close/>
                  <a:moveTo>
                    <a:pt x="656977" y="1873675"/>
                  </a:moveTo>
                  <a:lnTo>
                    <a:pt x="656977" y="1939321"/>
                  </a:lnTo>
                  <a:lnTo>
                    <a:pt x="755073" y="1939321"/>
                  </a:lnTo>
                  <a:lnTo>
                    <a:pt x="755073" y="1873675"/>
                  </a:lnTo>
                  <a:close/>
                  <a:moveTo>
                    <a:pt x="1708938" y="1821270"/>
                  </a:moveTo>
                  <a:lnTo>
                    <a:pt x="1708938" y="1861094"/>
                  </a:lnTo>
                  <a:lnTo>
                    <a:pt x="2059441" y="1861094"/>
                  </a:lnTo>
                  <a:lnTo>
                    <a:pt x="2059441" y="1821270"/>
                  </a:lnTo>
                  <a:close/>
                  <a:moveTo>
                    <a:pt x="1293406" y="1821270"/>
                  </a:moveTo>
                  <a:lnTo>
                    <a:pt x="1293406" y="1861094"/>
                  </a:lnTo>
                  <a:lnTo>
                    <a:pt x="1643909" y="1861094"/>
                  </a:lnTo>
                  <a:lnTo>
                    <a:pt x="1643909" y="1821270"/>
                  </a:lnTo>
                  <a:close/>
                  <a:moveTo>
                    <a:pt x="1024178" y="1737466"/>
                  </a:moveTo>
                  <a:lnTo>
                    <a:pt x="1024178" y="1803112"/>
                  </a:lnTo>
                  <a:lnTo>
                    <a:pt x="1122274" y="1803112"/>
                  </a:lnTo>
                  <a:lnTo>
                    <a:pt x="1122274" y="1737466"/>
                  </a:lnTo>
                  <a:close/>
                  <a:moveTo>
                    <a:pt x="840577" y="1737466"/>
                  </a:moveTo>
                  <a:lnTo>
                    <a:pt x="840577" y="1803112"/>
                  </a:lnTo>
                  <a:lnTo>
                    <a:pt x="938673" y="1803112"/>
                  </a:lnTo>
                  <a:lnTo>
                    <a:pt x="938673" y="1737466"/>
                  </a:lnTo>
                  <a:close/>
                  <a:moveTo>
                    <a:pt x="656977" y="1737466"/>
                  </a:moveTo>
                  <a:lnTo>
                    <a:pt x="656977" y="1803112"/>
                  </a:lnTo>
                  <a:lnTo>
                    <a:pt x="755073" y="1803112"/>
                  </a:lnTo>
                  <a:lnTo>
                    <a:pt x="755073" y="1737466"/>
                  </a:lnTo>
                  <a:close/>
                  <a:moveTo>
                    <a:pt x="1024178" y="1601257"/>
                  </a:moveTo>
                  <a:lnTo>
                    <a:pt x="1024178" y="1666903"/>
                  </a:lnTo>
                  <a:lnTo>
                    <a:pt x="1122274" y="1666903"/>
                  </a:lnTo>
                  <a:lnTo>
                    <a:pt x="1122274" y="1601257"/>
                  </a:lnTo>
                  <a:close/>
                  <a:moveTo>
                    <a:pt x="840577" y="1601257"/>
                  </a:moveTo>
                  <a:lnTo>
                    <a:pt x="840577" y="1666903"/>
                  </a:lnTo>
                  <a:lnTo>
                    <a:pt x="938673" y="1666903"/>
                  </a:lnTo>
                  <a:lnTo>
                    <a:pt x="938673" y="1601257"/>
                  </a:lnTo>
                  <a:close/>
                  <a:moveTo>
                    <a:pt x="656977" y="1601257"/>
                  </a:moveTo>
                  <a:lnTo>
                    <a:pt x="656977" y="1666903"/>
                  </a:lnTo>
                  <a:lnTo>
                    <a:pt x="755073" y="1666903"/>
                  </a:lnTo>
                  <a:lnTo>
                    <a:pt x="755073" y="1601257"/>
                  </a:lnTo>
                  <a:close/>
                  <a:moveTo>
                    <a:pt x="1949811" y="1437108"/>
                  </a:moveTo>
                  <a:lnTo>
                    <a:pt x="1949811" y="1502754"/>
                  </a:lnTo>
                  <a:lnTo>
                    <a:pt x="2047907" y="1502754"/>
                  </a:lnTo>
                  <a:lnTo>
                    <a:pt x="2047907" y="1437108"/>
                  </a:lnTo>
                  <a:close/>
                  <a:moveTo>
                    <a:pt x="1766210" y="1437108"/>
                  </a:moveTo>
                  <a:lnTo>
                    <a:pt x="1766210" y="1502754"/>
                  </a:lnTo>
                  <a:lnTo>
                    <a:pt x="1864306" y="1502754"/>
                  </a:lnTo>
                  <a:lnTo>
                    <a:pt x="1864306" y="1437108"/>
                  </a:lnTo>
                  <a:close/>
                  <a:moveTo>
                    <a:pt x="1582610" y="1437108"/>
                  </a:moveTo>
                  <a:lnTo>
                    <a:pt x="1582610" y="1502754"/>
                  </a:lnTo>
                  <a:lnTo>
                    <a:pt x="1680706" y="1502754"/>
                  </a:lnTo>
                  <a:lnTo>
                    <a:pt x="1680706" y="1437108"/>
                  </a:lnTo>
                  <a:close/>
                  <a:moveTo>
                    <a:pt x="1386037" y="1437108"/>
                  </a:moveTo>
                  <a:lnTo>
                    <a:pt x="1386037" y="1502754"/>
                  </a:lnTo>
                  <a:lnTo>
                    <a:pt x="1484133" y="1502754"/>
                  </a:lnTo>
                  <a:lnTo>
                    <a:pt x="1484133" y="1437108"/>
                  </a:lnTo>
                  <a:close/>
                  <a:moveTo>
                    <a:pt x="1202437" y="1437108"/>
                  </a:moveTo>
                  <a:lnTo>
                    <a:pt x="1202437" y="1502754"/>
                  </a:lnTo>
                  <a:lnTo>
                    <a:pt x="1300533" y="1502754"/>
                  </a:lnTo>
                  <a:lnTo>
                    <a:pt x="1300533" y="1437108"/>
                  </a:lnTo>
                  <a:close/>
                  <a:moveTo>
                    <a:pt x="1024178" y="1437108"/>
                  </a:moveTo>
                  <a:lnTo>
                    <a:pt x="1024178" y="1502754"/>
                  </a:lnTo>
                  <a:lnTo>
                    <a:pt x="1122274" y="1502754"/>
                  </a:lnTo>
                  <a:lnTo>
                    <a:pt x="1122274" y="1437108"/>
                  </a:lnTo>
                  <a:close/>
                  <a:moveTo>
                    <a:pt x="840577" y="1437108"/>
                  </a:moveTo>
                  <a:lnTo>
                    <a:pt x="840577" y="1502754"/>
                  </a:lnTo>
                  <a:lnTo>
                    <a:pt x="938673" y="1502754"/>
                  </a:lnTo>
                  <a:lnTo>
                    <a:pt x="938673" y="1437108"/>
                  </a:lnTo>
                  <a:close/>
                  <a:moveTo>
                    <a:pt x="656977" y="1437108"/>
                  </a:moveTo>
                  <a:lnTo>
                    <a:pt x="656977" y="1502754"/>
                  </a:lnTo>
                  <a:lnTo>
                    <a:pt x="755073" y="1502754"/>
                  </a:lnTo>
                  <a:lnTo>
                    <a:pt x="755073" y="1437108"/>
                  </a:lnTo>
                  <a:close/>
                  <a:moveTo>
                    <a:pt x="1037978" y="331011"/>
                  </a:moveTo>
                  <a:lnTo>
                    <a:pt x="1037978" y="465308"/>
                  </a:lnTo>
                  <a:lnTo>
                    <a:pt x="1059098" y="468502"/>
                  </a:lnTo>
                  <a:cubicBezTo>
                    <a:pt x="1105963" y="483078"/>
                    <a:pt x="1143941" y="517827"/>
                    <a:pt x="1162875" y="562591"/>
                  </a:cubicBezTo>
                  <a:lnTo>
                    <a:pt x="1173239" y="613926"/>
                  </a:lnTo>
                  <a:lnTo>
                    <a:pt x="1175942" y="613926"/>
                  </a:lnTo>
                  <a:lnTo>
                    <a:pt x="1175942" y="627317"/>
                  </a:lnTo>
                  <a:lnTo>
                    <a:pt x="1175943" y="627321"/>
                  </a:lnTo>
                  <a:lnTo>
                    <a:pt x="1175942" y="1063497"/>
                  </a:lnTo>
                  <a:lnTo>
                    <a:pt x="1283069" y="1063497"/>
                  </a:lnTo>
                  <a:lnTo>
                    <a:pt x="1283069" y="627216"/>
                  </a:lnTo>
                  <a:cubicBezTo>
                    <a:pt x="1283069" y="558334"/>
                    <a:pt x="1324949" y="499233"/>
                    <a:pt x="1384635" y="473988"/>
                  </a:cubicBezTo>
                  <a:lnTo>
                    <a:pt x="1437863" y="463242"/>
                  </a:lnTo>
                  <a:lnTo>
                    <a:pt x="1437863" y="331011"/>
                  </a:lnTo>
                  <a:close/>
                  <a:moveTo>
                    <a:pt x="785279" y="331011"/>
                  </a:moveTo>
                  <a:lnTo>
                    <a:pt x="785279" y="1063497"/>
                  </a:lnTo>
                  <a:lnTo>
                    <a:pt x="843351" y="1063497"/>
                  </a:lnTo>
                  <a:lnTo>
                    <a:pt x="843351" y="627321"/>
                  </a:lnTo>
                  <a:cubicBezTo>
                    <a:pt x="843351" y="558439"/>
                    <a:pt x="885231" y="499339"/>
                    <a:pt x="944917" y="474094"/>
                  </a:cubicBezTo>
                  <a:lnTo>
                    <a:pt x="996379" y="463704"/>
                  </a:lnTo>
                  <a:lnTo>
                    <a:pt x="996379" y="331011"/>
                  </a:lnTo>
                  <a:close/>
                  <a:moveTo>
                    <a:pt x="683756" y="0"/>
                  </a:moveTo>
                  <a:lnTo>
                    <a:pt x="785279" y="0"/>
                  </a:lnTo>
                  <a:lnTo>
                    <a:pt x="785279" y="1"/>
                  </a:lnTo>
                  <a:lnTo>
                    <a:pt x="785279" y="150699"/>
                  </a:lnTo>
                  <a:lnTo>
                    <a:pt x="785279" y="150703"/>
                  </a:lnTo>
                  <a:lnTo>
                    <a:pt x="785279" y="185573"/>
                  </a:lnTo>
                  <a:lnTo>
                    <a:pt x="785279" y="268612"/>
                  </a:lnTo>
                  <a:lnTo>
                    <a:pt x="1437863" y="268612"/>
                  </a:lnTo>
                  <a:lnTo>
                    <a:pt x="1437863" y="268180"/>
                  </a:lnTo>
                  <a:lnTo>
                    <a:pt x="1479462" y="268180"/>
                  </a:lnTo>
                  <a:lnTo>
                    <a:pt x="1479462" y="466997"/>
                  </a:lnTo>
                  <a:lnTo>
                    <a:pt x="1514095" y="473988"/>
                  </a:lnTo>
                  <a:cubicBezTo>
                    <a:pt x="1558860" y="492922"/>
                    <a:pt x="1593608" y="530900"/>
                    <a:pt x="1608185" y="577765"/>
                  </a:cubicBezTo>
                  <a:lnTo>
                    <a:pt x="1613636" y="613821"/>
                  </a:lnTo>
                  <a:lnTo>
                    <a:pt x="1615660" y="613821"/>
                  </a:lnTo>
                  <a:lnTo>
                    <a:pt x="1615660" y="627210"/>
                  </a:lnTo>
                  <a:lnTo>
                    <a:pt x="1615661" y="627216"/>
                  </a:lnTo>
                  <a:lnTo>
                    <a:pt x="1615660" y="1063497"/>
                  </a:lnTo>
                  <a:lnTo>
                    <a:pt x="2163080" y="1063497"/>
                  </a:lnTo>
                  <a:lnTo>
                    <a:pt x="2163080" y="1184656"/>
                  </a:lnTo>
                  <a:lnTo>
                    <a:pt x="2163080" y="1530190"/>
                  </a:lnTo>
                  <a:lnTo>
                    <a:pt x="2163080" y="2078653"/>
                  </a:lnTo>
                  <a:lnTo>
                    <a:pt x="2163080" y="2082019"/>
                  </a:lnTo>
                  <a:lnTo>
                    <a:pt x="499194" y="2082019"/>
                  </a:lnTo>
                  <a:lnTo>
                    <a:pt x="499105" y="2082019"/>
                  </a:lnTo>
                  <a:lnTo>
                    <a:pt x="421721" y="2082019"/>
                  </a:lnTo>
                  <a:lnTo>
                    <a:pt x="421721" y="1864776"/>
                  </a:lnTo>
                  <a:lnTo>
                    <a:pt x="327071" y="1864776"/>
                  </a:lnTo>
                  <a:lnTo>
                    <a:pt x="327071" y="2082019"/>
                  </a:lnTo>
                  <a:lnTo>
                    <a:pt x="249597" y="2082019"/>
                  </a:lnTo>
                  <a:lnTo>
                    <a:pt x="249597" y="2082018"/>
                  </a:lnTo>
                  <a:lnTo>
                    <a:pt x="163326" y="2082018"/>
                  </a:lnTo>
                  <a:lnTo>
                    <a:pt x="163326" y="1864776"/>
                  </a:lnTo>
                  <a:lnTo>
                    <a:pt x="68676" y="1864776"/>
                  </a:lnTo>
                  <a:lnTo>
                    <a:pt x="68676" y="2082018"/>
                  </a:lnTo>
                  <a:lnTo>
                    <a:pt x="0" y="2082018"/>
                  </a:lnTo>
                  <a:lnTo>
                    <a:pt x="0" y="1070653"/>
                  </a:lnTo>
                  <a:lnTo>
                    <a:pt x="0" y="957871"/>
                  </a:lnTo>
                  <a:lnTo>
                    <a:pt x="0" y="957207"/>
                  </a:lnTo>
                  <a:lnTo>
                    <a:pt x="91842" y="957207"/>
                  </a:lnTo>
                  <a:lnTo>
                    <a:pt x="91842" y="351653"/>
                  </a:lnTo>
                  <a:lnTo>
                    <a:pt x="91841" y="351653"/>
                  </a:lnTo>
                  <a:lnTo>
                    <a:pt x="91841" y="185571"/>
                  </a:lnTo>
                  <a:lnTo>
                    <a:pt x="237438" y="185571"/>
                  </a:lnTo>
                  <a:lnTo>
                    <a:pt x="383036" y="185571"/>
                  </a:lnTo>
                  <a:lnTo>
                    <a:pt x="383037" y="185571"/>
                  </a:lnTo>
                  <a:lnTo>
                    <a:pt x="383037" y="337527"/>
                  </a:lnTo>
                  <a:lnTo>
                    <a:pt x="383038" y="337527"/>
                  </a:lnTo>
                  <a:lnTo>
                    <a:pt x="383038" y="337530"/>
                  </a:lnTo>
                  <a:lnTo>
                    <a:pt x="383038" y="955499"/>
                  </a:lnTo>
                  <a:lnTo>
                    <a:pt x="499194" y="955499"/>
                  </a:lnTo>
                  <a:lnTo>
                    <a:pt x="499194" y="956944"/>
                  </a:lnTo>
                  <a:lnTo>
                    <a:pt x="499194" y="1063497"/>
                  </a:lnTo>
                  <a:lnTo>
                    <a:pt x="591966" y="1063497"/>
                  </a:lnTo>
                  <a:lnTo>
                    <a:pt x="591966" y="185573"/>
                  </a:lnTo>
                  <a:lnTo>
                    <a:pt x="591966" y="150703"/>
                  </a:lnTo>
                  <a:lnTo>
                    <a:pt x="591966" y="1"/>
                  </a:lnTo>
                  <a:lnTo>
                    <a:pt x="683756" y="1"/>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6" name="Graphic 12">
              <a:extLst>
                <a:ext uri="{FF2B5EF4-FFF2-40B4-BE49-F238E27FC236}">
                  <a16:creationId xmlns:a16="http://schemas.microsoft.com/office/drawing/2014/main" id="{521DE834-C4EC-4D1D-B2BE-B86330067E3B}"/>
                </a:ext>
              </a:extLst>
            </p:cNvPr>
            <p:cNvSpPr/>
            <p:nvPr/>
          </p:nvSpPr>
          <p:spPr>
            <a:xfrm>
              <a:off x="8006387" y="2575110"/>
              <a:ext cx="629297" cy="357806"/>
            </a:xfrm>
            <a:custGeom>
              <a:avLst/>
              <a:gdLst>
                <a:gd name="connsiteX0" fmla="*/ 11922847 w 11944350"/>
                <a:gd name="connsiteY0" fmla="*/ 958396 h 6791325"/>
                <a:gd name="connsiteX1" fmla="*/ 9884497 w 11944350"/>
                <a:gd name="connsiteY1" fmla="*/ 6848 h 6791325"/>
                <a:gd name="connsiteX2" fmla="*/ 6293573 w 11944350"/>
                <a:gd name="connsiteY2" fmla="*/ 1401308 h 6791325"/>
                <a:gd name="connsiteX3" fmla="*/ 1673948 w 11944350"/>
                <a:gd name="connsiteY3" fmla="*/ 996496 h 6791325"/>
                <a:gd name="connsiteX4" fmla="*/ 1488210 w 11944350"/>
                <a:gd name="connsiteY4" fmla="*/ 2358571 h 6791325"/>
                <a:gd name="connsiteX5" fmla="*/ 1841588 w 11944350"/>
                <a:gd name="connsiteY5" fmla="*/ 3539671 h 6791325"/>
                <a:gd name="connsiteX6" fmla="*/ 155663 w 11944350"/>
                <a:gd name="connsiteY6" fmla="*/ 4530271 h 6791325"/>
                <a:gd name="connsiteX7" fmla="*/ 1294853 w 11944350"/>
                <a:gd name="connsiteY7" fmla="*/ 6156188 h 6791325"/>
                <a:gd name="connsiteX8" fmla="*/ 1816823 w 11944350"/>
                <a:gd name="connsiteY8" fmla="*/ 6426699 h 6791325"/>
                <a:gd name="connsiteX9" fmla="*/ 2181630 w 11944350"/>
                <a:gd name="connsiteY9" fmla="*/ 6753406 h 6791325"/>
                <a:gd name="connsiteX10" fmla="*/ 2930295 w 11944350"/>
                <a:gd name="connsiteY10" fmla="*/ 6784838 h 6791325"/>
                <a:gd name="connsiteX11" fmla="*/ 2451188 w 11944350"/>
                <a:gd name="connsiteY11" fmla="*/ 6126661 h 6791325"/>
                <a:gd name="connsiteX12" fmla="*/ 2352128 w 11944350"/>
                <a:gd name="connsiteY12" fmla="*/ 5419906 h 6791325"/>
                <a:gd name="connsiteX13" fmla="*/ 3638003 w 11944350"/>
                <a:gd name="connsiteY13" fmla="*/ 4676003 h 6791325"/>
                <a:gd name="connsiteX14" fmla="*/ 3425595 w 11944350"/>
                <a:gd name="connsiteY14" fmla="*/ 3607298 h 6791325"/>
                <a:gd name="connsiteX15" fmla="*/ 5353456 w 11944350"/>
                <a:gd name="connsiteY15" fmla="*/ 3782558 h 6791325"/>
                <a:gd name="connsiteX16" fmla="*/ 7006995 w 11944350"/>
                <a:gd name="connsiteY16" fmla="*/ 3392986 h 6791325"/>
                <a:gd name="connsiteX17" fmla="*/ 8492895 w 11944350"/>
                <a:gd name="connsiteY17" fmla="*/ 2407148 h 6791325"/>
                <a:gd name="connsiteX18" fmla="*/ 10588395 w 11944350"/>
                <a:gd name="connsiteY18" fmla="*/ 2607173 h 6791325"/>
                <a:gd name="connsiteX19" fmla="*/ 11922847 w 11944350"/>
                <a:gd name="connsiteY19" fmla="*/ 958396 h 6791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1944350" h="6791325">
                  <a:moveTo>
                    <a:pt x="11922847" y="958396"/>
                  </a:moveTo>
                  <a:cubicBezTo>
                    <a:pt x="11710441" y="147818"/>
                    <a:pt x="10620780" y="-40777"/>
                    <a:pt x="9884497" y="6848"/>
                  </a:cubicBezTo>
                  <a:cubicBezTo>
                    <a:pt x="8818650" y="76381"/>
                    <a:pt x="7229881" y="1044121"/>
                    <a:pt x="6293573" y="1401308"/>
                  </a:cubicBezTo>
                  <a:cubicBezTo>
                    <a:pt x="4570501" y="2059486"/>
                    <a:pt x="3269385" y="-370342"/>
                    <a:pt x="1673948" y="996496"/>
                  </a:cubicBezTo>
                  <a:cubicBezTo>
                    <a:pt x="1366290" y="1260338"/>
                    <a:pt x="1319618" y="1964236"/>
                    <a:pt x="1488210" y="2358571"/>
                  </a:cubicBezTo>
                  <a:cubicBezTo>
                    <a:pt x="1616798" y="2657656"/>
                    <a:pt x="1783485" y="3209153"/>
                    <a:pt x="1841588" y="3539671"/>
                  </a:cubicBezTo>
                  <a:cubicBezTo>
                    <a:pt x="1971128" y="4275953"/>
                    <a:pt x="487133" y="3938768"/>
                    <a:pt x="155663" y="4530271"/>
                  </a:cubicBezTo>
                  <a:cubicBezTo>
                    <a:pt x="-386310" y="5498011"/>
                    <a:pt x="607148" y="5906633"/>
                    <a:pt x="1294853" y="6156188"/>
                  </a:cubicBezTo>
                  <a:cubicBezTo>
                    <a:pt x="1482495" y="6223816"/>
                    <a:pt x="1677758" y="6279061"/>
                    <a:pt x="1816823" y="6426699"/>
                  </a:cubicBezTo>
                  <a:cubicBezTo>
                    <a:pt x="1829205" y="6440033"/>
                    <a:pt x="2205443" y="6767693"/>
                    <a:pt x="2181630" y="6753406"/>
                  </a:cubicBezTo>
                  <a:cubicBezTo>
                    <a:pt x="2294025" y="6823891"/>
                    <a:pt x="2802660" y="6784838"/>
                    <a:pt x="2930295" y="6784838"/>
                  </a:cubicBezTo>
                  <a:cubicBezTo>
                    <a:pt x="2831235" y="6709591"/>
                    <a:pt x="2550248" y="6259058"/>
                    <a:pt x="2451188" y="6126661"/>
                  </a:cubicBezTo>
                  <a:cubicBezTo>
                    <a:pt x="2279738" y="5898061"/>
                    <a:pt x="2165438" y="5698036"/>
                    <a:pt x="2352128" y="5419906"/>
                  </a:cubicBezTo>
                  <a:cubicBezTo>
                    <a:pt x="2632163" y="5002711"/>
                    <a:pt x="3646575" y="5310368"/>
                    <a:pt x="3638003" y="4676003"/>
                  </a:cubicBezTo>
                  <a:cubicBezTo>
                    <a:pt x="3631335" y="4198801"/>
                    <a:pt x="2949345" y="4121648"/>
                    <a:pt x="3425595" y="3607298"/>
                  </a:cubicBezTo>
                  <a:cubicBezTo>
                    <a:pt x="3972330" y="3016748"/>
                    <a:pt x="4710518" y="3607298"/>
                    <a:pt x="5353456" y="3782558"/>
                  </a:cubicBezTo>
                  <a:cubicBezTo>
                    <a:pt x="5906858" y="3934006"/>
                    <a:pt x="6559320" y="3850186"/>
                    <a:pt x="7006995" y="3392986"/>
                  </a:cubicBezTo>
                  <a:cubicBezTo>
                    <a:pt x="7565160" y="2821486"/>
                    <a:pt x="7475626" y="2466203"/>
                    <a:pt x="8492895" y="2407148"/>
                  </a:cubicBezTo>
                  <a:cubicBezTo>
                    <a:pt x="9212985" y="2365238"/>
                    <a:pt x="9866400" y="2736713"/>
                    <a:pt x="10588395" y="2607173"/>
                  </a:cubicBezTo>
                  <a:cubicBezTo>
                    <a:pt x="11225618" y="2491921"/>
                    <a:pt x="12105728" y="1653721"/>
                    <a:pt x="11922847" y="958396"/>
                  </a:cubicBezTo>
                  <a:close/>
                </a:path>
              </a:pathLst>
            </a:custGeom>
            <a:grpFill/>
            <a:ln w="9525" cap="flat">
              <a:noFill/>
              <a:prstDash val="solid"/>
              <a:miter/>
            </a:ln>
          </p:spPr>
          <p:txBody>
            <a:bodyPr rtlCol="0" anchor="ctr"/>
            <a:lstStyle/>
            <a:p>
              <a:endParaRPr lang="en-US"/>
            </a:p>
          </p:txBody>
        </p:sp>
      </p:grpSp>
      <p:grpSp>
        <p:nvGrpSpPr>
          <p:cNvPr id="2" name="Group 1">
            <a:extLst>
              <a:ext uri="{FF2B5EF4-FFF2-40B4-BE49-F238E27FC236}">
                <a16:creationId xmlns:a16="http://schemas.microsoft.com/office/drawing/2014/main" id="{DCBF4C2A-841A-41B9-98BA-B1B6BCBD9E47}"/>
              </a:ext>
            </a:extLst>
          </p:cNvPr>
          <p:cNvGrpSpPr/>
          <p:nvPr/>
        </p:nvGrpSpPr>
        <p:grpSpPr>
          <a:xfrm>
            <a:off x="5896004" y="897971"/>
            <a:ext cx="1040343" cy="2681980"/>
            <a:chOff x="5896004" y="897971"/>
            <a:chExt cx="1040343" cy="2681980"/>
          </a:xfrm>
          <a:solidFill>
            <a:schemeClr val="accent2"/>
          </a:solidFill>
        </p:grpSpPr>
        <p:sp>
          <p:nvSpPr>
            <p:cNvPr id="42" name="Freeform: Shape 41">
              <a:extLst>
                <a:ext uri="{FF2B5EF4-FFF2-40B4-BE49-F238E27FC236}">
                  <a16:creationId xmlns:a16="http://schemas.microsoft.com/office/drawing/2014/main" id="{0B672E30-0915-4756-8DA9-EC7826FEA941}"/>
                </a:ext>
              </a:extLst>
            </p:cNvPr>
            <p:cNvSpPr/>
            <p:nvPr/>
          </p:nvSpPr>
          <p:spPr>
            <a:xfrm flipH="1">
              <a:off x="5896004" y="897971"/>
              <a:ext cx="1040343" cy="2681980"/>
            </a:xfrm>
            <a:custGeom>
              <a:avLst/>
              <a:gdLst>
                <a:gd name="connsiteX0" fmla="*/ 15747 w 1825371"/>
                <a:gd name="connsiteY0" fmla="*/ 1352 h 3047785"/>
                <a:gd name="connsiteX1" fmla="*/ 83062 w 1825371"/>
                <a:gd name="connsiteY1" fmla="*/ 34837 h 3047785"/>
                <a:gd name="connsiteX2" fmla="*/ 961270 w 1825371"/>
                <a:gd name="connsiteY2" fmla="*/ 755975 h 3047785"/>
                <a:gd name="connsiteX3" fmla="*/ 1239162 w 1825371"/>
                <a:gd name="connsiteY3" fmla="*/ 1001764 h 3047785"/>
                <a:gd name="connsiteX4" fmla="*/ 1276445 w 1825371"/>
                <a:gd name="connsiteY4" fmla="*/ 1025928 h 3047785"/>
                <a:gd name="connsiteX5" fmla="*/ 1316489 w 1825371"/>
                <a:gd name="connsiteY5" fmla="*/ 1009704 h 3047785"/>
                <a:gd name="connsiteX6" fmla="*/ 1345141 w 1825371"/>
                <a:gd name="connsiteY6" fmla="*/ 948602 h 3047785"/>
                <a:gd name="connsiteX7" fmla="*/ 1407624 w 1825371"/>
                <a:gd name="connsiteY7" fmla="*/ 869894 h 3047785"/>
                <a:gd name="connsiteX8" fmla="*/ 1749379 w 1825371"/>
                <a:gd name="connsiteY8" fmla="*/ 590967 h 3047785"/>
                <a:gd name="connsiteX9" fmla="*/ 1808066 w 1825371"/>
                <a:gd name="connsiteY9" fmla="*/ 545399 h 3047785"/>
                <a:gd name="connsiteX10" fmla="*/ 1825326 w 1825371"/>
                <a:gd name="connsiteY10" fmla="*/ 554375 h 3047785"/>
                <a:gd name="connsiteX11" fmla="*/ 1811172 w 1825371"/>
                <a:gd name="connsiteY11" fmla="*/ 590277 h 3047785"/>
                <a:gd name="connsiteX12" fmla="*/ 1721073 w 1825371"/>
                <a:gd name="connsiteY12" fmla="*/ 698326 h 3047785"/>
                <a:gd name="connsiteX13" fmla="*/ 1385877 w 1825371"/>
                <a:gd name="connsiteY13" fmla="*/ 1068389 h 3047785"/>
                <a:gd name="connsiteX14" fmla="*/ 1376211 w 1825371"/>
                <a:gd name="connsiteY14" fmla="*/ 1098421 h 3047785"/>
                <a:gd name="connsiteX15" fmla="*/ 1361366 w 1825371"/>
                <a:gd name="connsiteY15" fmla="*/ 1135359 h 3047785"/>
                <a:gd name="connsiteX16" fmla="*/ 1355153 w 1825371"/>
                <a:gd name="connsiteY16" fmla="*/ 1169879 h 3047785"/>
                <a:gd name="connsiteX17" fmla="*/ 1409696 w 1825371"/>
                <a:gd name="connsiteY17" fmla="*/ 1384253 h 3047785"/>
                <a:gd name="connsiteX18" fmla="*/ 1524994 w 1825371"/>
                <a:gd name="connsiteY18" fmla="*/ 1739817 h 3047785"/>
                <a:gd name="connsiteX19" fmla="*/ 1659971 w 1825371"/>
                <a:gd name="connsiteY19" fmla="*/ 2199288 h 3047785"/>
                <a:gd name="connsiteX20" fmla="*/ 1782864 w 1825371"/>
                <a:gd name="connsiteY20" fmla="*/ 2697077 h 3047785"/>
                <a:gd name="connsiteX21" fmla="*/ 1794257 w 1825371"/>
                <a:gd name="connsiteY21" fmla="*/ 2767845 h 3047785"/>
                <a:gd name="connsiteX22" fmla="*/ 1791840 w 1825371"/>
                <a:gd name="connsiteY22" fmla="*/ 2778202 h 3047785"/>
                <a:gd name="connsiteX23" fmla="*/ 1784245 w 1825371"/>
                <a:gd name="connsiteY23" fmla="*/ 2770607 h 3047785"/>
                <a:gd name="connsiteX24" fmla="*/ 1746617 w 1825371"/>
                <a:gd name="connsiteY24" fmla="*/ 2660831 h 3047785"/>
                <a:gd name="connsiteX25" fmla="*/ 1513602 w 1825371"/>
                <a:gd name="connsiteY25" fmla="*/ 1875484 h 3047785"/>
                <a:gd name="connsiteX26" fmla="*/ 1297158 w 1825371"/>
                <a:gd name="connsiteY26" fmla="*/ 1267919 h 3047785"/>
                <a:gd name="connsiteX27" fmla="*/ 1275064 w 1825371"/>
                <a:gd name="connsiteY27" fmla="*/ 1217173 h 3047785"/>
                <a:gd name="connsiteX28" fmla="*/ 1248483 w 1825371"/>
                <a:gd name="connsiteY28" fmla="*/ 1193353 h 3047785"/>
                <a:gd name="connsiteX29" fmla="*/ 1232949 w 1825371"/>
                <a:gd name="connsiteY29" fmla="*/ 1222351 h 3047785"/>
                <a:gd name="connsiteX30" fmla="*/ 1230877 w 1825371"/>
                <a:gd name="connsiteY30" fmla="*/ 1283108 h 3047785"/>
                <a:gd name="connsiteX31" fmla="*/ 1243305 w 1825371"/>
                <a:gd name="connsiteY31" fmla="*/ 1522336 h 3047785"/>
                <a:gd name="connsiteX32" fmla="*/ 1261256 w 1825371"/>
                <a:gd name="connsiteY32" fmla="*/ 1854772 h 3047785"/>
                <a:gd name="connsiteX33" fmla="*/ 1272647 w 1825371"/>
                <a:gd name="connsiteY33" fmla="*/ 2086061 h 3047785"/>
                <a:gd name="connsiteX34" fmla="*/ 1288528 w 1825371"/>
                <a:gd name="connsiteY34" fmla="*/ 2674639 h 3047785"/>
                <a:gd name="connsiteX35" fmla="*/ 1297493 w 1825371"/>
                <a:gd name="connsiteY35" fmla="*/ 3047785 h 3047785"/>
                <a:gd name="connsiteX36" fmla="*/ 1048951 w 1825371"/>
                <a:gd name="connsiteY36" fmla="*/ 3047785 h 3047785"/>
                <a:gd name="connsiteX37" fmla="*/ 1053441 w 1825371"/>
                <a:gd name="connsiteY37" fmla="*/ 2920082 h 3047785"/>
                <a:gd name="connsiteX38" fmla="*/ 1066213 w 1825371"/>
                <a:gd name="connsiteY38" fmla="*/ 2573839 h 3047785"/>
                <a:gd name="connsiteX39" fmla="*/ 1077951 w 1825371"/>
                <a:gd name="connsiteY39" fmla="*/ 2236916 h 3047785"/>
                <a:gd name="connsiteX40" fmla="*/ 1093485 w 1825371"/>
                <a:gd name="connsiteY40" fmla="*/ 1882733 h 3047785"/>
                <a:gd name="connsiteX41" fmla="*/ 1107983 w 1825371"/>
                <a:gd name="connsiteY41" fmla="*/ 1608293 h 3047785"/>
                <a:gd name="connsiteX42" fmla="*/ 1125245 w 1825371"/>
                <a:gd name="connsiteY42" fmla="*/ 1293464 h 3047785"/>
                <a:gd name="connsiteX43" fmla="*/ 1096247 w 1825371"/>
                <a:gd name="connsiteY43" fmla="*/ 1270681 h 3047785"/>
                <a:gd name="connsiteX44" fmla="*/ 984400 w 1825371"/>
                <a:gd name="connsiteY44" fmla="*/ 1242374 h 3047785"/>
                <a:gd name="connsiteX45" fmla="*/ 977149 w 1825371"/>
                <a:gd name="connsiteY45" fmla="*/ 1225458 h 3047785"/>
                <a:gd name="connsiteX46" fmla="*/ 983019 w 1825371"/>
                <a:gd name="connsiteY46" fmla="*/ 1189902 h 3047785"/>
                <a:gd name="connsiteX47" fmla="*/ 1016158 w 1825371"/>
                <a:gd name="connsiteY47" fmla="*/ 1097041 h 3047785"/>
                <a:gd name="connsiteX48" fmla="*/ 1055513 w 1825371"/>
                <a:gd name="connsiteY48" fmla="*/ 1078055 h 3047785"/>
                <a:gd name="connsiteX49" fmla="*/ 1097628 w 1825371"/>
                <a:gd name="connsiteY49" fmla="*/ 1104290 h 3047785"/>
                <a:gd name="connsiteX50" fmla="*/ 1115579 w 1825371"/>
                <a:gd name="connsiteY50" fmla="*/ 1107743 h 3047785"/>
                <a:gd name="connsiteX51" fmla="*/ 1177026 w 1825371"/>
                <a:gd name="connsiteY51" fmla="*/ 1087375 h 3047785"/>
                <a:gd name="connsiteX52" fmla="*/ 1179787 w 1825371"/>
                <a:gd name="connsiteY52" fmla="*/ 1073913 h 3047785"/>
                <a:gd name="connsiteX53" fmla="*/ 1135255 w 1825371"/>
                <a:gd name="connsiteY53" fmla="*/ 1041117 h 3047785"/>
                <a:gd name="connsiteX54" fmla="*/ 939868 w 1825371"/>
                <a:gd name="connsiteY54" fmla="*/ 883702 h 3047785"/>
                <a:gd name="connsiteX55" fmla="*/ 549783 w 1825371"/>
                <a:gd name="connsiteY55" fmla="*/ 496379 h 3047785"/>
                <a:gd name="connsiteX56" fmla="*/ 40947 w 1825371"/>
                <a:gd name="connsiteY56" fmla="*/ 48990 h 3047785"/>
                <a:gd name="connsiteX57" fmla="*/ 5735 w 1825371"/>
                <a:gd name="connsiteY57" fmla="*/ 17231 h 3047785"/>
                <a:gd name="connsiteX58" fmla="*/ 902 w 1825371"/>
                <a:gd name="connsiteY58" fmla="*/ 4114 h 3047785"/>
                <a:gd name="connsiteX59" fmla="*/ 15747 w 1825371"/>
                <a:gd name="connsiteY59" fmla="*/ 1352 h 3047785"/>
                <a:gd name="connsiteX0" fmla="*/ 15747 w 1825371"/>
                <a:gd name="connsiteY0" fmla="*/ 1352 h 4705763"/>
                <a:gd name="connsiteX1" fmla="*/ 83062 w 1825371"/>
                <a:gd name="connsiteY1" fmla="*/ 34837 h 4705763"/>
                <a:gd name="connsiteX2" fmla="*/ 961270 w 1825371"/>
                <a:gd name="connsiteY2" fmla="*/ 755975 h 4705763"/>
                <a:gd name="connsiteX3" fmla="*/ 1239162 w 1825371"/>
                <a:gd name="connsiteY3" fmla="*/ 1001764 h 4705763"/>
                <a:gd name="connsiteX4" fmla="*/ 1276445 w 1825371"/>
                <a:gd name="connsiteY4" fmla="*/ 1025928 h 4705763"/>
                <a:gd name="connsiteX5" fmla="*/ 1316489 w 1825371"/>
                <a:gd name="connsiteY5" fmla="*/ 1009704 h 4705763"/>
                <a:gd name="connsiteX6" fmla="*/ 1345141 w 1825371"/>
                <a:gd name="connsiteY6" fmla="*/ 948602 h 4705763"/>
                <a:gd name="connsiteX7" fmla="*/ 1407624 w 1825371"/>
                <a:gd name="connsiteY7" fmla="*/ 869894 h 4705763"/>
                <a:gd name="connsiteX8" fmla="*/ 1749379 w 1825371"/>
                <a:gd name="connsiteY8" fmla="*/ 590967 h 4705763"/>
                <a:gd name="connsiteX9" fmla="*/ 1808066 w 1825371"/>
                <a:gd name="connsiteY9" fmla="*/ 545399 h 4705763"/>
                <a:gd name="connsiteX10" fmla="*/ 1825326 w 1825371"/>
                <a:gd name="connsiteY10" fmla="*/ 554375 h 4705763"/>
                <a:gd name="connsiteX11" fmla="*/ 1811172 w 1825371"/>
                <a:gd name="connsiteY11" fmla="*/ 590277 h 4705763"/>
                <a:gd name="connsiteX12" fmla="*/ 1721073 w 1825371"/>
                <a:gd name="connsiteY12" fmla="*/ 698326 h 4705763"/>
                <a:gd name="connsiteX13" fmla="*/ 1385877 w 1825371"/>
                <a:gd name="connsiteY13" fmla="*/ 1068389 h 4705763"/>
                <a:gd name="connsiteX14" fmla="*/ 1376211 w 1825371"/>
                <a:gd name="connsiteY14" fmla="*/ 1098421 h 4705763"/>
                <a:gd name="connsiteX15" fmla="*/ 1361366 w 1825371"/>
                <a:gd name="connsiteY15" fmla="*/ 1135359 h 4705763"/>
                <a:gd name="connsiteX16" fmla="*/ 1355153 w 1825371"/>
                <a:gd name="connsiteY16" fmla="*/ 1169879 h 4705763"/>
                <a:gd name="connsiteX17" fmla="*/ 1409696 w 1825371"/>
                <a:gd name="connsiteY17" fmla="*/ 1384253 h 4705763"/>
                <a:gd name="connsiteX18" fmla="*/ 1524994 w 1825371"/>
                <a:gd name="connsiteY18" fmla="*/ 1739817 h 4705763"/>
                <a:gd name="connsiteX19" fmla="*/ 1659971 w 1825371"/>
                <a:gd name="connsiteY19" fmla="*/ 2199288 h 4705763"/>
                <a:gd name="connsiteX20" fmla="*/ 1782864 w 1825371"/>
                <a:gd name="connsiteY20" fmla="*/ 2697077 h 4705763"/>
                <a:gd name="connsiteX21" fmla="*/ 1794257 w 1825371"/>
                <a:gd name="connsiteY21" fmla="*/ 2767845 h 4705763"/>
                <a:gd name="connsiteX22" fmla="*/ 1791840 w 1825371"/>
                <a:gd name="connsiteY22" fmla="*/ 2778202 h 4705763"/>
                <a:gd name="connsiteX23" fmla="*/ 1784245 w 1825371"/>
                <a:gd name="connsiteY23" fmla="*/ 2770607 h 4705763"/>
                <a:gd name="connsiteX24" fmla="*/ 1746617 w 1825371"/>
                <a:gd name="connsiteY24" fmla="*/ 2660831 h 4705763"/>
                <a:gd name="connsiteX25" fmla="*/ 1513602 w 1825371"/>
                <a:gd name="connsiteY25" fmla="*/ 1875484 h 4705763"/>
                <a:gd name="connsiteX26" fmla="*/ 1297158 w 1825371"/>
                <a:gd name="connsiteY26" fmla="*/ 1267919 h 4705763"/>
                <a:gd name="connsiteX27" fmla="*/ 1275064 w 1825371"/>
                <a:gd name="connsiteY27" fmla="*/ 1217173 h 4705763"/>
                <a:gd name="connsiteX28" fmla="*/ 1248483 w 1825371"/>
                <a:gd name="connsiteY28" fmla="*/ 1193353 h 4705763"/>
                <a:gd name="connsiteX29" fmla="*/ 1232949 w 1825371"/>
                <a:gd name="connsiteY29" fmla="*/ 1222351 h 4705763"/>
                <a:gd name="connsiteX30" fmla="*/ 1230877 w 1825371"/>
                <a:gd name="connsiteY30" fmla="*/ 1283108 h 4705763"/>
                <a:gd name="connsiteX31" fmla="*/ 1243305 w 1825371"/>
                <a:gd name="connsiteY31" fmla="*/ 1522336 h 4705763"/>
                <a:gd name="connsiteX32" fmla="*/ 1261256 w 1825371"/>
                <a:gd name="connsiteY32" fmla="*/ 1854772 h 4705763"/>
                <a:gd name="connsiteX33" fmla="*/ 1272647 w 1825371"/>
                <a:gd name="connsiteY33" fmla="*/ 2086061 h 4705763"/>
                <a:gd name="connsiteX34" fmla="*/ 1288528 w 1825371"/>
                <a:gd name="connsiteY34" fmla="*/ 2674639 h 4705763"/>
                <a:gd name="connsiteX35" fmla="*/ 1297493 w 1825371"/>
                <a:gd name="connsiteY35" fmla="*/ 3047785 h 4705763"/>
                <a:gd name="connsiteX36" fmla="*/ 938419 w 1825371"/>
                <a:gd name="connsiteY36" fmla="*/ 4705763 h 4705763"/>
                <a:gd name="connsiteX37" fmla="*/ 1053441 w 1825371"/>
                <a:gd name="connsiteY37" fmla="*/ 2920082 h 4705763"/>
                <a:gd name="connsiteX38" fmla="*/ 1066213 w 1825371"/>
                <a:gd name="connsiteY38" fmla="*/ 2573839 h 4705763"/>
                <a:gd name="connsiteX39" fmla="*/ 1077951 w 1825371"/>
                <a:gd name="connsiteY39" fmla="*/ 2236916 h 4705763"/>
                <a:gd name="connsiteX40" fmla="*/ 1093485 w 1825371"/>
                <a:gd name="connsiteY40" fmla="*/ 1882733 h 4705763"/>
                <a:gd name="connsiteX41" fmla="*/ 1107983 w 1825371"/>
                <a:gd name="connsiteY41" fmla="*/ 1608293 h 4705763"/>
                <a:gd name="connsiteX42" fmla="*/ 1125245 w 1825371"/>
                <a:gd name="connsiteY42" fmla="*/ 1293464 h 4705763"/>
                <a:gd name="connsiteX43" fmla="*/ 1096247 w 1825371"/>
                <a:gd name="connsiteY43" fmla="*/ 1270681 h 4705763"/>
                <a:gd name="connsiteX44" fmla="*/ 984400 w 1825371"/>
                <a:gd name="connsiteY44" fmla="*/ 1242374 h 4705763"/>
                <a:gd name="connsiteX45" fmla="*/ 977149 w 1825371"/>
                <a:gd name="connsiteY45" fmla="*/ 1225458 h 4705763"/>
                <a:gd name="connsiteX46" fmla="*/ 983019 w 1825371"/>
                <a:gd name="connsiteY46" fmla="*/ 1189902 h 4705763"/>
                <a:gd name="connsiteX47" fmla="*/ 1016158 w 1825371"/>
                <a:gd name="connsiteY47" fmla="*/ 1097041 h 4705763"/>
                <a:gd name="connsiteX48" fmla="*/ 1055513 w 1825371"/>
                <a:gd name="connsiteY48" fmla="*/ 1078055 h 4705763"/>
                <a:gd name="connsiteX49" fmla="*/ 1097628 w 1825371"/>
                <a:gd name="connsiteY49" fmla="*/ 1104290 h 4705763"/>
                <a:gd name="connsiteX50" fmla="*/ 1115579 w 1825371"/>
                <a:gd name="connsiteY50" fmla="*/ 1107743 h 4705763"/>
                <a:gd name="connsiteX51" fmla="*/ 1177026 w 1825371"/>
                <a:gd name="connsiteY51" fmla="*/ 1087375 h 4705763"/>
                <a:gd name="connsiteX52" fmla="*/ 1179787 w 1825371"/>
                <a:gd name="connsiteY52" fmla="*/ 1073913 h 4705763"/>
                <a:gd name="connsiteX53" fmla="*/ 1135255 w 1825371"/>
                <a:gd name="connsiteY53" fmla="*/ 1041117 h 4705763"/>
                <a:gd name="connsiteX54" fmla="*/ 939868 w 1825371"/>
                <a:gd name="connsiteY54" fmla="*/ 883702 h 4705763"/>
                <a:gd name="connsiteX55" fmla="*/ 549783 w 1825371"/>
                <a:gd name="connsiteY55" fmla="*/ 496379 h 4705763"/>
                <a:gd name="connsiteX56" fmla="*/ 40947 w 1825371"/>
                <a:gd name="connsiteY56" fmla="*/ 48990 h 4705763"/>
                <a:gd name="connsiteX57" fmla="*/ 5735 w 1825371"/>
                <a:gd name="connsiteY57" fmla="*/ 17231 h 4705763"/>
                <a:gd name="connsiteX58" fmla="*/ 902 w 1825371"/>
                <a:gd name="connsiteY58" fmla="*/ 4114 h 4705763"/>
                <a:gd name="connsiteX59" fmla="*/ 15747 w 1825371"/>
                <a:gd name="connsiteY59" fmla="*/ 1352 h 4705763"/>
                <a:gd name="connsiteX0" fmla="*/ 15747 w 1825371"/>
                <a:gd name="connsiteY0" fmla="*/ 1352 h 4705763"/>
                <a:gd name="connsiteX1" fmla="*/ 83062 w 1825371"/>
                <a:gd name="connsiteY1" fmla="*/ 34837 h 4705763"/>
                <a:gd name="connsiteX2" fmla="*/ 961270 w 1825371"/>
                <a:gd name="connsiteY2" fmla="*/ 755975 h 4705763"/>
                <a:gd name="connsiteX3" fmla="*/ 1239162 w 1825371"/>
                <a:gd name="connsiteY3" fmla="*/ 1001764 h 4705763"/>
                <a:gd name="connsiteX4" fmla="*/ 1276445 w 1825371"/>
                <a:gd name="connsiteY4" fmla="*/ 1025928 h 4705763"/>
                <a:gd name="connsiteX5" fmla="*/ 1316489 w 1825371"/>
                <a:gd name="connsiteY5" fmla="*/ 1009704 h 4705763"/>
                <a:gd name="connsiteX6" fmla="*/ 1345141 w 1825371"/>
                <a:gd name="connsiteY6" fmla="*/ 948602 h 4705763"/>
                <a:gd name="connsiteX7" fmla="*/ 1407624 w 1825371"/>
                <a:gd name="connsiteY7" fmla="*/ 869894 h 4705763"/>
                <a:gd name="connsiteX8" fmla="*/ 1749379 w 1825371"/>
                <a:gd name="connsiteY8" fmla="*/ 590967 h 4705763"/>
                <a:gd name="connsiteX9" fmla="*/ 1808066 w 1825371"/>
                <a:gd name="connsiteY9" fmla="*/ 545399 h 4705763"/>
                <a:gd name="connsiteX10" fmla="*/ 1825326 w 1825371"/>
                <a:gd name="connsiteY10" fmla="*/ 554375 h 4705763"/>
                <a:gd name="connsiteX11" fmla="*/ 1811172 w 1825371"/>
                <a:gd name="connsiteY11" fmla="*/ 590277 h 4705763"/>
                <a:gd name="connsiteX12" fmla="*/ 1721073 w 1825371"/>
                <a:gd name="connsiteY12" fmla="*/ 698326 h 4705763"/>
                <a:gd name="connsiteX13" fmla="*/ 1385877 w 1825371"/>
                <a:gd name="connsiteY13" fmla="*/ 1068389 h 4705763"/>
                <a:gd name="connsiteX14" fmla="*/ 1376211 w 1825371"/>
                <a:gd name="connsiteY14" fmla="*/ 1098421 h 4705763"/>
                <a:gd name="connsiteX15" fmla="*/ 1361366 w 1825371"/>
                <a:gd name="connsiteY15" fmla="*/ 1135359 h 4705763"/>
                <a:gd name="connsiteX16" fmla="*/ 1355153 w 1825371"/>
                <a:gd name="connsiteY16" fmla="*/ 1169879 h 4705763"/>
                <a:gd name="connsiteX17" fmla="*/ 1409696 w 1825371"/>
                <a:gd name="connsiteY17" fmla="*/ 1384253 h 4705763"/>
                <a:gd name="connsiteX18" fmla="*/ 1524994 w 1825371"/>
                <a:gd name="connsiteY18" fmla="*/ 1739817 h 4705763"/>
                <a:gd name="connsiteX19" fmla="*/ 1659971 w 1825371"/>
                <a:gd name="connsiteY19" fmla="*/ 2199288 h 4705763"/>
                <a:gd name="connsiteX20" fmla="*/ 1782864 w 1825371"/>
                <a:gd name="connsiteY20" fmla="*/ 2697077 h 4705763"/>
                <a:gd name="connsiteX21" fmla="*/ 1794257 w 1825371"/>
                <a:gd name="connsiteY21" fmla="*/ 2767845 h 4705763"/>
                <a:gd name="connsiteX22" fmla="*/ 1791840 w 1825371"/>
                <a:gd name="connsiteY22" fmla="*/ 2778202 h 4705763"/>
                <a:gd name="connsiteX23" fmla="*/ 1784245 w 1825371"/>
                <a:gd name="connsiteY23" fmla="*/ 2770607 h 4705763"/>
                <a:gd name="connsiteX24" fmla="*/ 1746617 w 1825371"/>
                <a:gd name="connsiteY24" fmla="*/ 2660831 h 4705763"/>
                <a:gd name="connsiteX25" fmla="*/ 1513602 w 1825371"/>
                <a:gd name="connsiteY25" fmla="*/ 1875484 h 4705763"/>
                <a:gd name="connsiteX26" fmla="*/ 1297158 w 1825371"/>
                <a:gd name="connsiteY26" fmla="*/ 1267919 h 4705763"/>
                <a:gd name="connsiteX27" fmla="*/ 1275064 w 1825371"/>
                <a:gd name="connsiteY27" fmla="*/ 1217173 h 4705763"/>
                <a:gd name="connsiteX28" fmla="*/ 1248483 w 1825371"/>
                <a:gd name="connsiteY28" fmla="*/ 1193353 h 4705763"/>
                <a:gd name="connsiteX29" fmla="*/ 1232949 w 1825371"/>
                <a:gd name="connsiteY29" fmla="*/ 1222351 h 4705763"/>
                <a:gd name="connsiteX30" fmla="*/ 1230877 w 1825371"/>
                <a:gd name="connsiteY30" fmla="*/ 1283108 h 4705763"/>
                <a:gd name="connsiteX31" fmla="*/ 1243305 w 1825371"/>
                <a:gd name="connsiteY31" fmla="*/ 1522336 h 4705763"/>
                <a:gd name="connsiteX32" fmla="*/ 1261256 w 1825371"/>
                <a:gd name="connsiteY32" fmla="*/ 1854772 h 4705763"/>
                <a:gd name="connsiteX33" fmla="*/ 1272647 w 1825371"/>
                <a:gd name="connsiteY33" fmla="*/ 2086061 h 4705763"/>
                <a:gd name="connsiteX34" fmla="*/ 1288528 w 1825371"/>
                <a:gd name="connsiteY34" fmla="*/ 2674639 h 4705763"/>
                <a:gd name="connsiteX35" fmla="*/ 1297493 w 1825371"/>
                <a:gd name="connsiteY35" fmla="*/ 4685667 h 4705763"/>
                <a:gd name="connsiteX36" fmla="*/ 938419 w 1825371"/>
                <a:gd name="connsiteY36" fmla="*/ 4705763 h 4705763"/>
                <a:gd name="connsiteX37" fmla="*/ 1053441 w 1825371"/>
                <a:gd name="connsiteY37" fmla="*/ 2920082 h 4705763"/>
                <a:gd name="connsiteX38" fmla="*/ 1066213 w 1825371"/>
                <a:gd name="connsiteY38" fmla="*/ 2573839 h 4705763"/>
                <a:gd name="connsiteX39" fmla="*/ 1077951 w 1825371"/>
                <a:gd name="connsiteY39" fmla="*/ 2236916 h 4705763"/>
                <a:gd name="connsiteX40" fmla="*/ 1093485 w 1825371"/>
                <a:gd name="connsiteY40" fmla="*/ 1882733 h 4705763"/>
                <a:gd name="connsiteX41" fmla="*/ 1107983 w 1825371"/>
                <a:gd name="connsiteY41" fmla="*/ 1608293 h 4705763"/>
                <a:gd name="connsiteX42" fmla="*/ 1125245 w 1825371"/>
                <a:gd name="connsiteY42" fmla="*/ 1293464 h 4705763"/>
                <a:gd name="connsiteX43" fmla="*/ 1096247 w 1825371"/>
                <a:gd name="connsiteY43" fmla="*/ 1270681 h 4705763"/>
                <a:gd name="connsiteX44" fmla="*/ 984400 w 1825371"/>
                <a:gd name="connsiteY44" fmla="*/ 1242374 h 4705763"/>
                <a:gd name="connsiteX45" fmla="*/ 977149 w 1825371"/>
                <a:gd name="connsiteY45" fmla="*/ 1225458 h 4705763"/>
                <a:gd name="connsiteX46" fmla="*/ 983019 w 1825371"/>
                <a:gd name="connsiteY46" fmla="*/ 1189902 h 4705763"/>
                <a:gd name="connsiteX47" fmla="*/ 1016158 w 1825371"/>
                <a:gd name="connsiteY47" fmla="*/ 1097041 h 4705763"/>
                <a:gd name="connsiteX48" fmla="*/ 1055513 w 1825371"/>
                <a:gd name="connsiteY48" fmla="*/ 1078055 h 4705763"/>
                <a:gd name="connsiteX49" fmla="*/ 1097628 w 1825371"/>
                <a:gd name="connsiteY49" fmla="*/ 1104290 h 4705763"/>
                <a:gd name="connsiteX50" fmla="*/ 1115579 w 1825371"/>
                <a:gd name="connsiteY50" fmla="*/ 1107743 h 4705763"/>
                <a:gd name="connsiteX51" fmla="*/ 1177026 w 1825371"/>
                <a:gd name="connsiteY51" fmla="*/ 1087375 h 4705763"/>
                <a:gd name="connsiteX52" fmla="*/ 1179787 w 1825371"/>
                <a:gd name="connsiteY52" fmla="*/ 1073913 h 4705763"/>
                <a:gd name="connsiteX53" fmla="*/ 1135255 w 1825371"/>
                <a:gd name="connsiteY53" fmla="*/ 1041117 h 4705763"/>
                <a:gd name="connsiteX54" fmla="*/ 939868 w 1825371"/>
                <a:gd name="connsiteY54" fmla="*/ 883702 h 4705763"/>
                <a:gd name="connsiteX55" fmla="*/ 549783 w 1825371"/>
                <a:gd name="connsiteY55" fmla="*/ 496379 h 4705763"/>
                <a:gd name="connsiteX56" fmla="*/ 40947 w 1825371"/>
                <a:gd name="connsiteY56" fmla="*/ 48990 h 4705763"/>
                <a:gd name="connsiteX57" fmla="*/ 5735 w 1825371"/>
                <a:gd name="connsiteY57" fmla="*/ 17231 h 4705763"/>
                <a:gd name="connsiteX58" fmla="*/ 902 w 1825371"/>
                <a:gd name="connsiteY58" fmla="*/ 4114 h 4705763"/>
                <a:gd name="connsiteX59" fmla="*/ 15747 w 1825371"/>
                <a:gd name="connsiteY59" fmla="*/ 1352 h 4705763"/>
                <a:gd name="connsiteX0" fmla="*/ 15747 w 1825371"/>
                <a:gd name="connsiteY0" fmla="*/ 1352 h 4705763"/>
                <a:gd name="connsiteX1" fmla="*/ 83062 w 1825371"/>
                <a:gd name="connsiteY1" fmla="*/ 34837 h 4705763"/>
                <a:gd name="connsiteX2" fmla="*/ 961270 w 1825371"/>
                <a:gd name="connsiteY2" fmla="*/ 755975 h 4705763"/>
                <a:gd name="connsiteX3" fmla="*/ 1239162 w 1825371"/>
                <a:gd name="connsiteY3" fmla="*/ 1001764 h 4705763"/>
                <a:gd name="connsiteX4" fmla="*/ 1276445 w 1825371"/>
                <a:gd name="connsiteY4" fmla="*/ 1025928 h 4705763"/>
                <a:gd name="connsiteX5" fmla="*/ 1316489 w 1825371"/>
                <a:gd name="connsiteY5" fmla="*/ 1009704 h 4705763"/>
                <a:gd name="connsiteX6" fmla="*/ 1345141 w 1825371"/>
                <a:gd name="connsiteY6" fmla="*/ 948602 h 4705763"/>
                <a:gd name="connsiteX7" fmla="*/ 1407624 w 1825371"/>
                <a:gd name="connsiteY7" fmla="*/ 869894 h 4705763"/>
                <a:gd name="connsiteX8" fmla="*/ 1749379 w 1825371"/>
                <a:gd name="connsiteY8" fmla="*/ 590967 h 4705763"/>
                <a:gd name="connsiteX9" fmla="*/ 1808066 w 1825371"/>
                <a:gd name="connsiteY9" fmla="*/ 545399 h 4705763"/>
                <a:gd name="connsiteX10" fmla="*/ 1825326 w 1825371"/>
                <a:gd name="connsiteY10" fmla="*/ 554375 h 4705763"/>
                <a:gd name="connsiteX11" fmla="*/ 1811172 w 1825371"/>
                <a:gd name="connsiteY11" fmla="*/ 590277 h 4705763"/>
                <a:gd name="connsiteX12" fmla="*/ 1721073 w 1825371"/>
                <a:gd name="connsiteY12" fmla="*/ 698326 h 4705763"/>
                <a:gd name="connsiteX13" fmla="*/ 1385877 w 1825371"/>
                <a:gd name="connsiteY13" fmla="*/ 1068389 h 4705763"/>
                <a:gd name="connsiteX14" fmla="*/ 1376211 w 1825371"/>
                <a:gd name="connsiteY14" fmla="*/ 1098421 h 4705763"/>
                <a:gd name="connsiteX15" fmla="*/ 1361366 w 1825371"/>
                <a:gd name="connsiteY15" fmla="*/ 1135359 h 4705763"/>
                <a:gd name="connsiteX16" fmla="*/ 1355153 w 1825371"/>
                <a:gd name="connsiteY16" fmla="*/ 1169879 h 4705763"/>
                <a:gd name="connsiteX17" fmla="*/ 1409696 w 1825371"/>
                <a:gd name="connsiteY17" fmla="*/ 1384253 h 4705763"/>
                <a:gd name="connsiteX18" fmla="*/ 1524994 w 1825371"/>
                <a:gd name="connsiteY18" fmla="*/ 1739817 h 4705763"/>
                <a:gd name="connsiteX19" fmla="*/ 1659971 w 1825371"/>
                <a:gd name="connsiteY19" fmla="*/ 2199288 h 4705763"/>
                <a:gd name="connsiteX20" fmla="*/ 1782864 w 1825371"/>
                <a:gd name="connsiteY20" fmla="*/ 2697077 h 4705763"/>
                <a:gd name="connsiteX21" fmla="*/ 1794257 w 1825371"/>
                <a:gd name="connsiteY21" fmla="*/ 2767845 h 4705763"/>
                <a:gd name="connsiteX22" fmla="*/ 1791840 w 1825371"/>
                <a:gd name="connsiteY22" fmla="*/ 2778202 h 4705763"/>
                <a:gd name="connsiteX23" fmla="*/ 1784245 w 1825371"/>
                <a:gd name="connsiteY23" fmla="*/ 2770607 h 4705763"/>
                <a:gd name="connsiteX24" fmla="*/ 1746617 w 1825371"/>
                <a:gd name="connsiteY24" fmla="*/ 2660831 h 4705763"/>
                <a:gd name="connsiteX25" fmla="*/ 1513602 w 1825371"/>
                <a:gd name="connsiteY25" fmla="*/ 1875484 h 4705763"/>
                <a:gd name="connsiteX26" fmla="*/ 1297158 w 1825371"/>
                <a:gd name="connsiteY26" fmla="*/ 1267919 h 4705763"/>
                <a:gd name="connsiteX27" fmla="*/ 1275064 w 1825371"/>
                <a:gd name="connsiteY27" fmla="*/ 1217173 h 4705763"/>
                <a:gd name="connsiteX28" fmla="*/ 1248483 w 1825371"/>
                <a:gd name="connsiteY28" fmla="*/ 1193353 h 4705763"/>
                <a:gd name="connsiteX29" fmla="*/ 1232949 w 1825371"/>
                <a:gd name="connsiteY29" fmla="*/ 1222351 h 4705763"/>
                <a:gd name="connsiteX30" fmla="*/ 1230877 w 1825371"/>
                <a:gd name="connsiteY30" fmla="*/ 1283108 h 4705763"/>
                <a:gd name="connsiteX31" fmla="*/ 1243305 w 1825371"/>
                <a:gd name="connsiteY31" fmla="*/ 1522336 h 4705763"/>
                <a:gd name="connsiteX32" fmla="*/ 1261256 w 1825371"/>
                <a:gd name="connsiteY32" fmla="*/ 1854772 h 4705763"/>
                <a:gd name="connsiteX33" fmla="*/ 1272647 w 1825371"/>
                <a:gd name="connsiteY33" fmla="*/ 2086061 h 4705763"/>
                <a:gd name="connsiteX34" fmla="*/ 1297493 w 1825371"/>
                <a:gd name="connsiteY34" fmla="*/ 4685667 h 4705763"/>
                <a:gd name="connsiteX35" fmla="*/ 938419 w 1825371"/>
                <a:gd name="connsiteY35" fmla="*/ 4705763 h 4705763"/>
                <a:gd name="connsiteX36" fmla="*/ 1053441 w 1825371"/>
                <a:gd name="connsiteY36" fmla="*/ 2920082 h 4705763"/>
                <a:gd name="connsiteX37" fmla="*/ 1066213 w 1825371"/>
                <a:gd name="connsiteY37" fmla="*/ 2573839 h 4705763"/>
                <a:gd name="connsiteX38" fmla="*/ 1077951 w 1825371"/>
                <a:gd name="connsiteY38" fmla="*/ 2236916 h 4705763"/>
                <a:gd name="connsiteX39" fmla="*/ 1093485 w 1825371"/>
                <a:gd name="connsiteY39" fmla="*/ 1882733 h 4705763"/>
                <a:gd name="connsiteX40" fmla="*/ 1107983 w 1825371"/>
                <a:gd name="connsiteY40" fmla="*/ 1608293 h 4705763"/>
                <a:gd name="connsiteX41" fmla="*/ 1125245 w 1825371"/>
                <a:gd name="connsiteY41" fmla="*/ 1293464 h 4705763"/>
                <a:gd name="connsiteX42" fmla="*/ 1096247 w 1825371"/>
                <a:gd name="connsiteY42" fmla="*/ 1270681 h 4705763"/>
                <a:gd name="connsiteX43" fmla="*/ 984400 w 1825371"/>
                <a:gd name="connsiteY43" fmla="*/ 1242374 h 4705763"/>
                <a:gd name="connsiteX44" fmla="*/ 977149 w 1825371"/>
                <a:gd name="connsiteY44" fmla="*/ 1225458 h 4705763"/>
                <a:gd name="connsiteX45" fmla="*/ 983019 w 1825371"/>
                <a:gd name="connsiteY45" fmla="*/ 1189902 h 4705763"/>
                <a:gd name="connsiteX46" fmla="*/ 1016158 w 1825371"/>
                <a:gd name="connsiteY46" fmla="*/ 1097041 h 4705763"/>
                <a:gd name="connsiteX47" fmla="*/ 1055513 w 1825371"/>
                <a:gd name="connsiteY47" fmla="*/ 1078055 h 4705763"/>
                <a:gd name="connsiteX48" fmla="*/ 1097628 w 1825371"/>
                <a:gd name="connsiteY48" fmla="*/ 1104290 h 4705763"/>
                <a:gd name="connsiteX49" fmla="*/ 1115579 w 1825371"/>
                <a:gd name="connsiteY49" fmla="*/ 1107743 h 4705763"/>
                <a:gd name="connsiteX50" fmla="*/ 1177026 w 1825371"/>
                <a:gd name="connsiteY50" fmla="*/ 1087375 h 4705763"/>
                <a:gd name="connsiteX51" fmla="*/ 1179787 w 1825371"/>
                <a:gd name="connsiteY51" fmla="*/ 1073913 h 4705763"/>
                <a:gd name="connsiteX52" fmla="*/ 1135255 w 1825371"/>
                <a:gd name="connsiteY52" fmla="*/ 1041117 h 4705763"/>
                <a:gd name="connsiteX53" fmla="*/ 939868 w 1825371"/>
                <a:gd name="connsiteY53" fmla="*/ 883702 h 4705763"/>
                <a:gd name="connsiteX54" fmla="*/ 549783 w 1825371"/>
                <a:gd name="connsiteY54" fmla="*/ 496379 h 4705763"/>
                <a:gd name="connsiteX55" fmla="*/ 40947 w 1825371"/>
                <a:gd name="connsiteY55" fmla="*/ 48990 h 4705763"/>
                <a:gd name="connsiteX56" fmla="*/ 5735 w 1825371"/>
                <a:gd name="connsiteY56" fmla="*/ 17231 h 4705763"/>
                <a:gd name="connsiteX57" fmla="*/ 902 w 1825371"/>
                <a:gd name="connsiteY57" fmla="*/ 4114 h 4705763"/>
                <a:gd name="connsiteX58" fmla="*/ 15747 w 1825371"/>
                <a:gd name="connsiteY58" fmla="*/ 1352 h 4705763"/>
                <a:gd name="connsiteX0" fmla="*/ 15747 w 1825371"/>
                <a:gd name="connsiteY0" fmla="*/ 1352 h 4705763"/>
                <a:gd name="connsiteX1" fmla="*/ 83062 w 1825371"/>
                <a:gd name="connsiteY1" fmla="*/ 34837 h 4705763"/>
                <a:gd name="connsiteX2" fmla="*/ 961270 w 1825371"/>
                <a:gd name="connsiteY2" fmla="*/ 755975 h 4705763"/>
                <a:gd name="connsiteX3" fmla="*/ 1239162 w 1825371"/>
                <a:gd name="connsiteY3" fmla="*/ 1001764 h 4705763"/>
                <a:gd name="connsiteX4" fmla="*/ 1276445 w 1825371"/>
                <a:gd name="connsiteY4" fmla="*/ 1025928 h 4705763"/>
                <a:gd name="connsiteX5" fmla="*/ 1316489 w 1825371"/>
                <a:gd name="connsiteY5" fmla="*/ 1009704 h 4705763"/>
                <a:gd name="connsiteX6" fmla="*/ 1345141 w 1825371"/>
                <a:gd name="connsiteY6" fmla="*/ 948602 h 4705763"/>
                <a:gd name="connsiteX7" fmla="*/ 1407624 w 1825371"/>
                <a:gd name="connsiteY7" fmla="*/ 869894 h 4705763"/>
                <a:gd name="connsiteX8" fmla="*/ 1749379 w 1825371"/>
                <a:gd name="connsiteY8" fmla="*/ 590967 h 4705763"/>
                <a:gd name="connsiteX9" fmla="*/ 1808066 w 1825371"/>
                <a:gd name="connsiteY9" fmla="*/ 545399 h 4705763"/>
                <a:gd name="connsiteX10" fmla="*/ 1825326 w 1825371"/>
                <a:gd name="connsiteY10" fmla="*/ 554375 h 4705763"/>
                <a:gd name="connsiteX11" fmla="*/ 1811172 w 1825371"/>
                <a:gd name="connsiteY11" fmla="*/ 590277 h 4705763"/>
                <a:gd name="connsiteX12" fmla="*/ 1721073 w 1825371"/>
                <a:gd name="connsiteY12" fmla="*/ 698326 h 4705763"/>
                <a:gd name="connsiteX13" fmla="*/ 1385877 w 1825371"/>
                <a:gd name="connsiteY13" fmla="*/ 1068389 h 4705763"/>
                <a:gd name="connsiteX14" fmla="*/ 1376211 w 1825371"/>
                <a:gd name="connsiteY14" fmla="*/ 1098421 h 4705763"/>
                <a:gd name="connsiteX15" fmla="*/ 1361366 w 1825371"/>
                <a:gd name="connsiteY15" fmla="*/ 1135359 h 4705763"/>
                <a:gd name="connsiteX16" fmla="*/ 1355153 w 1825371"/>
                <a:gd name="connsiteY16" fmla="*/ 1169879 h 4705763"/>
                <a:gd name="connsiteX17" fmla="*/ 1409696 w 1825371"/>
                <a:gd name="connsiteY17" fmla="*/ 1384253 h 4705763"/>
                <a:gd name="connsiteX18" fmla="*/ 1524994 w 1825371"/>
                <a:gd name="connsiteY18" fmla="*/ 1739817 h 4705763"/>
                <a:gd name="connsiteX19" fmla="*/ 1659971 w 1825371"/>
                <a:gd name="connsiteY19" fmla="*/ 2199288 h 4705763"/>
                <a:gd name="connsiteX20" fmla="*/ 1782864 w 1825371"/>
                <a:gd name="connsiteY20" fmla="*/ 2697077 h 4705763"/>
                <a:gd name="connsiteX21" fmla="*/ 1794257 w 1825371"/>
                <a:gd name="connsiteY21" fmla="*/ 2767845 h 4705763"/>
                <a:gd name="connsiteX22" fmla="*/ 1791840 w 1825371"/>
                <a:gd name="connsiteY22" fmla="*/ 2778202 h 4705763"/>
                <a:gd name="connsiteX23" fmla="*/ 1784245 w 1825371"/>
                <a:gd name="connsiteY23" fmla="*/ 2770607 h 4705763"/>
                <a:gd name="connsiteX24" fmla="*/ 1746617 w 1825371"/>
                <a:gd name="connsiteY24" fmla="*/ 2660831 h 4705763"/>
                <a:gd name="connsiteX25" fmla="*/ 1513602 w 1825371"/>
                <a:gd name="connsiteY25" fmla="*/ 1875484 h 4705763"/>
                <a:gd name="connsiteX26" fmla="*/ 1297158 w 1825371"/>
                <a:gd name="connsiteY26" fmla="*/ 1267919 h 4705763"/>
                <a:gd name="connsiteX27" fmla="*/ 1275064 w 1825371"/>
                <a:gd name="connsiteY27" fmla="*/ 1217173 h 4705763"/>
                <a:gd name="connsiteX28" fmla="*/ 1248483 w 1825371"/>
                <a:gd name="connsiteY28" fmla="*/ 1193353 h 4705763"/>
                <a:gd name="connsiteX29" fmla="*/ 1232949 w 1825371"/>
                <a:gd name="connsiteY29" fmla="*/ 1222351 h 4705763"/>
                <a:gd name="connsiteX30" fmla="*/ 1230877 w 1825371"/>
                <a:gd name="connsiteY30" fmla="*/ 1283108 h 4705763"/>
                <a:gd name="connsiteX31" fmla="*/ 1243305 w 1825371"/>
                <a:gd name="connsiteY31" fmla="*/ 1522336 h 4705763"/>
                <a:gd name="connsiteX32" fmla="*/ 1261256 w 1825371"/>
                <a:gd name="connsiteY32" fmla="*/ 1854772 h 4705763"/>
                <a:gd name="connsiteX33" fmla="*/ 1297493 w 1825371"/>
                <a:gd name="connsiteY33" fmla="*/ 4685667 h 4705763"/>
                <a:gd name="connsiteX34" fmla="*/ 938419 w 1825371"/>
                <a:gd name="connsiteY34" fmla="*/ 4705763 h 4705763"/>
                <a:gd name="connsiteX35" fmla="*/ 1053441 w 1825371"/>
                <a:gd name="connsiteY35" fmla="*/ 2920082 h 4705763"/>
                <a:gd name="connsiteX36" fmla="*/ 1066213 w 1825371"/>
                <a:gd name="connsiteY36" fmla="*/ 2573839 h 4705763"/>
                <a:gd name="connsiteX37" fmla="*/ 1077951 w 1825371"/>
                <a:gd name="connsiteY37" fmla="*/ 2236916 h 4705763"/>
                <a:gd name="connsiteX38" fmla="*/ 1093485 w 1825371"/>
                <a:gd name="connsiteY38" fmla="*/ 1882733 h 4705763"/>
                <a:gd name="connsiteX39" fmla="*/ 1107983 w 1825371"/>
                <a:gd name="connsiteY39" fmla="*/ 1608293 h 4705763"/>
                <a:gd name="connsiteX40" fmla="*/ 1125245 w 1825371"/>
                <a:gd name="connsiteY40" fmla="*/ 1293464 h 4705763"/>
                <a:gd name="connsiteX41" fmla="*/ 1096247 w 1825371"/>
                <a:gd name="connsiteY41" fmla="*/ 1270681 h 4705763"/>
                <a:gd name="connsiteX42" fmla="*/ 984400 w 1825371"/>
                <a:gd name="connsiteY42" fmla="*/ 1242374 h 4705763"/>
                <a:gd name="connsiteX43" fmla="*/ 977149 w 1825371"/>
                <a:gd name="connsiteY43" fmla="*/ 1225458 h 4705763"/>
                <a:gd name="connsiteX44" fmla="*/ 983019 w 1825371"/>
                <a:gd name="connsiteY44" fmla="*/ 1189902 h 4705763"/>
                <a:gd name="connsiteX45" fmla="*/ 1016158 w 1825371"/>
                <a:gd name="connsiteY45" fmla="*/ 1097041 h 4705763"/>
                <a:gd name="connsiteX46" fmla="*/ 1055513 w 1825371"/>
                <a:gd name="connsiteY46" fmla="*/ 1078055 h 4705763"/>
                <a:gd name="connsiteX47" fmla="*/ 1097628 w 1825371"/>
                <a:gd name="connsiteY47" fmla="*/ 1104290 h 4705763"/>
                <a:gd name="connsiteX48" fmla="*/ 1115579 w 1825371"/>
                <a:gd name="connsiteY48" fmla="*/ 1107743 h 4705763"/>
                <a:gd name="connsiteX49" fmla="*/ 1177026 w 1825371"/>
                <a:gd name="connsiteY49" fmla="*/ 1087375 h 4705763"/>
                <a:gd name="connsiteX50" fmla="*/ 1179787 w 1825371"/>
                <a:gd name="connsiteY50" fmla="*/ 1073913 h 4705763"/>
                <a:gd name="connsiteX51" fmla="*/ 1135255 w 1825371"/>
                <a:gd name="connsiteY51" fmla="*/ 1041117 h 4705763"/>
                <a:gd name="connsiteX52" fmla="*/ 939868 w 1825371"/>
                <a:gd name="connsiteY52" fmla="*/ 883702 h 4705763"/>
                <a:gd name="connsiteX53" fmla="*/ 549783 w 1825371"/>
                <a:gd name="connsiteY53" fmla="*/ 496379 h 4705763"/>
                <a:gd name="connsiteX54" fmla="*/ 40947 w 1825371"/>
                <a:gd name="connsiteY54" fmla="*/ 48990 h 4705763"/>
                <a:gd name="connsiteX55" fmla="*/ 5735 w 1825371"/>
                <a:gd name="connsiteY55" fmla="*/ 17231 h 4705763"/>
                <a:gd name="connsiteX56" fmla="*/ 902 w 1825371"/>
                <a:gd name="connsiteY56" fmla="*/ 4114 h 4705763"/>
                <a:gd name="connsiteX57" fmla="*/ 15747 w 1825371"/>
                <a:gd name="connsiteY57" fmla="*/ 1352 h 4705763"/>
                <a:gd name="connsiteX0" fmla="*/ 15747 w 1825371"/>
                <a:gd name="connsiteY0" fmla="*/ 1352 h 4705763"/>
                <a:gd name="connsiteX1" fmla="*/ 83062 w 1825371"/>
                <a:gd name="connsiteY1" fmla="*/ 34837 h 4705763"/>
                <a:gd name="connsiteX2" fmla="*/ 961270 w 1825371"/>
                <a:gd name="connsiteY2" fmla="*/ 755975 h 4705763"/>
                <a:gd name="connsiteX3" fmla="*/ 1239162 w 1825371"/>
                <a:gd name="connsiteY3" fmla="*/ 1001764 h 4705763"/>
                <a:gd name="connsiteX4" fmla="*/ 1276445 w 1825371"/>
                <a:gd name="connsiteY4" fmla="*/ 1025928 h 4705763"/>
                <a:gd name="connsiteX5" fmla="*/ 1316489 w 1825371"/>
                <a:gd name="connsiteY5" fmla="*/ 1009704 h 4705763"/>
                <a:gd name="connsiteX6" fmla="*/ 1345141 w 1825371"/>
                <a:gd name="connsiteY6" fmla="*/ 948602 h 4705763"/>
                <a:gd name="connsiteX7" fmla="*/ 1407624 w 1825371"/>
                <a:gd name="connsiteY7" fmla="*/ 869894 h 4705763"/>
                <a:gd name="connsiteX8" fmla="*/ 1749379 w 1825371"/>
                <a:gd name="connsiteY8" fmla="*/ 590967 h 4705763"/>
                <a:gd name="connsiteX9" fmla="*/ 1808066 w 1825371"/>
                <a:gd name="connsiteY9" fmla="*/ 545399 h 4705763"/>
                <a:gd name="connsiteX10" fmla="*/ 1825326 w 1825371"/>
                <a:gd name="connsiteY10" fmla="*/ 554375 h 4705763"/>
                <a:gd name="connsiteX11" fmla="*/ 1811172 w 1825371"/>
                <a:gd name="connsiteY11" fmla="*/ 590277 h 4705763"/>
                <a:gd name="connsiteX12" fmla="*/ 1721073 w 1825371"/>
                <a:gd name="connsiteY12" fmla="*/ 698326 h 4705763"/>
                <a:gd name="connsiteX13" fmla="*/ 1385877 w 1825371"/>
                <a:gd name="connsiteY13" fmla="*/ 1068389 h 4705763"/>
                <a:gd name="connsiteX14" fmla="*/ 1376211 w 1825371"/>
                <a:gd name="connsiteY14" fmla="*/ 1098421 h 4705763"/>
                <a:gd name="connsiteX15" fmla="*/ 1361366 w 1825371"/>
                <a:gd name="connsiteY15" fmla="*/ 1135359 h 4705763"/>
                <a:gd name="connsiteX16" fmla="*/ 1355153 w 1825371"/>
                <a:gd name="connsiteY16" fmla="*/ 1169879 h 4705763"/>
                <a:gd name="connsiteX17" fmla="*/ 1409696 w 1825371"/>
                <a:gd name="connsiteY17" fmla="*/ 1384253 h 4705763"/>
                <a:gd name="connsiteX18" fmla="*/ 1524994 w 1825371"/>
                <a:gd name="connsiteY18" fmla="*/ 1739817 h 4705763"/>
                <a:gd name="connsiteX19" fmla="*/ 1659971 w 1825371"/>
                <a:gd name="connsiteY19" fmla="*/ 2199288 h 4705763"/>
                <a:gd name="connsiteX20" fmla="*/ 1782864 w 1825371"/>
                <a:gd name="connsiteY20" fmla="*/ 2697077 h 4705763"/>
                <a:gd name="connsiteX21" fmla="*/ 1794257 w 1825371"/>
                <a:gd name="connsiteY21" fmla="*/ 2767845 h 4705763"/>
                <a:gd name="connsiteX22" fmla="*/ 1791840 w 1825371"/>
                <a:gd name="connsiteY22" fmla="*/ 2778202 h 4705763"/>
                <a:gd name="connsiteX23" fmla="*/ 1784245 w 1825371"/>
                <a:gd name="connsiteY23" fmla="*/ 2770607 h 4705763"/>
                <a:gd name="connsiteX24" fmla="*/ 1746617 w 1825371"/>
                <a:gd name="connsiteY24" fmla="*/ 2660831 h 4705763"/>
                <a:gd name="connsiteX25" fmla="*/ 1513602 w 1825371"/>
                <a:gd name="connsiteY25" fmla="*/ 1875484 h 4705763"/>
                <a:gd name="connsiteX26" fmla="*/ 1297158 w 1825371"/>
                <a:gd name="connsiteY26" fmla="*/ 1267919 h 4705763"/>
                <a:gd name="connsiteX27" fmla="*/ 1275064 w 1825371"/>
                <a:gd name="connsiteY27" fmla="*/ 1217173 h 4705763"/>
                <a:gd name="connsiteX28" fmla="*/ 1248483 w 1825371"/>
                <a:gd name="connsiteY28" fmla="*/ 1193353 h 4705763"/>
                <a:gd name="connsiteX29" fmla="*/ 1232949 w 1825371"/>
                <a:gd name="connsiteY29" fmla="*/ 1222351 h 4705763"/>
                <a:gd name="connsiteX30" fmla="*/ 1230877 w 1825371"/>
                <a:gd name="connsiteY30" fmla="*/ 1283108 h 4705763"/>
                <a:gd name="connsiteX31" fmla="*/ 1243305 w 1825371"/>
                <a:gd name="connsiteY31" fmla="*/ 1522336 h 4705763"/>
                <a:gd name="connsiteX32" fmla="*/ 1297493 w 1825371"/>
                <a:gd name="connsiteY32" fmla="*/ 4685667 h 4705763"/>
                <a:gd name="connsiteX33" fmla="*/ 938419 w 1825371"/>
                <a:gd name="connsiteY33" fmla="*/ 4705763 h 4705763"/>
                <a:gd name="connsiteX34" fmla="*/ 1053441 w 1825371"/>
                <a:gd name="connsiteY34" fmla="*/ 2920082 h 4705763"/>
                <a:gd name="connsiteX35" fmla="*/ 1066213 w 1825371"/>
                <a:gd name="connsiteY35" fmla="*/ 2573839 h 4705763"/>
                <a:gd name="connsiteX36" fmla="*/ 1077951 w 1825371"/>
                <a:gd name="connsiteY36" fmla="*/ 2236916 h 4705763"/>
                <a:gd name="connsiteX37" fmla="*/ 1093485 w 1825371"/>
                <a:gd name="connsiteY37" fmla="*/ 1882733 h 4705763"/>
                <a:gd name="connsiteX38" fmla="*/ 1107983 w 1825371"/>
                <a:gd name="connsiteY38" fmla="*/ 1608293 h 4705763"/>
                <a:gd name="connsiteX39" fmla="*/ 1125245 w 1825371"/>
                <a:gd name="connsiteY39" fmla="*/ 1293464 h 4705763"/>
                <a:gd name="connsiteX40" fmla="*/ 1096247 w 1825371"/>
                <a:gd name="connsiteY40" fmla="*/ 1270681 h 4705763"/>
                <a:gd name="connsiteX41" fmla="*/ 984400 w 1825371"/>
                <a:gd name="connsiteY41" fmla="*/ 1242374 h 4705763"/>
                <a:gd name="connsiteX42" fmla="*/ 977149 w 1825371"/>
                <a:gd name="connsiteY42" fmla="*/ 1225458 h 4705763"/>
                <a:gd name="connsiteX43" fmla="*/ 983019 w 1825371"/>
                <a:gd name="connsiteY43" fmla="*/ 1189902 h 4705763"/>
                <a:gd name="connsiteX44" fmla="*/ 1016158 w 1825371"/>
                <a:gd name="connsiteY44" fmla="*/ 1097041 h 4705763"/>
                <a:gd name="connsiteX45" fmla="*/ 1055513 w 1825371"/>
                <a:gd name="connsiteY45" fmla="*/ 1078055 h 4705763"/>
                <a:gd name="connsiteX46" fmla="*/ 1097628 w 1825371"/>
                <a:gd name="connsiteY46" fmla="*/ 1104290 h 4705763"/>
                <a:gd name="connsiteX47" fmla="*/ 1115579 w 1825371"/>
                <a:gd name="connsiteY47" fmla="*/ 1107743 h 4705763"/>
                <a:gd name="connsiteX48" fmla="*/ 1177026 w 1825371"/>
                <a:gd name="connsiteY48" fmla="*/ 1087375 h 4705763"/>
                <a:gd name="connsiteX49" fmla="*/ 1179787 w 1825371"/>
                <a:gd name="connsiteY49" fmla="*/ 1073913 h 4705763"/>
                <a:gd name="connsiteX50" fmla="*/ 1135255 w 1825371"/>
                <a:gd name="connsiteY50" fmla="*/ 1041117 h 4705763"/>
                <a:gd name="connsiteX51" fmla="*/ 939868 w 1825371"/>
                <a:gd name="connsiteY51" fmla="*/ 883702 h 4705763"/>
                <a:gd name="connsiteX52" fmla="*/ 549783 w 1825371"/>
                <a:gd name="connsiteY52" fmla="*/ 496379 h 4705763"/>
                <a:gd name="connsiteX53" fmla="*/ 40947 w 1825371"/>
                <a:gd name="connsiteY53" fmla="*/ 48990 h 4705763"/>
                <a:gd name="connsiteX54" fmla="*/ 5735 w 1825371"/>
                <a:gd name="connsiteY54" fmla="*/ 17231 h 4705763"/>
                <a:gd name="connsiteX55" fmla="*/ 902 w 1825371"/>
                <a:gd name="connsiteY55" fmla="*/ 4114 h 4705763"/>
                <a:gd name="connsiteX56" fmla="*/ 15747 w 1825371"/>
                <a:gd name="connsiteY56" fmla="*/ 1352 h 4705763"/>
                <a:gd name="connsiteX0" fmla="*/ 15747 w 1825371"/>
                <a:gd name="connsiteY0" fmla="*/ 1352 h 4705763"/>
                <a:gd name="connsiteX1" fmla="*/ 83062 w 1825371"/>
                <a:gd name="connsiteY1" fmla="*/ 34837 h 4705763"/>
                <a:gd name="connsiteX2" fmla="*/ 961270 w 1825371"/>
                <a:gd name="connsiteY2" fmla="*/ 755975 h 4705763"/>
                <a:gd name="connsiteX3" fmla="*/ 1239162 w 1825371"/>
                <a:gd name="connsiteY3" fmla="*/ 1001764 h 4705763"/>
                <a:gd name="connsiteX4" fmla="*/ 1276445 w 1825371"/>
                <a:gd name="connsiteY4" fmla="*/ 1025928 h 4705763"/>
                <a:gd name="connsiteX5" fmla="*/ 1316489 w 1825371"/>
                <a:gd name="connsiteY5" fmla="*/ 1009704 h 4705763"/>
                <a:gd name="connsiteX6" fmla="*/ 1345141 w 1825371"/>
                <a:gd name="connsiteY6" fmla="*/ 948602 h 4705763"/>
                <a:gd name="connsiteX7" fmla="*/ 1407624 w 1825371"/>
                <a:gd name="connsiteY7" fmla="*/ 869894 h 4705763"/>
                <a:gd name="connsiteX8" fmla="*/ 1749379 w 1825371"/>
                <a:gd name="connsiteY8" fmla="*/ 590967 h 4705763"/>
                <a:gd name="connsiteX9" fmla="*/ 1808066 w 1825371"/>
                <a:gd name="connsiteY9" fmla="*/ 545399 h 4705763"/>
                <a:gd name="connsiteX10" fmla="*/ 1825326 w 1825371"/>
                <a:gd name="connsiteY10" fmla="*/ 554375 h 4705763"/>
                <a:gd name="connsiteX11" fmla="*/ 1811172 w 1825371"/>
                <a:gd name="connsiteY11" fmla="*/ 590277 h 4705763"/>
                <a:gd name="connsiteX12" fmla="*/ 1721073 w 1825371"/>
                <a:gd name="connsiteY12" fmla="*/ 698326 h 4705763"/>
                <a:gd name="connsiteX13" fmla="*/ 1385877 w 1825371"/>
                <a:gd name="connsiteY13" fmla="*/ 1068389 h 4705763"/>
                <a:gd name="connsiteX14" fmla="*/ 1376211 w 1825371"/>
                <a:gd name="connsiteY14" fmla="*/ 1098421 h 4705763"/>
                <a:gd name="connsiteX15" fmla="*/ 1361366 w 1825371"/>
                <a:gd name="connsiteY15" fmla="*/ 1135359 h 4705763"/>
                <a:gd name="connsiteX16" fmla="*/ 1355153 w 1825371"/>
                <a:gd name="connsiteY16" fmla="*/ 1169879 h 4705763"/>
                <a:gd name="connsiteX17" fmla="*/ 1409696 w 1825371"/>
                <a:gd name="connsiteY17" fmla="*/ 1384253 h 4705763"/>
                <a:gd name="connsiteX18" fmla="*/ 1524994 w 1825371"/>
                <a:gd name="connsiteY18" fmla="*/ 1739817 h 4705763"/>
                <a:gd name="connsiteX19" fmla="*/ 1659971 w 1825371"/>
                <a:gd name="connsiteY19" fmla="*/ 2199288 h 4705763"/>
                <a:gd name="connsiteX20" fmla="*/ 1782864 w 1825371"/>
                <a:gd name="connsiteY20" fmla="*/ 2697077 h 4705763"/>
                <a:gd name="connsiteX21" fmla="*/ 1794257 w 1825371"/>
                <a:gd name="connsiteY21" fmla="*/ 2767845 h 4705763"/>
                <a:gd name="connsiteX22" fmla="*/ 1791840 w 1825371"/>
                <a:gd name="connsiteY22" fmla="*/ 2778202 h 4705763"/>
                <a:gd name="connsiteX23" fmla="*/ 1784245 w 1825371"/>
                <a:gd name="connsiteY23" fmla="*/ 2770607 h 4705763"/>
                <a:gd name="connsiteX24" fmla="*/ 1746617 w 1825371"/>
                <a:gd name="connsiteY24" fmla="*/ 2660831 h 4705763"/>
                <a:gd name="connsiteX25" fmla="*/ 1513602 w 1825371"/>
                <a:gd name="connsiteY25" fmla="*/ 1875484 h 4705763"/>
                <a:gd name="connsiteX26" fmla="*/ 1297158 w 1825371"/>
                <a:gd name="connsiteY26" fmla="*/ 1267919 h 4705763"/>
                <a:gd name="connsiteX27" fmla="*/ 1275064 w 1825371"/>
                <a:gd name="connsiteY27" fmla="*/ 1217173 h 4705763"/>
                <a:gd name="connsiteX28" fmla="*/ 1248483 w 1825371"/>
                <a:gd name="connsiteY28" fmla="*/ 1193353 h 4705763"/>
                <a:gd name="connsiteX29" fmla="*/ 1232949 w 1825371"/>
                <a:gd name="connsiteY29" fmla="*/ 1222351 h 4705763"/>
                <a:gd name="connsiteX30" fmla="*/ 1230877 w 1825371"/>
                <a:gd name="connsiteY30" fmla="*/ 1283108 h 4705763"/>
                <a:gd name="connsiteX31" fmla="*/ 1297493 w 1825371"/>
                <a:gd name="connsiteY31" fmla="*/ 4685667 h 4705763"/>
                <a:gd name="connsiteX32" fmla="*/ 938419 w 1825371"/>
                <a:gd name="connsiteY32" fmla="*/ 4705763 h 4705763"/>
                <a:gd name="connsiteX33" fmla="*/ 1053441 w 1825371"/>
                <a:gd name="connsiteY33" fmla="*/ 2920082 h 4705763"/>
                <a:gd name="connsiteX34" fmla="*/ 1066213 w 1825371"/>
                <a:gd name="connsiteY34" fmla="*/ 2573839 h 4705763"/>
                <a:gd name="connsiteX35" fmla="*/ 1077951 w 1825371"/>
                <a:gd name="connsiteY35" fmla="*/ 2236916 h 4705763"/>
                <a:gd name="connsiteX36" fmla="*/ 1093485 w 1825371"/>
                <a:gd name="connsiteY36" fmla="*/ 1882733 h 4705763"/>
                <a:gd name="connsiteX37" fmla="*/ 1107983 w 1825371"/>
                <a:gd name="connsiteY37" fmla="*/ 1608293 h 4705763"/>
                <a:gd name="connsiteX38" fmla="*/ 1125245 w 1825371"/>
                <a:gd name="connsiteY38" fmla="*/ 1293464 h 4705763"/>
                <a:gd name="connsiteX39" fmla="*/ 1096247 w 1825371"/>
                <a:gd name="connsiteY39" fmla="*/ 1270681 h 4705763"/>
                <a:gd name="connsiteX40" fmla="*/ 984400 w 1825371"/>
                <a:gd name="connsiteY40" fmla="*/ 1242374 h 4705763"/>
                <a:gd name="connsiteX41" fmla="*/ 977149 w 1825371"/>
                <a:gd name="connsiteY41" fmla="*/ 1225458 h 4705763"/>
                <a:gd name="connsiteX42" fmla="*/ 983019 w 1825371"/>
                <a:gd name="connsiteY42" fmla="*/ 1189902 h 4705763"/>
                <a:gd name="connsiteX43" fmla="*/ 1016158 w 1825371"/>
                <a:gd name="connsiteY43" fmla="*/ 1097041 h 4705763"/>
                <a:gd name="connsiteX44" fmla="*/ 1055513 w 1825371"/>
                <a:gd name="connsiteY44" fmla="*/ 1078055 h 4705763"/>
                <a:gd name="connsiteX45" fmla="*/ 1097628 w 1825371"/>
                <a:gd name="connsiteY45" fmla="*/ 1104290 h 4705763"/>
                <a:gd name="connsiteX46" fmla="*/ 1115579 w 1825371"/>
                <a:gd name="connsiteY46" fmla="*/ 1107743 h 4705763"/>
                <a:gd name="connsiteX47" fmla="*/ 1177026 w 1825371"/>
                <a:gd name="connsiteY47" fmla="*/ 1087375 h 4705763"/>
                <a:gd name="connsiteX48" fmla="*/ 1179787 w 1825371"/>
                <a:gd name="connsiteY48" fmla="*/ 1073913 h 4705763"/>
                <a:gd name="connsiteX49" fmla="*/ 1135255 w 1825371"/>
                <a:gd name="connsiteY49" fmla="*/ 1041117 h 4705763"/>
                <a:gd name="connsiteX50" fmla="*/ 939868 w 1825371"/>
                <a:gd name="connsiteY50" fmla="*/ 883702 h 4705763"/>
                <a:gd name="connsiteX51" fmla="*/ 549783 w 1825371"/>
                <a:gd name="connsiteY51" fmla="*/ 496379 h 4705763"/>
                <a:gd name="connsiteX52" fmla="*/ 40947 w 1825371"/>
                <a:gd name="connsiteY52" fmla="*/ 48990 h 4705763"/>
                <a:gd name="connsiteX53" fmla="*/ 5735 w 1825371"/>
                <a:gd name="connsiteY53" fmla="*/ 17231 h 4705763"/>
                <a:gd name="connsiteX54" fmla="*/ 902 w 1825371"/>
                <a:gd name="connsiteY54" fmla="*/ 4114 h 4705763"/>
                <a:gd name="connsiteX55" fmla="*/ 15747 w 1825371"/>
                <a:gd name="connsiteY55" fmla="*/ 1352 h 4705763"/>
                <a:gd name="connsiteX0" fmla="*/ 15747 w 1825371"/>
                <a:gd name="connsiteY0" fmla="*/ 1352 h 4705763"/>
                <a:gd name="connsiteX1" fmla="*/ 83062 w 1825371"/>
                <a:gd name="connsiteY1" fmla="*/ 34837 h 4705763"/>
                <a:gd name="connsiteX2" fmla="*/ 961270 w 1825371"/>
                <a:gd name="connsiteY2" fmla="*/ 755975 h 4705763"/>
                <a:gd name="connsiteX3" fmla="*/ 1239162 w 1825371"/>
                <a:gd name="connsiteY3" fmla="*/ 1001764 h 4705763"/>
                <a:gd name="connsiteX4" fmla="*/ 1276445 w 1825371"/>
                <a:gd name="connsiteY4" fmla="*/ 1025928 h 4705763"/>
                <a:gd name="connsiteX5" fmla="*/ 1316489 w 1825371"/>
                <a:gd name="connsiteY5" fmla="*/ 1009704 h 4705763"/>
                <a:gd name="connsiteX6" fmla="*/ 1345141 w 1825371"/>
                <a:gd name="connsiteY6" fmla="*/ 948602 h 4705763"/>
                <a:gd name="connsiteX7" fmla="*/ 1407624 w 1825371"/>
                <a:gd name="connsiteY7" fmla="*/ 869894 h 4705763"/>
                <a:gd name="connsiteX8" fmla="*/ 1749379 w 1825371"/>
                <a:gd name="connsiteY8" fmla="*/ 590967 h 4705763"/>
                <a:gd name="connsiteX9" fmla="*/ 1808066 w 1825371"/>
                <a:gd name="connsiteY9" fmla="*/ 545399 h 4705763"/>
                <a:gd name="connsiteX10" fmla="*/ 1825326 w 1825371"/>
                <a:gd name="connsiteY10" fmla="*/ 554375 h 4705763"/>
                <a:gd name="connsiteX11" fmla="*/ 1811172 w 1825371"/>
                <a:gd name="connsiteY11" fmla="*/ 590277 h 4705763"/>
                <a:gd name="connsiteX12" fmla="*/ 1721073 w 1825371"/>
                <a:gd name="connsiteY12" fmla="*/ 698326 h 4705763"/>
                <a:gd name="connsiteX13" fmla="*/ 1385877 w 1825371"/>
                <a:gd name="connsiteY13" fmla="*/ 1068389 h 4705763"/>
                <a:gd name="connsiteX14" fmla="*/ 1376211 w 1825371"/>
                <a:gd name="connsiteY14" fmla="*/ 1098421 h 4705763"/>
                <a:gd name="connsiteX15" fmla="*/ 1361366 w 1825371"/>
                <a:gd name="connsiteY15" fmla="*/ 1135359 h 4705763"/>
                <a:gd name="connsiteX16" fmla="*/ 1355153 w 1825371"/>
                <a:gd name="connsiteY16" fmla="*/ 1169879 h 4705763"/>
                <a:gd name="connsiteX17" fmla="*/ 1409696 w 1825371"/>
                <a:gd name="connsiteY17" fmla="*/ 1384253 h 4705763"/>
                <a:gd name="connsiteX18" fmla="*/ 1524994 w 1825371"/>
                <a:gd name="connsiteY18" fmla="*/ 1739817 h 4705763"/>
                <a:gd name="connsiteX19" fmla="*/ 1659971 w 1825371"/>
                <a:gd name="connsiteY19" fmla="*/ 2199288 h 4705763"/>
                <a:gd name="connsiteX20" fmla="*/ 1782864 w 1825371"/>
                <a:gd name="connsiteY20" fmla="*/ 2697077 h 4705763"/>
                <a:gd name="connsiteX21" fmla="*/ 1794257 w 1825371"/>
                <a:gd name="connsiteY21" fmla="*/ 2767845 h 4705763"/>
                <a:gd name="connsiteX22" fmla="*/ 1791840 w 1825371"/>
                <a:gd name="connsiteY22" fmla="*/ 2778202 h 4705763"/>
                <a:gd name="connsiteX23" fmla="*/ 1784245 w 1825371"/>
                <a:gd name="connsiteY23" fmla="*/ 2770607 h 4705763"/>
                <a:gd name="connsiteX24" fmla="*/ 1746617 w 1825371"/>
                <a:gd name="connsiteY24" fmla="*/ 2660831 h 4705763"/>
                <a:gd name="connsiteX25" fmla="*/ 1513602 w 1825371"/>
                <a:gd name="connsiteY25" fmla="*/ 1875484 h 4705763"/>
                <a:gd name="connsiteX26" fmla="*/ 1297158 w 1825371"/>
                <a:gd name="connsiteY26" fmla="*/ 1267919 h 4705763"/>
                <a:gd name="connsiteX27" fmla="*/ 1275064 w 1825371"/>
                <a:gd name="connsiteY27" fmla="*/ 1217173 h 4705763"/>
                <a:gd name="connsiteX28" fmla="*/ 1248483 w 1825371"/>
                <a:gd name="connsiteY28" fmla="*/ 1193353 h 4705763"/>
                <a:gd name="connsiteX29" fmla="*/ 1232949 w 1825371"/>
                <a:gd name="connsiteY29" fmla="*/ 1222351 h 4705763"/>
                <a:gd name="connsiteX30" fmla="*/ 1230877 w 1825371"/>
                <a:gd name="connsiteY30" fmla="*/ 1283108 h 4705763"/>
                <a:gd name="connsiteX31" fmla="*/ 1297493 w 1825371"/>
                <a:gd name="connsiteY31" fmla="*/ 4685667 h 4705763"/>
                <a:gd name="connsiteX32" fmla="*/ 938419 w 1825371"/>
                <a:gd name="connsiteY32" fmla="*/ 4705763 h 4705763"/>
                <a:gd name="connsiteX33" fmla="*/ 1053441 w 1825371"/>
                <a:gd name="connsiteY33" fmla="*/ 2920082 h 4705763"/>
                <a:gd name="connsiteX34" fmla="*/ 1066213 w 1825371"/>
                <a:gd name="connsiteY34" fmla="*/ 2573839 h 4705763"/>
                <a:gd name="connsiteX35" fmla="*/ 1077951 w 1825371"/>
                <a:gd name="connsiteY35" fmla="*/ 2236916 h 4705763"/>
                <a:gd name="connsiteX36" fmla="*/ 1093485 w 1825371"/>
                <a:gd name="connsiteY36" fmla="*/ 1882733 h 4705763"/>
                <a:gd name="connsiteX37" fmla="*/ 1125245 w 1825371"/>
                <a:gd name="connsiteY37" fmla="*/ 1293464 h 4705763"/>
                <a:gd name="connsiteX38" fmla="*/ 1096247 w 1825371"/>
                <a:gd name="connsiteY38" fmla="*/ 1270681 h 4705763"/>
                <a:gd name="connsiteX39" fmla="*/ 984400 w 1825371"/>
                <a:gd name="connsiteY39" fmla="*/ 1242374 h 4705763"/>
                <a:gd name="connsiteX40" fmla="*/ 977149 w 1825371"/>
                <a:gd name="connsiteY40" fmla="*/ 1225458 h 4705763"/>
                <a:gd name="connsiteX41" fmla="*/ 983019 w 1825371"/>
                <a:gd name="connsiteY41" fmla="*/ 1189902 h 4705763"/>
                <a:gd name="connsiteX42" fmla="*/ 1016158 w 1825371"/>
                <a:gd name="connsiteY42" fmla="*/ 1097041 h 4705763"/>
                <a:gd name="connsiteX43" fmla="*/ 1055513 w 1825371"/>
                <a:gd name="connsiteY43" fmla="*/ 1078055 h 4705763"/>
                <a:gd name="connsiteX44" fmla="*/ 1097628 w 1825371"/>
                <a:gd name="connsiteY44" fmla="*/ 1104290 h 4705763"/>
                <a:gd name="connsiteX45" fmla="*/ 1115579 w 1825371"/>
                <a:gd name="connsiteY45" fmla="*/ 1107743 h 4705763"/>
                <a:gd name="connsiteX46" fmla="*/ 1177026 w 1825371"/>
                <a:gd name="connsiteY46" fmla="*/ 1087375 h 4705763"/>
                <a:gd name="connsiteX47" fmla="*/ 1179787 w 1825371"/>
                <a:gd name="connsiteY47" fmla="*/ 1073913 h 4705763"/>
                <a:gd name="connsiteX48" fmla="*/ 1135255 w 1825371"/>
                <a:gd name="connsiteY48" fmla="*/ 1041117 h 4705763"/>
                <a:gd name="connsiteX49" fmla="*/ 939868 w 1825371"/>
                <a:gd name="connsiteY49" fmla="*/ 883702 h 4705763"/>
                <a:gd name="connsiteX50" fmla="*/ 549783 w 1825371"/>
                <a:gd name="connsiteY50" fmla="*/ 496379 h 4705763"/>
                <a:gd name="connsiteX51" fmla="*/ 40947 w 1825371"/>
                <a:gd name="connsiteY51" fmla="*/ 48990 h 4705763"/>
                <a:gd name="connsiteX52" fmla="*/ 5735 w 1825371"/>
                <a:gd name="connsiteY52" fmla="*/ 17231 h 4705763"/>
                <a:gd name="connsiteX53" fmla="*/ 902 w 1825371"/>
                <a:gd name="connsiteY53" fmla="*/ 4114 h 4705763"/>
                <a:gd name="connsiteX54" fmla="*/ 15747 w 1825371"/>
                <a:gd name="connsiteY54" fmla="*/ 1352 h 4705763"/>
                <a:gd name="connsiteX0" fmla="*/ 15747 w 1825371"/>
                <a:gd name="connsiteY0" fmla="*/ 1352 h 4705763"/>
                <a:gd name="connsiteX1" fmla="*/ 83062 w 1825371"/>
                <a:gd name="connsiteY1" fmla="*/ 34837 h 4705763"/>
                <a:gd name="connsiteX2" fmla="*/ 961270 w 1825371"/>
                <a:gd name="connsiteY2" fmla="*/ 755975 h 4705763"/>
                <a:gd name="connsiteX3" fmla="*/ 1239162 w 1825371"/>
                <a:gd name="connsiteY3" fmla="*/ 1001764 h 4705763"/>
                <a:gd name="connsiteX4" fmla="*/ 1276445 w 1825371"/>
                <a:gd name="connsiteY4" fmla="*/ 1025928 h 4705763"/>
                <a:gd name="connsiteX5" fmla="*/ 1316489 w 1825371"/>
                <a:gd name="connsiteY5" fmla="*/ 1009704 h 4705763"/>
                <a:gd name="connsiteX6" fmla="*/ 1345141 w 1825371"/>
                <a:gd name="connsiteY6" fmla="*/ 948602 h 4705763"/>
                <a:gd name="connsiteX7" fmla="*/ 1407624 w 1825371"/>
                <a:gd name="connsiteY7" fmla="*/ 869894 h 4705763"/>
                <a:gd name="connsiteX8" fmla="*/ 1749379 w 1825371"/>
                <a:gd name="connsiteY8" fmla="*/ 590967 h 4705763"/>
                <a:gd name="connsiteX9" fmla="*/ 1808066 w 1825371"/>
                <a:gd name="connsiteY9" fmla="*/ 545399 h 4705763"/>
                <a:gd name="connsiteX10" fmla="*/ 1825326 w 1825371"/>
                <a:gd name="connsiteY10" fmla="*/ 554375 h 4705763"/>
                <a:gd name="connsiteX11" fmla="*/ 1811172 w 1825371"/>
                <a:gd name="connsiteY11" fmla="*/ 590277 h 4705763"/>
                <a:gd name="connsiteX12" fmla="*/ 1721073 w 1825371"/>
                <a:gd name="connsiteY12" fmla="*/ 698326 h 4705763"/>
                <a:gd name="connsiteX13" fmla="*/ 1385877 w 1825371"/>
                <a:gd name="connsiteY13" fmla="*/ 1068389 h 4705763"/>
                <a:gd name="connsiteX14" fmla="*/ 1376211 w 1825371"/>
                <a:gd name="connsiteY14" fmla="*/ 1098421 h 4705763"/>
                <a:gd name="connsiteX15" fmla="*/ 1361366 w 1825371"/>
                <a:gd name="connsiteY15" fmla="*/ 1135359 h 4705763"/>
                <a:gd name="connsiteX16" fmla="*/ 1355153 w 1825371"/>
                <a:gd name="connsiteY16" fmla="*/ 1169879 h 4705763"/>
                <a:gd name="connsiteX17" fmla="*/ 1409696 w 1825371"/>
                <a:gd name="connsiteY17" fmla="*/ 1384253 h 4705763"/>
                <a:gd name="connsiteX18" fmla="*/ 1524994 w 1825371"/>
                <a:gd name="connsiteY18" fmla="*/ 1739817 h 4705763"/>
                <a:gd name="connsiteX19" fmla="*/ 1659971 w 1825371"/>
                <a:gd name="connsiteY19" fmla="*/ 2199288 h 4705763"/>
                <a:gd name="connsiteX20" fmla="*/ 1782864 w 1825371"/>
                <a:gd name="connsiteY20" fmla="*/ 2697077 h 4705763"/>
                <a:gd name="connsiteX21" fmla="*/ 1794257 w 1825371"/>
                <a:gd name="connsiteY21" fmla="*/ 2767845 h 4705763"/>
                <a:gd name="connsiteX22" fmla="*/ 1791840 w 1825371"/>
                <a:gd name="connsiteY22" fmla="*/ 2778202 h 4705763"/>
                <a:gd name="connsiteX23" fmla="*/ 1784245 w 1825371"/>
                <a:gd name="connsiteY23" fmla="*/ 2770607 h 4705763"/>
                <a:gd name="connsiteX24" fmla="*/ 1746617 w 1825371"/>
                <a:gd name="connsiteY24" fmla="*/ 2660831 h 4705763"/>
                <a:gd name="connsiteX25" fmla="*/ 1513602 w 1825371"/>
                <a:gd name="connsiteY25" fmla="*/ 1875484 h 4705763"/>
                <a:gd name="connsiteX26" fmla="*/ 1297158 w 1825371"/>
                <a:gd name="connsiteY26" fmla="*/ 1267919 h 4705763"/>
                <a:gd name="connsiteX27" fmla="*/ 1275064 w 1825371"/>
                <a:gd name="connsiteY27" fmla="*/ 1217173 h 4705763"/>
                <a:gd name="connsiteX28" fmla="*/ 1248483 w 1825371"/>
                <a:gd name="connsiteY28" fmla="*/ 1193353 h 4705763"/>
                <a:gd name="connsiteX29" fmla="*/ 1232949 w 1825371"/>
                <a:gd name="connsiteY29" fmla="*/ 1222351 h 4705763"/>
                <a:gd name="connsiteX30" fmla="*/ 1230877 w 1825371"/>
                <a:gd name="connsiteY30" fmla="*/ 1283108 h 4705763"/>
                <a:gd name="connsiteX31" fmla="*/ 1297493 w 1825371"/>
                <a:gd name="connsiteY31" fmla="*/ 4685667 h 4705763"/>
                <a:gd name="connsiteX32" fmla="*/ 938419 w 1825371"/>
                <a:gd name="connsiteY32" fmla="*/ 4705763 h 4705763"/>
                <a:gd name="connsiteX33" fmla="*/ 1053441 w 1825371"/>
                <a:gd name="connsiteY33" fmla="*/ 2920082 h 4705763"/>
                <a:gd name="connsiteX34" fmla="*/ 1066213 w 1825371"/>
                <a:gd name="connsiteY34" fmla="*/ 2573839 h 4705763"/>
                <a:gd name="connsiteX35" fmla="*/ 1077951 w 1825371"/>
                <a:gd name="connsiteY35" fmla="*/ 2236916 h 4705763"/>
                <a:gd name="connsiteX36" fmla="*/ 1125245 w 1825371"/>
                <a:gd name="connsiteY36" fmla="*/ 1293464 h 4705763"/>
                <a:gd name="connsiteX37" fmla="*/ 1096247 w 1825371"/>
                <a:gd name="connsiteY37" fmla="*/ 1270681 h 4705763"/>
                <a:gd name="connsiteX38" fmla="*/ 984400 w 1825371"/>
                <a:gd name="connsiteY38" fmla="*/ 1242374 h 4705763"/>
                <a:gd name="connsiteX39" fmla="*/ 977149 w 1825371"/>
                <a:gd name="connsiteY39" fmla="*/ 1225458 h 4705763"/>
                <a:gd name="connsiteX40" fmla="*/ 983019 w 1825371"/>
                <a:gd name="connsiteY40" fmla="*/ 1189902 h 4705763"/>
                <a:gd name="connsiteX41" fmla="*/ 1016158 w 1825371"/>
                <a:gd name="connsiteY41" fmla="*/ 1097041 h 4705763"/>
                <a:gd name="connsiteX42" fmla="*/ 1055513 w 1825371"/>
                <a:gd name="connsiteY42" fmla="*/ 1078055 h 4705763"/>
                <a:gd name="connsiteX43" fmla="*/ 1097628 w 1825371"/>
                <a:gd name="connsiteY43" fmla="*/ 1104290 h 4705763"/>
                <a:gd name="connsiteX44" fmla="*/ 1115579 w 1825371"/>
                <a:gd name="connsiteY44" fmla="*/ 1107743 h 4705763"/>
                <a:gd name="connsiteX45" fmla="*/ 1177026 w 1825371"/>
                <a:gd name="connsiteY45" fmla="*/ 1087375 h 4705763"/>
                <a:gd name="connsiteX46" fmla="*/ 1179787 w 1825371"/>
                <a:gd name="connsiteY46" fmla="*/ 1073913 h 4705763"/>
                <a:gd name="connsiteX47" fmla="*/ 1135255 w 1825371"/>
                <a:gd name="connsiteY47" fmla="*/ 1041117 h 4705763"/>
                <a:gd name="connsiteX48" fmla="*/ 939868 w 1825371"/>
                <a:gd name="connsiteY48" fmla="*/ 883702 h 4705763"/>
                <a:gd name="connsiteX49" fmla="*/ 549783 w 1825371"/>
                <a:gd name="connsiteY49" fmla="*/ 496379 h 4705763"/>
                <a:gd name="connsiteX50" fmla="*/ 40947 w 1825371"/>
                <a:gd name="connsiteY50" fmla="*/ 48990 h 4705763"/>
                <a:gd name="connsiteX51" fmla="*/ 5735 w 1825371"/>
                <a:gd name="connsiteY51" fmla="*/ 17231 h 4705763"/>
                <a:gd name="connsiteX52" fmla="*/ 902 w 1825371"/>
                <a:gd name="connsiteY52" fmla="*/ 4114 h 4705763"/>
                <a:gd name="connsiteX53" fmla="*/ 15747 w 1825371"/>
                <a:gd name="connsiteY53" fmla="*/ 1352 h 4705763"/>
                <a:gd name="connsiteX0" fmla="*/ 15747 w 1825371"/>
                <a:gd name="connsiteY0" fmla="*/ 1352 h 4705763"/>
                <a:gd name="connsiteX1" fmla="*/ 83062 w 1825371"/>
                <a:gd name="connsiteY1" fmla="*/ 34837 h 4705763"/>
                <a:gd name="connsiteX2" fmla="*/ 961270 w 1825371"/>
                <a:gd name="connsiteY2" fmla="*/ 755975 h 4705763"/>
                <a:gd name="connsiteX3" fmla="*/ 1239162 w 1825371"/>
                <a:gd name="connsiteY3" fmla="*/ 1001764 h 4705763"/>
                <a:gd name="connsiteX4" fmla="*/ 1276445 w 1825371"/>
                <a:gd name="connsiteY4" fmla="*/ 1025928 h 4705763"/>
                <a:gd name="connsiteX5" fmla="*/ 1316489 w 1825371"/>
                <a:gd name="connsiteY5" fmla="*/ 1009704 h 4705763"/>
                <a:gd name="connsiteX6" fmla="*/ 1345141 w 1825371"/>
                <a:gd name="connsiteY6" fmla="*/ 948602 h 4705763"/>
                <a:gd name="connsiteX7" fmla="*/ 1407624 w 1825371"/>
                <a:gd name="connsiteY7" fmla="*/ 869894 h 4705763"/>
                <a:gd name="connsiteX8" fmla="*/ 1749379 w 1825371"/>
                <a:gd name="connsiteY8" fmla="*/ 590967 h 4705763"/>
                <a:gd name="connsiteX9" fmla="*/ 1808066 w 1825371"/>
                <a:gd name="connsiteY9" fmla="*/ 545399 h 4705763"/>
                <a:gd name="connsiteX10" fmla="*/ 1825326 w 1825371"/>
                <a:gd name="connsiteY10" fmla="*/ 554375 h 4705763"/>
                <a:gd name="connsiteX11" fmla="*/ 1811172 w 1825371"/>
                <a:gd name="connsiteY11" fmla="*/ 590277 h 4705763"/>
                <a:gd name="connsiteX12" fmla="*/ 1721073 w 1825371"/>
                <a:gd name="connsiteY12" fmla="*/ 698326 h 4705763"/>
                <a:gd name="connsiteX13" fmla="*/ 1385877 w 1825371"/>
                <a:gd name="connsiteY13" fmla="*/ 1068389 h 4705763"/>
                <a:gd name="connsiteX14" fmla="*/ 1376211 w 1825371"/>
                <a:gd name="connsiteY14" fmla="*/ 1098421 h 4705763"/>
                <a:gd name="connsiteX15" fmla="*/ 1361366 w 1825371"/>
                <a:gd name="connsiteY15" fmla="*/ 1135359 h 4705763"/>
                <a:gd name="connsiteX16" fmla="*/ 1355153 w 1825371"/>
                <a:gd name="connsiteY16" fmla="*/ 1169879 h 4705763"/>
                <a:gd name="connsiteX17" fmla="*/ 1409696 w 1825371"/>
                <a:gd name="connsiteY17" fmla="*/ 1384253 h 4705763"/>
                <a:gd name="connsiteX18" fmla="*/ 1524994 w 1825371"/>
                <a:gd name="connsiteY18" fmla="*/ 1739817 h 4705763"/>
                <a:gd name="connsiteX19" fmla="*/ 1659971 w 1825371"/>
                <a:gd name="connsiteY19" fmla="*/ 2199288 h 4705763"/>
                <a:gd name="connsiteX20" fmla="*/ 1782864 w 1825371"/>
                <a:gd name="connsiteY20" fmla="*/ 2697077 h 4705763"/>
                <a:gd name="connsiteX21" fmla="*/ 1794257 w 1825371"/>
                <a:gd name="connsiteY21" fmla="*/ 2767845 h 4705763"/>
                <a:gd name="connsiteX22" fmla="*/ 1791840 w 1825371"/>
                <a:gd name="connsiteY22" fmla="*/ 2778202 h 4705763"/>
                <a:gd name="connsiteX23" fmla="*/ 1784245 w 1825371"/>
                <a:gd name="connsiteY23" fmla="*/ 2770607 h 4705763"/>
                <a:gd name="connsiteX24" fmla="*/ 1746617 w 1825371"/>
                <a:gd name="connsiteY24" fmla="*/ 2660831 h 4705763"/>
                <a:gd name="connsiteX25" fmla="*/ 1513602 w 1825371"/>
                <a:gd name="connsiteY25" fmla="*/ 1875484 h 4705763"/>
                <a:gd name="connsiteX26" fmla="*/ 1297158 w 1825371"/>
                <a:gd name="connsiteY26" fmla="*/ 1267919 h 4705763"/>
                <a:gd name="connsiteX27" fmla="*/ 1275064 w 1825371"/>
                <a:gd name="connsiteY27" fmla="*/ 1217173 h 4705763"/>
                <a:gd name="connsiteX28" fmla="*/ 1248483 w 1825371"/>
                <a:gd name="connsiteY28" fmla="*/ 1193353 h 4705763"/>
                <a:gd name="connsiteX29" fmla="*/ 1232949 w 1825371"/>
                <a:gd name="connsiteY29" fmla="*/ 1222351 h 4705763"/>
                <a:gd name="connsiteX30" fmla="*/ 1230877 w 1825371"/>
                <a:gd name="connsiteY30" fmla="*/ 1283108 h 4705763"/>
                <a:gd name="connsiteX31" fmla="*/ 1297493 w 1825371"/>
                <a:gd name="connsiteY31" fmla="*/ 4685667 h 4705763"/>
                <a:gd name="connsiteX32" fmla="*/ 938419 w 1825371"/>
                <a:gd name="connsiteY32" fmla="*/ 4705763 h 4705763"/>
                <a:gd name="connsiteX33" fmla="*/ 1053441 w 1825371"/>
                <a:gd name="connsiteY33" fmla="*/ 2920082 h 4705763"/>
                <a:gd name="connsiteX34" fmla="*/ 1066213 w 1825371"/>
                <a:gd name="connsiteY34" fmla="*/ 2573839 h 4705763"/>
                <a:gd name="connsiteX35" fmla="*/ 1125245 w 1825371"/>
                <a:gd name="connsiteY35" fmla="*/ 1293464 h 4705763"/>
                <a:gd name="connsiteX36" fmla="*/ 1096247 w 1825371"/>
                <a:gd name="connsiteY36" fmla="*/ 1270681 h 4705763"/>
                <a:gd name="connsiteX37" fmla="*/ 984400 w 1825371"/>
                <a:gd name="connsiteY37" fmla="*/ 1242374 h 4705763"/>
                <a:gd name="connsiteX38" fmla="*/ 977149 w 1825371"/>
                <a:gd name="connsiteY38" fmla="*/ 1225458 h 4705763"/>
                <a:gd name="connsiteX39" fmla="*/ 983019 w 1825371"/>
                <a:gd name="connsiteY39" fmla="*/ 1189902 h 4705763"/>
                <a:gd name="connsiteX40" fmla="*/ 1016158 w 1825371"/>
                <a:gd name="connsiteY40" fmla="*/ 1097041 h 4705763"/>
                <a:gd name="connsiteX41" fmla="*/ 1055513 w 1825371"/>
                <a:gd name="connsiteY41" fmla="*/ 1078055 h 4705763"/>
                <a:gd name="connsiteX42" fmla="*/ 1097628 w 1825371"/>
                <a:gd name="connsiteY42" fmla="*/ 1104290 h 4705763"/>
                <a:gd name="connsiteX43" fmla="*/ 1115579 w 1825371"/>
                <a:gd name="connsiteY43" fmla="*/ 1107743 h 4705763"/>
                <a:gd name="connsiteX44" fmla="*/ 1177026 w 1825371"/>
                <a:gd name="connsiteY44" fmla="*/ 1087375 h 4705763"/>
                <a:gd name="connsiteX45" fmla="*/ 1179787 w 1825371"/>
                <a:gd name="connsiteY45" fmla="*/ 1073913 h 4705763"/>
                <a:gd name="connsiteX46" fmla="*/ 1135255 w 1825371"/>
                <a:gd name="connsiteY46" fmla="*/ 1041117 h 4705763"/>
                <a:gd name="connsiteX47" fmla="*/ 939868 w 1825371"/>
                <a:gd name="connsiteY47" fmla="*/ 883702 h 4705763"/>
                <a:gd name="connsiteX48" fmla="*/ 549783 w 1825371"/>
                <a:gd name="connsiteY48" fmla="*/ 496379 h 4705763"/>
                <a:gd name="connsiteX49" fmla="*/ 40947 w 1825371"/>
                <a:gd name="connsiteY49" fmla="*/ 48990 h 4705763"/>
                <a:gd name="connsiteX50" fmla="*/ 5735 w 1825371"/>
                <a:gd name="connsiteY50" fmla="*/ 17231 h 4705763"/>
                <a:gd name="connsiteX51" fmla="*/ 902 w 1825371"/>
                <a:gd name="connsiteY51" fmla="*/ 4114 h 4705763"/>
                <a:gd name="connsiteX52" fmla="*/ 15747 w 1825371"/>
                <a:gd name="connsiteY52" fmla="*/ 1352 h 4705763"/>
                <a:gd name="connsiteX0" fmla="*/ 15747 w 1825371"/>
                <a:gd name="connsiteY0" fmla="*/ 1352 h 4705763"/>
                <a:gd name="connsiteX1" fmla="*/ 83062 w 1825371"/>
                <a:gd name="connsiteY1" fmla="*/ 34837 h 4705763"/>
                <a:gd name="connsiteX2" fmla="*/ 961270 w 1825371"/>
                <a:gd name="connsiteY2" fmla="*/ 755975 h 4705763"/>
                <a:gd name="connsiteX3" fmla="*/ 1239162 w 1825371"/>
                <a:gd name="connsiteY3" fmla="*/ 1001764 h 4705763"/>
                <a:gd name="connsiteX4" fmla="*/ 1276445 w 1825371"/>
                <a:gd name="connsiteY4" fmla="*/ 1025928 h 4705763"/>
                <a:gd name="connsiteX5" fmla="*/ 1316489 w 1825371"/>
                <a:gd name="connsiteY5" fmla="*/ 1009704 h 4705763"/>
                <a:gd name="connsiteX6" fmla="*/ 1345141 w 1825371"/>
                <a:gd name="connsiteY6" fmla="*/ 948602 h 4705763"/>
                <a:gd name="connsiteX7" fmla="*/ 1407624 w 1825371"/>
                <a:gd name="connsiteY7" fmla="*/ 869894 h 4705763"/>
                <a:gd name="connsiteX8" fmla="*/ 1749379 w 1825371"/>
                <a:gd name="connsiteY8" fmla="*/ 590967 h 4705763"/>
                <a:gd name="connsiteX9" fmla="*/ 1808066 w 1825371"/>
                <a:gd name="connsiteY9" fmla="*/ 545399 h 4705763"/>
                <a:gd name="connsiteX10" fmla="*/ 1825326 w 1825371"/>
                <a:gd name="connsiteY10" fmla="*/ 554375 h 4705763"/>
                <a:gd name="connsiteX11" fmla="*/ 1811172 w 1825371"/>
                <a:gd name="connsiteY11" fmla="*/ 590277 h 4705763"/>
                <a:gd name="connsiteX12" fmla="*/ 1721073 w 1825371"/>
                <a:gd name="connsiteY12" fmla="*/ 698326 h 4705763"/>
                <a:gd name="connsiteX13" fmla="*/ 1385877 w 1825371"/>
                <a:gd name="connsiteY13" fmla="*/ 1068389 h 4705763"/>
                <a:gd name="connsiteX14" fmla="*/ 1376211 w 1825371"/>
                <a:gd name="connsiteY14" fmla="*/ 1098421 h 4705763"/>
                <a:gd name="connsiteX15" fmla="*/ 1361366 w 1825371"/>
                <a:gd name="connsiteY15" fmla="*/ 1135359 h 4705763"/>
                <a:gd name="connsiteX16" fmla="*/ 1355153 w 1825371"/>
                <a:gd name="connsiteY16" fmla="*/ 1169879 h 4705763"/>
                <a:gd name="connsiteX17" fmla="*/ 1409696 w 1825371"/>
                <a:gd name="connsiteY17" fmla="*/ 1384253 h 4705763"/>
                <a:gd name="connsiteX18" fmla="*/ 1524994 w 1825371"/>
                <a:gd name="connsiteY18" fmla="*/ 1739817 h 4705763"/>
                <a:gd name="connsiteX19" fmla="*/ 1659971 w 1825371"/>
                <a:gd name="connsiteY19" fmla="*/ 2199288 h 4705763"/>
                <a:gd name="connsiteX20" fmla="*/ 1782864 w 1825371"/>
                <a:gd name="connsiteY20" fmla="*/ 2697077 h 4705763"/>
                <a:gd name="connsiteX21" fmla="*/ 1794257 w 1825371"/>
                <a:gd name="connsiteY21" fmla="*/ 2767845 h 4705763"/>
                <a:gd name="connsiteX22" fmla="*/ 1791840 w 1825371"/>
                <a:gd name="connsiteY22" fmla="*/ 2778202 h 4705763"/>
                <a:gd name="connsiteX23" fmla="*/ 1784245 w 1825371"/>
                <a:gd name="connsiteY23" fmla="*/ 2770607 h 4705763"/>
                <a:gd name="connsiteX24" fmla="*/ 1746617 w 1825371"/>
                <a:gd name="connsiteY24" fmla="*/ 2660831 h 4705763"/>
                <a:gd name="connsiteX25" fmla="*/ 1513602 w 1825371"/>
                <a:gd name="connsiteY25" fmla="*/ 1875484 h 4705763"/>
                <a:gd name="connsiteX26" fmla="*/ 1297158 w 1825371"/>
                <a:gd name="connsiteY26" fmla="*/ 1267919 h 4705763"/>
                <a:gd name="connsiteX27" fmla="*/ 1275064 w 1825371"/>
                <a:gd name="connsiteY27" fmla="*/ 1217173 h 4705763"/>
                <a:gd name="connsiteX28" fmla="*/ 1248483 w 1825371"/>
                <a:gd name="connsiteY28" fmla="*/ 1193353 h 4705763"/>
                <a:gd name="connsiteX29" fmla="*/ 1232949 w 1825371"/>
                <a:gd name="connsiteY29" fmla="*/ 1222351 h 4705763"/>
                <a:gd name="connsiteX30" fmla="*/ 1230877 w 1825371"/>
                <a:gd name="connsiteY30" fmla="*/ 1283108 h 4705763"/>
                <a:gd name="connsiteX31" fmla="*/ 1297493 w 1825371"/>
                <a:gd name="connsiteY31" fmla="*/ 4685667 h 4705763"/>
                <a:gd name="connsiteX32" fmla="*/ 938419 w 1825371"/>
                <a:gd name="connsiteY32" fmla="*/ 4705763 h 4705763"/>
                <a:gd name="connsiteX33" fmla="*/ 1053441 w 1825371"/>
                <a:gd name="connsiteY33" fmla="*/ 2920082 h 4705763"/>
                <a:gd name="connsiteX34" fmla="*/ 1125245 w 1825371"/>
                <a:gd name="connsiteY34" fmla="*/ 1293464 h 4705763"/>
                <a:gd name="connsiteX35" fmla="*/ 1096247 w 1825371"/>
                <a:gd name="connsiteY35" fmla="*/ 1270681 h 4705763"/>
                <a:gd name="connsiteX36" fmla="*/ 984400 w 1825371"/>
                <a:gd name="connsiteY36" fmla="*/ 1242374 h 4705763"/>
                <a:gd name="connsiteX37" fmla="*/ 977149 w 1825371"/>
                <a:gd name="connsiteY37" fmla="*/ 1225458 h 4705763"/>
                <a:gd name="connsiteX38" fmla="*/ 983019 w 1825371"/>
                <a:gd name="connsiteY38" fmla="*/ 1189902 h 4705763"/>
                <a:gd name="connsiteX39" fmla="*/ 1016158 w 1825371"/>
                <a:gd name="connsiteY39" fmla="*/ 1097041 h 4705763"/>
                <a:gd name="connsiteX40" fmla="*/ 1055513 w 1825371"/>
                <a:gd name="connsiteY40" fmla="*/ 1078055 h 4705763"/>
                <a:gd name="connsiteX41" fmla="*/ 1097628 w 1825371"/>
                <a:gd name="connsiteY41" fmla="*/ 1104290 h 4705763"/>
                <a:gd name="connsiteX42" fmla="*/ 1115579 w 1825371"/>
                <a:gd name="connsiteY42" fmla="*/ 1107743 h 4705763"/>
                <a:gd name="connsiteX43" fmla="*/ 1177026 w 1825371"/>
                <a:gd name="connsiteY43" fmla="*/ 1087375 h 4705763"/>
                <a:gd name="connsiteX44" fmla="*/ 1179787 w 1825371"/>
                <a:gd name="connsiteY44" fmla="*/ 1073913 h 4705763"/>
                <a:gd name="connsiteX45" fmla="*/ 1135255 w 1825371"/>
                <a:gd name="connsiteY45" fmla="*/ 1041117 h 4705763"/>
                <a:gd name="connsiteX46" fmla="*/ 939868 w 1825371"/>
                <a:gd name="connsiteY46" fmla="*/ 883702 h 4705763"/>
                <a:gd name="connsiteX47" fmla="*/ 549783 w 1825371"/>
                <a:gd name="connsiteY47" fmla="*/ 496379 h 4705763"/>
                <a:gd name="connsiteX48" fmla="*/ 40947 w 1825371"/>
                <a:gd name="connsiteY48" fmla="*/ 48990 h 4705763"/>
                <a:gd name="connsiteX49" fmla="*/ 5735 w 1825371"/>
                <a:gd name="connsiteY49" fmla="*/ 17231 h 4705763"/>
                <a:gd name="connsiteX50" fmla="*/ 902 w 1825371"/>
                <a:gd name="connsiteY50" fmla="*/ 4114 h 4705763"/>
                <a:gd name="connsiteX51" fmla="*/ 15747 w 1825371"/>
                <a:gd name="connsiteY51" fmla="*/ 1352 h 4705763"/>
                <a:gd name="connsiteX0" fmla="*/ 15747 w 1825371"/>
                <a:gd name="connsiteY0" fmla="*/ 1352 h 4705763"/>
                <a:gd name="connsiteX1" fmla="*/ 83062 w 1825371"/>
                <a:gd name="connsiteY1" fmla="*/ 34837 h 4705763"/>
                <a:gd name="connsiteX2" fmla="*/ 961270 w 1825371"/>
                <a:gd name="connsiteY2" fmla="*/ 755975 h 4705763"/>
                <a:gd name="connsiteX3" fmla="*/ 1239162 w 1825371"/>
                <a:gd name="connsiteY3" fmla="*/ 1001764 h 4705763"/>
                <a:gd name="connsiteX4" fmla="*/ 1276445 w 1825371"/>
                <a:gd name="connsiteY4" fmla="*/ 1025928 h 4705763"/>
                <a:gd name="connsiteX5" fmla="*/ 1316489 w 1825371"/>
                <a:gd name="connsiteY5" fmla="*/ 1009704 h 4705763"/>
                <a:gd name="connsiteX6" fmla="*/ 1345141 w 1825371"/>
                <a:gd name="connsiteY6" fmla="*/ 948602 h 4705763"/>
                <a:gd name="connsiteX7" fmla="*/ 1407624 w 1825371"/>
                <a:gd name="connsiteY7" fmla="*/ 869894 h 4705763"/>
                <a:gd name="connsiteX8" fmla="*/ 1749379 w 1825371"/>
                <a:gd name="connsiteY8" fmla="*/ 590967 h 4705763"/>
                <a:gd name="connsiteX9" fmla="*/ 1808066 w 1825371"/>
                <a:gd name="connsiteY9" fmla="*/ 545399 h 4705763"/>
                <a:gd name="connsiteX10" fmla="*/ 1825326 w 1825371"/>
                <a:gd name="connsiteY10" fmla="*/ 554375 h 4705763"/>
                <a:gd name="connsiteX11" fmla="*/ 1811172 w 1825371"/>
                <a:gd name="connsiteY11" fmla="*/ 590277 h 4705763"/>
                <a:gd name="connsiteX12" fmla="*/ 1721073 w 1825371"/>
                <a:gd name="connsiteY12" fmla="*/ 698326 h 4705763"/>
                <a:gd name="connsiteX13" fmla="*/ 1385877 w 1825371"/>
                <a:gd name="connsiteY13" fmla="*/ 1068389 h 4705763"/>
                <a:gd name="connsiteX14" fmla="*/ 1376211 w 1825371"/>
                <a:gd name="connsiteY14" fmla="*/ 1098421 h 4705763"/>
                <a:gd name="connsiteX15" fmla="*/ 1361366 w 1825371"/>
                <a:gd name="connsiteY15" fmla="*/ 1135359 h 4705763"/>
                <a:gd name="connsiteX16" fmla="*/ 1355153 w 1825371"/>
                <a:gd name="connsiteY16" fmla="*/ 1169879 h 4705763"/>
                <a:gd name="connsiteX17" fmla="*/ 1409696 w 1825371"/>
                <a:gd name="connsiteY17" fmla="*/ 1384253 h 4705763"/>
                <a:gd name="connsiteX18" fmla="*/ 1524994 w 1825371"/>
                <a:gd name="connsiteY18" fmla="*/ 1739817 h 4705763"/>
                <a:gd name="connsiteX19" fmla="*/ 1659971 w 1825371"/>
                <a:gd name="connsiteY19" fmla="*/ 2199288 h 4705763"/>
                <a:gd name="connsiteX20" fmla="*/ 1782864 w 1825371"/>
                <a:gd name="connsiteY20" fmla="*/ 2697077 h 4705763"/>
                <a:gd name="connsiteX21" fmla="*/ 1794257 w 1825371"/>
                <a:gd name="connsiteY21" fmla="*/ 2767845 h 4705763"/>
                <a:gd name="connsiteX22" fmla="*/ 1791840 w 1825371"/>
                <a:gd name="connsiteY22" fmla="*/ 2778202 h 4705763"/>
                <a:gd name="connsiteX23" fmla="*/ 1784245 w 1825371"/>
                <a:gd name="connsiteY23" fmla="*/ 2770607 h 4705763"/>
                <a:gd name="connsiteX24" fmla="*/ 1746617 w 1825371"/>
                <a:gd name="connsiteY24" fmla="*/ 2660831 h 4705763"/>
                <a:gd name="connsiteX25" fmla="*/ 1513602 w 1825371"/>
                <a:gd name="connsiteY25" fmla="*/ 1875484 h 4705763"/>
                <a:gd name="connsiteX26" fmla="*/ 1297158 w 1825371"/>
                <a:gd name="connsiteY26" fmla="*/ 1267919 h 4705763"/>
                <a:gd name="connsiteX27" fmla="*/ 1275064 w 1825371"/>
                <a:gd name="connsiteY27" fmla="*/ 1217173 h 4705763"/>
                <a:gd name="connsiteX28" fmla="*/ 1248483 w 1825371"/>
                <a:gd name="connsiteY28" fmla="*/ 1193353 h 4705763"/>
                <a:gd name="connsiteX29" fmla="*/ 1232949 w 1825371"/>
                <a:gd name="connsiteY29" fmla="*/ 1222351 h 4705763"/>
                <a:gd name="connsiteX30" fmla="*/ 1230877 w 1825371"/>
                <a:gd name="connsiteY30" fmla="*/ 1283108 h 4705763"/>
                <a:gd name="connsiteX31" fmla="*/ 1297493 w 1825371"/>
                <a:gd name="connsiteY31" fmla="*/ 4685667 h 4705763"/>
                <a:gd name="connsiteX32" fmla="*/ 938419 w 1825371"/>
                <a:gd name="connsiteY32" fmla="*/ 4705763 h 4705763"/>
                <a:gd name="connsiteX33" fmla="*/ 1125245 w 1825371"/>
                <a:gd name="connsiteY33" fmla="*/ 1293464 h 4705763"/>
                <a:gd name="connsiteX34" fmla="*/ 1096247 w 1825371"/>
                <a:gd name="connsiteY34" fmla="*/ 1270681 h 4705763"/>
                <a:gd name="connsiteX35" fmla="*/ 984400 w 1825371"/>
                <a:gd name="connsiteY35" fmla="*/ 1242374 h 4705763"/>
                <a:gd name="connsiteX36" fmla="*/ 977149 w 1825371"/>
                <a:gd name="connsiteY36" fmla="*/ 1225458 h 4705763"/>
                <a:gd name="connsiteX37" fmla="*/ 983019 w 1825371"/>
                <a:gd name="connsiteY37" fmla="*/ 1189902 h 4705763"/>
                <a:gd name="connsiteX38" fmla="*/ 1016158 w 1825371"/>
                <a:gd name="connsiteY38" fmla="*/ 1097041 h 4705763"/>
                <a:gd name="connsiteX39" fmla="*/ 1055513 w 1825371"/>
                <a:gd name="connsiteY39" fmla="*/ 1078055 h 4705763"/>
                <a:gd name="connsiteX40" fmla="*/ 1097628 w 1825371"/>
                <a:gd name="connsiteY40" fmla="*/ 1104290 h 4705763"/>
                <a:gd name="connsiteX41" fmla="*/ 1115579 w 1825371"/>
                <a:gd name="connsiteY41" fmla="*/ 1107743 h 4705763"/>
                <a:gd name="connsiteX42" fmla="*/ 1177026 w 1825371"/>
                <a:gd name="connsiteY42" fmla="*/ 1087375 h 4705763"/>
                <a:gd name="connsiteX43" fmla="*/ 1179787 w 1825371"/>
                <a:gd name="connsiteY43" fmla="*/ 1073913 h 4705763"/>
                <a:gd name="connsiteX44" fmla="*/ 1135255 w 1825371"/>
                <a:gd name="connsiteY44" fmla="*/ 1041117 h 4705763"/>
                <a:gd name="connsiteX45" fmla="*/ 939868 w 1825371"/>
                <a:gd name="connsiteY45" fmla="*/ 883702 h 4705763"/>
                <a:gd name="connsiteX46" fmla="*/ 549783 w 1825371"/>
                <a:gd name="connsiteY46" fmla="*/ 496379 h 4705763"/>
                <a:gd name="connsiteX47" fmla="*/ 40947 w 1825371"/>
                <a:gd name="connsiteY47" fmla="*/ 48990 h 4705763"/>
                <a:gd name="connsiteX48" fmla="*/ 5735 w 1825371"/>
                <a:gd name="connsiteY48" fmla="*/ 17231 h 4705763"/>
                <a:gd name="connsiteX49" fmla="*/ 902 w 1825371"/>
                <a:gd name="connsiteY49" fmla="*/ 4114 h 4705763"/>
                <a:gd name="connsiteX50" fmla="*/ 15747 w 1825371"/>
                <a:gd name="connsiteY50" fmla="*/ 1352 h 4705763"/>
                <a:gd name="connsiteX0" fmla="*/ 15747 w 1825371"/>
                <a:gd name="connsiteY0" fmla="*/ 1352 h 4685667"/>
                <a:gd name="connsiteX1" fmla="*/ 83062 w 1825371"/>
                <a:gd name="connsiteY1" fmla="*/ 34837 h 4685667"/>
                <a:gd name="connsiteX2" fmla="*/ 961270 w 1825371"/>
                <a:gd name="connsiteY2" fmla="*/ 755975 h 4685667"/>
                <a:gd name="connsiteX3" fmla="*/ 1239162 w 1825371"/>
                <a:gd name="connsiteY3" fmla="*/ 1001764 h 4685667"/>
                <a:gd name="connsiteX4" fmla="*/ 1276445 w 1825371"/>
                <a:gd name="connsiteY4" fmla="*/ 1025928 h 4685667"/>
                <a:gd name="connsiteX5" fmla="*/ 1316489 w 1825371"/>
                <a:gd name="connsiteY5" fmla="*/ 1009704 h 4685667"/>
                <a:gd name="connsiteX6" fmla="*/ 1345141 w 1825371"/>
                <a:gd name="connsiteY6" fmla="*/ 948602 h 4685667"/>
                <a:gd name="connsiteX7" fmla="*/ 1407624 w 1825371"/>
                <a:gd name="connsiteY7" fmla="*/ 869894 h 4685667"/>
                <a:gd name="connsiteX8" fmla="*/ 1749379 w 1825371"/>
                <a:gd name="connsiteY8" fmla="*/ 590967 h 4685667"/>
                <a:gd name="connsiteX9" fmla="*/ 1808066 w 1825371"/>
                <a:gd name="connsiteY9" fmla="*/ 545399 h 4685667"/>
                <a:gd name="connsiteX10" fmla="*/ 1825326 w 1825371"/>
                <a:gd name="connsiteY10" fmla="*/ 554375 h 4685667"/>
                <a:gd name="connsiteX11" fmla="*/ 1811172 w 1825371"/>
                <a:gd name="connsiteY11" fmla="*/ 590277 h 4685667"/>
                <a:gd name="connsiteX12" fmla="*/ 1721073 w 1825371"/>
                <a:gd name="connsiteY12" fmla="*/ 698326 h 4685667"/>
                <a:gd name="connsiteX13" fmla="*/ 1385877 w 1825371"/>
                <a:gd name="connsiteY13" fmla="*/ 1068389 h 4685667"/>
                <a:gd name="connsiteX14" fmla="*/ 1376211 w 1825371"/>
                <a:gd name="connsiteY14" fmla="*/ 1098421 h 4685667"/>
                <a:gd name="connsiteX15" fmla="*/ 1361366 w 1825371"/>
                <a:gd name="connsiteY15" fmla="*/ 1135359 h 4685667"/>
                <a:gd name="connsiteX16" fmla="*/ 1355153 w 1825371"/>
                <a:gd name="connsiteY16" fmla="*/ 1169879 h 4685667"/>
                <a:gd name="connsiteX17" fmla="*/ 1409696 w 1825371"/>
                <a:gd name="connsiteY17" fmla="*/ 1384253 h 4685667"/>
                <a:gd name="connsiteX18" fmla="*/ 1524994 w 1825371"/>
                <a:gd name="connsiteY18" fmla="*/ 1739817 h 4685667"/>
                <a:gd name="connsiteX19" fmla="*/ 1659971 w 1825371"/>
                <a:gd name="connsiteY19" fmla="*/ 2199288 h 4685667"/>
                <a:gd name="connsiteX20" fmla="*/ 1782864 w 1825371"/>
                <a:gd name="connsiteY20" fmla="*/ 2697077 h 4685667"/>
                <a:gd name="connsiteX21" fmla="*/ 1794257 w 1825371"/>
                <a:gd name="connsiteY21" fmla="*/ 2767845 h 4685667"/>
                <a:gd name="connsiteX22" fmla="*/ 1791840 w 1825371"/>
                <a:gd name="connsiteY22" fmla="*/ 2778202 h 4685667"/>
                <a:gd name="connsiteX23" fmla="*/ 1784245 w 1825371"/>
                <a:gd name="connsiteY23" fmla="*/ 2770607 h 4685667"/>
                <a:gd name="connsiteX24" fmla="*/ 1746617 w 1825371"/>
                <a:gd name="connsiteY24" fmla="*/ 2660831 h 4685667"/>
                <a:gd name="connsiteX25" fmla="*/ 1513602 w 1825371"/>
                <a:gd name="connsiteY25" fmla="*/ 1875484 h 4685667"/>
                <a:gd name="connsiteX26" fmla="*/ 1297158 w 1825371"/>
                <a:gd name="connsiteY26" fmla="*/ 1267919 h 4685667"/>
                <a:gd name="connsiteX27" fmla="*/ 1275064 w 1825371"/>
                <a:gd name="connsiteY27" fmla="*/ 1217173 h 4685667"/>
                <a:gd name="connsiteX28" fmla="*/ 1248483 w 1825371"/>
                <a:gd name="connsiteY28" fmla="*/ 1193353 h 4685667"/>
                <a:gd name="connsiteX29" fmla="*/ 1232949 w 1825371"/>
                <a:gd name="connsiteY29" fmla="*/ 1222351 h 4685667"/>
                <a:gd name="connsiteX30" fmla="*/ 1230877 w 1825371"/>
                <a:gd name="connsiteY30" fmla="*/ 1283108 h 4685667"/>
                <a:gd name="connsiteX31" fmla="*/ 1297493 w 1825371"/>
                <a:gd name="connsiteY31" fmla="*/ 4685667 h 4685667"/>
                <a:gd name="connsiteX32" fmla="*/ 978613 w 1825371"/>
                <a:gd name="connsiteY32" fmla="*/ 4685667 h 4685667"/>
                <a:gd name="connsiteX33" fmla="*/ 1125245 w 1825371"/>
                <a:gd name="connsiteY33" fmla="*/ 1293464 h 4685667"/>
                <a:gd name="connsiteX34" fmla="*/ 1096247 w 1825371"/>
                <a:gd name="connsiteY34" fmla="*/ 1270681 h 4685667"/>
                <a:gd name="connsiteX35" fmla="*/ 984400 w 1825371"/>
                <a:gd name="connsiteY35" fmla="*/ 1242374 h 4685667"/>
                <a:gd name="connsiteX36" fmla="*/ 977149 w 1825371"/>
                <a:gd name="connsiteY36" fmla="*/ 1225458 h 4685667"/>
                <a:gd name="connsiteX37" fmla="*/ 983019 w 1825371"/>
                <a:gd name="connsiteY37" fmla="*/ 1189902 h 4685667"/>
                <a:gd name="connsiteX38" fmla="*/ 1016158 w 1825371"/>
                <a:gd name="connsiteY38" fmla="*/ 1097041 h 4685667"/>
                <a:gd name="connsiteX39" fmla="*/ 1055513 w 1825371"/>
                <a:gd name="connsiteY39" fmla="*/ 1078055 h 4685667"/>
                <a:gd name="connsiteX40" fmla="*/ 1097628 w 1825371"/>
                <a:gd name="connsiteY40" fmla="*/ 1104290 h 4685667"/>
                <a:gd name="connsiteX41" fmla="*/ 1115579 w 1825371"/>
                <a:gd name="connsiteY41" fmla="*/ 1107743 h 4685667"/>
                <a:gd name="connsiteX42" fmla="*/ 1177026 w 1825371"/>
                <a:gd name="connsiteY42" fmla="*/ 1087375 h 4685667"/>
                <a:gd name="connsiteX43" fmla="*/ 1179787 w 1825371"/>
                <a:gd name="connsiteY43" fmla="*/ 1073913 h 4685667"/>
                <a:gd name="connsiteX44" fmla="*/ 1135255 w 1825371"/>
                <a:gd name="connsiteY44" fmla="*/ 1041117 h 4685667"/>
                <a:gd name="connsiteX45" fmla="*/ 939868 w 1825371"/>
                <a:gd name="connsiteY45" fmla="*/ 883702 h 4685667"/>
                <a:gd name="connsiteX46" fmla="*/ 549783 w 1825371"/>
                <a:gd name="connsiteY46" fmla="*/ 496379 h 4685667"/>
                <a:gd name="connsiteX47" fmla="*/ 40947 w 1825371"/>
                <a:gd name="connsiteY47" fmla="*/ 48990 h 4685667"/>
                <a:gd name="connsiteX48" fmla="*/ 5735 w 1825371"/>
                <a:gd name="connsiteY48" fmla="*/ 17231 h 4685667"/>
                <a:gd name="connsiteX49" fmla="*/ 902 w 1825371"/>
                <a:gd name="connsiteY49" fmla="*/ 4114 h 4685667"/>
                <a:gd name="connsiteX50" fmla="*/ 15747 w 1825371"/>
                <a:gd name="connsiteY50" fmla="*/ 1352 h 4685667"/>
                <a:gd name="connsiteX0" fmla="*/ 15747 w 1825371"/>
                <a:gd name="connsiteY0" fmla="*/ 1352 h 4685667"/>
                <a:gd name="connsiteX1" fmla="*/ 83062 w 1825371"/>
                <a:gd name="connsiteY1" fmla="*/ 34837 h 4685667"/>
                <a:gd name="connsiteX2" fmla="*/ 961270 w 1825371"/>
                <a:gd name="connsiteY2" fmla="*/ 755975 h 4685667"/>
                <a:gd name="connsiteX3" fmla="*/ 1239162 w 1825371"/>
                <a:gd name="connsiteY3" fmla="*/ 1001764 h 4685667"/>
                <a:gd name="connsiteX4" fmla="*/ 1276445 w 1825371"/>
                <a:gd name="connsiteY4" fmla="*/ 1025928 h 4685667"/>
                <a:gd name="connsiteX5" fmla="*/ 1316489 w 1825371"/>
                <a:gd name="connsiteY5" fmla="*/ 1009704 h 4685667"/>
                <a:gd name="connsiteX6" fmla="*/ 1345141 w 1825371"/>
                <a:gd name="connsiteY6" fmla="*/ 948602 h 4685667"/>
                <a:gd name="connsiteX7" fmla="*/ 1407624 w 1825371"/>
                <a:gd name="connsiteY7" fmla="*/ 869894 h 4685667"/>
                <a:gd name="connsiteX8" fmla="*/ 1749379 w 1825371"/>
                <a:gd name="connsiteY8" fmla="*/ 590967 h 4685667"/>
                <a:gd name="connsiteX9" fmla="*/ 1808066 w 1825371"/>
                <a:gd name="connsiteY9" fmla="*/ 545399 h 4685667"/>
                <a:gd name="connsiteX10" fmla="*/ 1825326 w 1825371"/>
                <a:gd name="connsiteY10" fmla="*/ 554375 h 4685667"/>
                <a:gd name="connsiteX11" fmla="*/ 1811172 w 1825371"/>
                <a:gd name="connsiteY11" fmla="*/ 590277 h 4685667"/>
                <a:gd name="connsiteX12" fmla="*/ 1721073 w 1825371"/>
                <a:gd name="connsiteY12" fmla="*/ 698326 h 4685667"/>
                <a:gd name="connsiteX13" fmla="*/ 1385877 w 1825371"/>
                <a:gd name="connsiteY13" fmla="*/ 1068389 h 4685667"/>
                <a:gd name="connsiteX14" fmla="*/ 1376211 w 1825371"/>
                <a:gd name="connsiteY14" fmla="*/ 1098421 h 4685667"/>
                <a:gd name="connsiteX15" fmla="*/ 1361366 w 1825371"/>
                <a:gd name="connsiteY15" fmla="*/ 1135359 h 4685667"/>
                <a:gd name="connsiteX16" fmla="*/ 1355153 w 1825371"/>
                <a:gd name="connsiteY16" fmla="*/ 1169879 h 4685667"/>
                <a:gd name="connsiteX17" fmla="*/ 1409696 w 1825371"/>
                <a:gd name="connsiteY17" fmla="*/ 1384253 h 4685667"/>
                <a:gd name="connsiteX18" fmla="*/ 1524994 w 1825371"/>
                <a:gd name="connsiteY18" fmla="*/ 1739817 h 4685667"/>
                <a:gd name="connsiteX19" fmla="*/ 1659971 w 1825371"/>
                <a:gd name="connsiteY19" fmla="*/ 2199288 h 4685667"/>
                <a:gd name="connsiteX20" fmla="*/ 1782864 w 1825371"/>
                <a:gd name="connsiteY20" fmla="*/ 2697077 h 4685667"/>
                <a:gd name="connsiteX21" fmla="*/ 1794257 w 1825371"/>
                <a:gd name="connsiteY21" fmla="*/ 2767845 h 4685667"/>
                <a:gd name="connsiteX22" fmla="*/ 1791840 w 1825371"/>
                <a:gd name="connsiteY22" fmla="*/ 2778202 h 4685667"/>
                <a:gd name="connsiteX23" fmla="*/ 1784245 w 1825371"/>
                <a:gd name="connsiteY23" fmla="*/ 2770607 h 4685667"/>
                <a:gd name="connsiteX24" fmla="*/ 1746617 w 1825371"/>
                <a:gd name="connsiteY24" fmla="*/ 2660831 h 4685667"/>
                <a:gd name="connsiteX25" fmla="*/ 1513602 w 1825371"/>
                <a:gd name="connsiteY25" fmla="*/ 1875484 h 4685667"/>
                <a:gd name="connsiteX26" fmla="*/ 1297158 w 1825371"/>
                <a:gd name="connsiteY26" fmla="*/ 1267919 h 4685667"/>
                <a:gd name="connsiteX27" fmla="*/ 1275064 w 1825371"/>
                <a:gd name="connsiteY27" fmla="*/ 1217173 h 4685667"/>
                <a:gd name="connsiteX28" fmla="*/ 1248483 w 1825371"/>
                <a:gd name="connsiteY28" fmla="*/ 1193353 h 4685667"/>
                <a:gd name="connsiteX29" fmla="*/ 1232949 w 1825371"/>
                <a:gd name="connsiteY29" fmla="*/ 1222351 h 4685667"/>
                <a:gd name="connsiteX30" fmla="*/ 1230877 w 1825371"/>
                <a:gd name="connsiteY30" fmla="*/ 1283108 h 4685667"/>
                <a:gd name="connsiteX31" fmla="*/ 1217106 w 1825371"/>
                <a:gd name="connsiteY31" fmla="*/ 4685667 h 4685667"/>
                <a:gd name="connsiteX32" fmla="*/ 978613 w 1825371"/>
                <a:gd name="connsiteY32" fmla="*/ 4685667 h 4685667"/>
                <a:gd name="connsiteX33" fmla="*/ 1125245 w 1825371"/>
                <a:gd name="connsiteY33" fmla="*/ 1293464 h 4685667"/>
                <a:gd name="connsiteX34" fmla="*/ 1096247 w 1825371"/>
                <a:gd name="connsiteY34" fmla="*/ 1270681 h 4685667"/>
                <a:gd name="connsiteX35" fmla="*/ 984400 w 1825371"/>
                <a:gd name="connsiteY35" fmla="*/ 1242374 h 4685667"/>
                <a:gd name="connsiteX36" fmla="*/ 977149 w 1825371"/>
                <a:gd name="connsiteY36" fmla="*/ 1225458 h 4685667"/>
                <a:gd name="connsiteX37" fmla="*/ 983019 w 1825371"/>
                <a:gd name="connsiteY37" fmla="*/ 1189902 h 4685667"/>
                <a:gd name="connsiteX38" fmla="*/ 1016158 w 1825371"/>
                <a:gd name="connsiteY38" fmla="*/ 1097041 h 4685667"/>
                <a:gd name="connsiteX39" fmla="*/ 1055513 w 1825371"/>
                <a:gd name="connsiteY39" fmla="*/ 1078055 h 4685667"/>
                <a:gd name="connsiteX40" fmla="*/ 1097628 w 1825371"/>
                <a:gd name="connsiteY40" fmla="*/ 1104290 h 4685667"/>
                <a:gd name="connsiteX41" fmla="*/ 1115579 w 1825371"/>
                <a:gd name="connsiteY41" fmla="*/ 1107743 h 4685667"/>
                <a:gd name="connsiteX42" fmla="*/ 1177026 w 1825371"/>
                <a:gd name="connsiteY42" fmla="*/ 1087375 h 4685667"/>
                <a:gd name="connsiteX43" fmla="*/ 1179787 w 1825371"/>
                <a:gd name="connsiteY43" fmla="*/ 1073913 h 4685667"/>
                <a:gd name="connsiteX44" fmla="*/ 1135255 w 1825371"/>
                <a:gd name="connsiteY44" fmla="*/ 1041117 h 4685667"/>
                <a:gd name="connsiteX45" fmla="*/ 939868 w 1825371"/>
                <a:gd name="connsiteY45" fmla="*/ 883702 h 4685667"/>
                <a:gd name="connsiteX46" fmla="*/ 549783 w 1825371"/>
                <a:gd name="connsiteY46" fmla="*/ 496379 h 4685667"/>
                <a:gd name="connsiteX47" fmla="*/ 40947 w 1825371"/>
                <a:gd name="connsiteY47" fmla="*/ 48990 h 4685667"/>
                <a:gd name="connsiteX48" fmla="*/ 5735 w 1825371"/>
                <a:gd name="connsiteY48" fmla="*/ 17231 h 4685667"/>
                <a:gd name="connsiteX49" fmla="*/ 902 w 1825371"/>
                <a:gd name="connsiteY49" fmla="*/ 4114 h 4685667"/>
                <a:gd name="connsiteX50" fmla="*/ 15747 w 1825371"/>
                <a:gd name="connsiteY50" fmla="*/ 1352 h 4685667"/>
                <a:gd name="connsiteX0" fmla="*/ 15747 w 1825371"/>
                <a:gd name="connsiteY0" fmla="*/ 1352 h 4705764"/>
                <a:gd name="connsiteX1" fmla="*/ 83062 w 1825371"/>
                <a:gd name="connsiteY1" fmla="*/ 34837 h 4705764"/>
                <a:gd name="connsiteX2" fmla="*/ 961270 w 1825371"/>
                <a:gd name="connsiteY2" fmla="*/ 755975 h 4705764"/>
                <a:gd name="connsiteX3" fmla="*/ 1239162 w 1825371"/>
                <a:gd name="connsiteY3" fmla="*/ 1001764 h 4705764"/>
                <a:gd name="connsiteX4" fmla="*/ 1276445 w 1825371"/>
                <a:gd name="connsiteY4" fmla="*/ 1025928 h 4705764"/>
                <a:gd name="connsiteX5" fmla="*/ 1316489 w 1825371"/>
                <a:gd name="connsiteY5" fmla="*/ 1009704 h 4705764"/>
                <a:gd name="connsiteX6" fmla="*/ 1345141 w 1825371"/>
                <a:gd name="connsiteY6" fmla="*/ 948602 h 4705764"/>
                <a:gd name="connsiteX7" fmla="*/ 1407624 w 1825371"/>
                <a:gd name="connsiteY7" fmla="*/ 869894 h 4705764"/>
                <a:gd name="connsiteX8" fmla="*/ 1749379 w 1825371"/>
                <a:gd name="connsiteY8" fmla="*/ 590967 h 4705764"/>
                <a:gd name="connsiteX9" fmla="*/ 1808066 w 1825371"/>
                <a:gd name="connsiteY9" fmla="*/ 545399 h 4705764"/>
                <a:gd name="connsiteX10" fmla="*/ 1825326 w 1825371"/>
                <a:gd name="connsiteY10" fmla="*/ 554375 h 4705764"/>
                <a:gd name="connsiteX11" fmla="*/ 1811172 w 1825371"/>
                <a:gd name="connsiteY11" fmla="*/ 590277 h 4705764"/>
                <a:gd name="connsiteX12" fmla="*/ 1721073 w 1825371"/>
                <a:gd name="connsiteY12" fmla="*/ 698326 h 4705764"/>
                <a:gd name="connsiteX13" fmla="*/ 1385877 w 1825371"/>
                <a:gd name="connsiteY13" fmla="*/ 1068389 h 4705764"/>
                <a:gd name="connsiteX14" fmla="*/ 1376211 w 1825371"/>
                <a:gd name="connsiteY14" fmla="*/ 1098421 h 4705764"/>
                <a:gd name="connsiteX15" fmla="*/ 1361366 w 1825371"/>
                <a:gd name="connsiteY15" fmla="*/ 1135359 h 4705764"/>
                <a:gd name="connsiteX16" fmla="*/ 1355153 w 1825371"/>
                <a:gd name="connsiteY16" fmla="*/ 1169879 h 4705764"/>
                <a:gd name="connsiteX17" fmla="*/ 1409696 w 1825371"/>
                <a:gd name="connsiteY17" fmla="*/ 1384253 h 4705764"/>
                <a:gd name="connsiteX18" fmla="*/ 1524994 w 1825371"/>
                <a:gd name="connsiteY18" fmla="*/ 1739817 h 4705764"/>
                <a:gd name="connsiteX19" fmla="*/ 1659971 w 1825371"/>
                <a:gd name="connsiteY19" fmla="*/ 2199288 h 4705764"/>
                <a:gd name="connsiteX20" fmla="*/ 1782864 w 1825371"/>
                <a:gd name="connsiteY20" fmla="*/ 2697077 h 4705764"/>
                <a:gd name="connsiteX21" fmla="*/ 1794257 w 1825371"/>
                <a:gd name="connsiteY21" fmla="*/ 2767845 h 4705764"/>
                <a:gd name="connsiteX22" fmla="*/ 1791840 w 1825371"/>
                <a:gd name="connsiteY22" fmla="*/ 2778202 h 4705764"/>
                <a:gd name="connsiteX23" fmla="*/ 1784245 w 1825371"/>
                <a:gd name="connsiteY23" fmla="*/ 2770607 h 4705764"/>
                <a:gd name="connsiteX24" fmla="*/ 1746617 w 1825371"/>
                <a:gd name="connsiteY24" fmla="*/ 2660831 h 4705764"/>
                <a:gd name="connsiteX25" fmla="*/ 1513602 w 1825371"/>
                <a:gd name="connsiteY25" fmla="*/ 1875484 h 4705764"/>
                <a:gd name="connsiteX26" fmla="*/ 1297158 w 1825371"/>
                <a:gd name="connsiteY26" fmla="*/ 1267919 h 4705764"/>
                <a:gd name="connsiteX27" fmla="*/ 1275064 w 1825371"/>
                <a:gd name="connsiteY27" fmla="*/ 1217173 h 4705764"/>
                <a:gd name="connsiteX28" fmla="*/ 1248483 w 1825371"/>
                <a:gd name="connsiteY28" fmla="*/ 1193353 h 4705764"/>
                <a:gd name="connsiteX29" fmla="*/ 1232949 w 1825371"/>
                <a:gd name="connsiteY29" fmla="*/ 1222351 h 4705764"/>
                <a:gd name="connsiteX30" fmla="*/ 1230877 w 1825371"/>
                <a:gd name="connsiteY30" fmla="*/ 1283108 h 4705764"/>
                <a:gd name="connsiteX31" fmla="*/ 1227154 w 1825371"/>
                <a:gd name="connsiteY31" fmla="*/ 4705764 h 4705764"/>
                <a:gd name="connsiteX32" fmla="*/ 978613 w 1825371"/>
                <a:gd name="connsiteY32" fmla="*/ 4685667 h 4705764"/>
                <a:gd name="connsiteX33" fmla="*/ 1125245 w 1825371"/>
                <a:gd name="connsiteY33" fmla="*/ 1293464 h 4705764"/>
                <a:gd name="connsiteX34" fmla="*/ 1096247 w 1825371"/>
                <a:gd name="connsiteY34" fmla="*/ 1270681 h 4705764"/>
                <a:gd name="connsiteX35" fmla="*/ 984400 w 1825371"/>
                <a:gd name="connsiteY35" fmla="*/ 1242374 h 4705764"/>
                <a:gd name="connsiteX36" fmla="*/ 977149 w 1825371"/>
                <a:gd name="connsiteY36" fmla="*/ 1225458 h 4705764"/>
                <a:gd name="connsiteX37" fmla="*/ 983019 w 1825371"/>
                <a:gd name="connsiteY37" fmla="*/ 1189902 h 4705764"/>
                <a:gd name="connsiteX38" fmla="*/ 1016158 w 1825371"/>
                <a:gd name="connsiteY38" fmla="*/ 1097041 h 4705764"/>
                <a:gd name="connsiteX39" fmla="*/ 1055513 w 1825371"/>
                <a:gd name="connsiteY39" fmla="*/ 1078055 h 4705764"/>
                <a:gd name="connsiteX40" fmla="*/ 1097628 w 1825371"/>
                <a:gd name="connsiteY40" fmla="*/ 1104290 h 4705764"/>
                <a:gd name="connsiteX41" fmla="*/ 1115579 w 1825371"/>
                <a:gd name="connsiteY41" fmla="*/ 1107743 h 4705764"/>
                <a:gd name="connsiteX42" fmla="*/ 1177026 w 1825371"/>
                <a:gd name="connsiteY42" fmla="*/ 1087375 h 4705764"/>
                <a:gd name="connsiteX43" fmla="*/ 1179787 w 1825371"/>
                <a:gd name="connsiteY43" fmla="*/ 1073913 h 4705764"/>
                <a:gd name="connsiteX44" fmla="*/ 1135255 w 1825371"/>
                <a:gd name="connsiteY44" fmla="*/ 1041117 h 4705764"/>
                <a:gd name="connsiteX45" fmla="*/ 939868 w 1825371"/>
                <a:gd name="connsiteY45" fmla="*/ 883702 h 4705764"/>
                <a:gd name="connsiteX46" fmla="*/ 549783 w 1825371"/>
                <a:gd name="connsiteY46" fmla="*/ 496379 h 4705764"/>
                <a:gd name="connsiteX47" fmla="*/ 40947 w 1825371"/>
                <a:gd name="connsiteY47" fmla="*/ 48990 h 4705764"/>
                <a:gd name="connsiteX48" fmla="*/ 5735 w 1825371"/>
                <a:gd name="connsiteY48" fmla="*/ 17231 h 4705764"/>
                <a:gd name="connsiteX49" fmla="*/ 902 w 1825371"/>
                <a:gd name="connsiteY49" fmla="*/ 4114 h 4705764"/>
                <a:gd name="connsiteX50" fmla="*/ 15747 w 1825371"/>
                <a:gd name="connsiteY50" fmla="*/ 1352 h 4705764"/>
                <a:gd name="connsiteX0" fmla="*/ 15747 w 1825371"/>
                <a:gd name="connsiteY0" fmla="*/ 1352 h 4705764"/>
                <a:gd name="connsiteX1" fmla="*/ 83062 w 1825371"/>
                <a:gd name="connsiteY1" fmla="*/ 34837 h 4705764"/>
                <a:gd name="connsiteX2" fmla="*/ 961270 w 1825371"/>
                <a:gd name="connsiteY2" fmla="*/ 755975 h 4705764"/>
                <a:gd name="connsiteX3" fmla="*/ 1239162 w 1825371"/>
                <a:gd name="connsiteY3" fmla="*/ 1001764 h 4705764"/>
                <a:gd name="connsiteX4" fmla="*/ 1276445 w 1825371"/>
                <a:gd name="connsiteY4" fmla="*/ 1025928 h 4705764"/>
                <a:gd name="connsiteX5" fmla="*/ 1316489 w 1825371"/>
                <a:gd name="connsiteY5" fmla="*/ 1009704 h 4705764"/>
                <a:gd name="connsiteX6" fmla="*/ 1345141 w 1825371"/>
                <a:gd name="connsiteY6" fmla="*/ 948602 h 4705764"/>
                <a:gd name="connsiteX7" fmla="*/ 1407624 w 1825371"/>
                <a:gd name="connsiteY7" fmla="*/ 869894 h 4705764"/>
                <a:gd name="connsiteX8" fmla="*/ 1749379 w 1825371"/>
                <a:gd name="connsiteY8" fmla="*/ 590967 h 4705764"/>
                <a:gd name="connsiteX9" fmla="*/ 1808066 w 1825371"/>
                <a:gd name="connsiteY9" fmla="*/ 545399 h 4705764"/>
                <a:gd name="connsiteX10" fmla="*/ 1825326 w 1825371"/>
                <a:gd name="connsiteY10" fmla="*/ 554375 h 4705764"/>
                <a:gd name="connsiteX11" fmla="*/ 1811172 w 1825371"/>
                <a:gd name="connsiteY11" fmla="*/ 590277 h 4705764"/>
                <a:gd name="connsiteX12" fmla="*/ 1721073 w 1825371"/>
                <a:gd name="connsiteY12" fmla="*/ 698326 h 4705764"/>
                <a:gd name="connsiteX13" fmla="*/ 1385877 w 1825371"/>
                <a:gd name="connsiteY13" fmla="*/ 1068389 h 4705764"/>
                <a:gd name="connsiteX14" fmla="*/ 1376211 w 1825371"/>
                <a:gd name="connsiteY14" fmla="*/ 1098421 h 4705764"/>
                <a:gd name="connsiteX15" fmla="*/ 1361366 w 1825371"/>
                <a:gd name="connsiteY15" fmla="*/ 1135359 h 4705764"/>
                <a:gd name="connsiteX16" fmla="*/ 1355153 w 1825371"/>
                <a:gd name="connsiteY16" fmla="*/ 1169879 h 4705764"/>
                <a:gd name="connsiteX17" fmla="*/ 1409696 w 1825371"/>
                <a:gd name="connsiteY17" fmla="*/ 1384253 h 4705764"/>
                <a:gd name="connsiteX18" fmla="*/ 1524994 w 1825371"/>
                <a:gd name="connsiteY18" fmla="*/ 1739817 h 4705764"/>
                <a:gd name="connsiteX19" fmla="*/ 1659971 w 1825371"/>
                <a:gd name="connsiteY19" fmla="*/ 2199288 h 4705764"/>
                <a:gd name="connsiteX20" fmla="*/ 1782864 w 1825371"/>
                <a:gd name="connsiteY20" fmla="*/ 2697077 h 4705764"/>
                <a:gd name="connsiteX21" fmla="*/ 1794257 w 1825371"/>
                <a:gd name="connsiteY21" fmla="*/ 2767845 h 4705764"/>
                <a:gd name="connsiteX22" fmla="*/ 1791840 w 1825371"/>
                <a:gd name="connsiteY22" fmla="*/ 2778202 h 4705764"/>
                <a:gd name="connsiteX23" fmla="*/ 1784245 w 1825371"/>
                <a:gd name="connsiteY23" fmla="*/ 2770607 h 4705764"/>
                <a:gd name="connsiteX24" fmla="*/ 1746617 w 1825371"/>
                <a:gd name="connsiteY24" fmla="*/ 2660831 h 4705764"/>
                <a:gd name="connsiteX25" fmla="*/ 1513602 w 1825371"/>
                <a:gd name="connsiteY25" fmla="*/ 1875484 h 4705764"/>
                <a:gd name="connsiteX26" fmla="*/ 1297158 w 1825371"/>
                <a:gd name="connsiteY26" fmla="*/ 1267919 h 4705764"/>
                <a:gd name="connsiteX27" fmla="*/ 1275064 w 1825371"/>
                <a:gd name="connsiteY27" fmla="*/ 1217173 h 4705764"/>
                <a:gd name="connsiteX28" fmla="*/ 1248483 w 1825371"/>
                <a:gd name="connsiteY28" fmla="*/ 1193353 h 4705764"/>
                <a:gd name="connsiteX29" fmla="*/ 1232949 w 1825371"/>
                <a:gd name="connsiteY29" fmla="*/ 1222351 h 4705764"/>
                <a:gd name="connsiteX30" fmla="*/ 1230877 w 1825371"/>
                <a:gd name="connsiteY30" fmla="*/ 1283108 h 4705764"/>
                <a:gd name="connsiteX31" fmla="*/ 1227154 w 1825371"/>
                <a:gd name="connsiteY31" fmla="*/ 4705764 h 4705764"/>
                <a:gd name="connsiteX32" fmla="*/ 998710 w 1825371"/>
                <a:gd name="connsiteY32" fmla="*/ 4695715 h 4705764"/>
                <a:gd name="connsiteX33" fmla="*/ 1125245 w 1825371"/>
                <a:gd name="connsiteY33" fmla="*/ 1293464 h 4705764"/>
                <a:gd name="connsiteX34" fmla="*/ 1096247 w 1825371"/>
                <a:gd name="connsiteY34" fmla="*/ 1270681 h 4705764"/>
                <a:gd name="connsiteX35" fmla="*/ 984400 w 1825371"/>
                <a:gd name="connsiteY35" fmla="*/ 1242374 h 4705764"/>
                <a:gd name="connsiteX36" fmla="*/ 977149 w 1825371"/>
                <a:gd name="connsiteY36" fmla="*/ 1225458 h 4705764"/>
                <a:gd name="connsiteX37" fmla="*/ 983019 w 1825371"/>
                <a:gd name="connsiteY37" fmla="*/ 1189902 h 4705764"/>
                <a:gd name="connsiteX38" fmla="*/ 1016158 w 1825371"/>
                <a:gd name="connsiteY38" fmla="*/ 1097041 h 4705764"/>
                <a:gd name="connsiteX39" fmla="*/ 1055513 w 1825371"/>
                <a:gd name="connsiteY39" fmla="*/ 1078055 h 4705764"/>
                <a:gd name="connsiteX40" fmla="*/ 1097628 w 1825371"/>
                <a:gd name="connsiteY40" fmla="*/ 1104290 h 4705764"/>
                <a:gd name="connsiteX41" fmla="*/ 1115579 w 1825371"/>
                <a:gd name="connsiteY41" fmla="*/ 1107743 h 4705764"/>
                <a:gd name="connsiteX42" fmla="*/ 1177026 w 1825371"/>
                <a:gd name="connsiteY42" fmla="*/ 1087375 h 4705764"/>
                <a:gd name="connsiteX43" fmla="*/ 1179787 w 1825371"/>
                <a:gd name="connsiteY43" fmla="*/ 1073913 h 4705764"/>
                <a:gd name="connsiteX44" fmla="*/ 1135255 w 1825371"/>
                <a:gd name="connsiteY44" fmla="*/ 1041117 h 4705764"/>
                <a:gd name="connsiteX45" fmla="*/ 939868 w 1825371"/>
                <a:gd name="connsiteY45" fmla="*/ 883702 h 4705764"/>
                <a:gd name="connsiteX46" fmla="*/ 549783 w 1825371"/>
                <a:gd name="connsiteY46" fmla="*/ 496379 h 4705764"/>
                <a:gd name="connsiteX47" fmla="*/ 40947 w 1825371"/>
                <a:gd name="connsiteY47" fmla="*/ 48990 h 4705764"/>
                <a:gd name="connsiteX48" fmla="*/ 5735 w 1825371"/>
                <a:gd name="connsiteY48" fmla="*/ 17231 h 4705764"/>
                <a:gd name="connsiteX49" fmla="*/ 902 w 1825371"/>
                <a:gd name="connsiteY49" fmla="*/ 4114 h 4705764"/>
                <a:gd name="connsiteX50" fmla="*/ 15747 w 1825371"/>
                <a:gd name="connsiteY50" fmla="*/ 1352 h 4705764"/>
                <a:gd name="connsiteX0" fmla="*/ 15747 w 1825371"/>
                <a:gd name="connsiteY0" fmla="*/ 1352 h 4705764"/>
                <a:gd name="connsiteX1" fmla="*/ 83062 w 1825371"/>
                <a:gd name="connsiteY1" fmla="*/ 34837 h 4705764"/>
                <a:gd name="connsiteX2" fmla="*/ 961270 w 1825371"/>
                <a:gd name="connsiteY2" fmla="*/ 755975 h 4705764"/>
                <a:gd name="connsiteX3" fmla="*/ 1239162 w 1825371"/>
                <a:gd name="connsiteY3" fmla="*/ 1001764 h 4705764"/>
                <a:gd name="connsiteX4" fmla="*/ 1276445 w 1825371"/>
                <a:gd name="connsiteY4" fmla="*/ 1025928 h 4705764"/>
                <a:gd name="connsiteX5" fmla="*/ 1316489 w 1825371"/>
                <a:gd name="connsiteY5" fmla="*/ 1009704 h 4705764"/>
                <a:gd name="connsiteX6" fmla="*/ 1345141 w 1825371"/>
                <a:gd name="connsiteY6" fmla="*/ 948602 h 4705764"/>
                <a:gd name="connsiteX7" fmla="*/ 1407624 w 1825371"/>
                <a:gd name="connsiteY7" fmla="*/ 869894 h 4705764"/>
                <a:gd name="connsiteX8" fmla="*/ 1749379 w 1825371"/>
                <a:gd name="connsiteY8" fmla="*/ 590967 h 4705764"/>
                <a:gd name="connsiteX9" fmla="*/ 1808066 w 1825371"/>
                <a:gd name="connsiteY9" fmla="*/ 545399 h 4705764"/>
                <a:gd name="connsiteX10" fmla="*/ 1825326 w 1825371"/>
                <a:gd name="connsiteY10" fmla="*/ 554375 h 4705764"/>
                <a:gd name="connsiteX11" fmla="*/ 1811172 w 1825371"/>
                <a:gd name="connsiteY11" fmla="*/ 590277 h 4705764"/>
                <a:gd name="connsiteX12" fmla="*/ 1721073 w 1825371"/>
                <a:gd name="connsiteY12" fmla="*/ 698326 h 4705764"/>
                <a:gd name="connsiteX13" fmla="*/ 1385877 w 1825371"/>
                <a:gd name="connsiteY13" fmla="*/ 1068389 h 4705764"/>
                <a:gd name="connsiteX14" fmla="*/ 1376211 w 1825371"/>
                <a:gd name="connsiteY14" fmla="*/ 1098421 h 4705764"/>
                <a:gd name="connsiteX15" fmla="*/ 1361366 w 1825371"/>
                <a:gd name="connsiteY15" fmla="*/ 1135359 h 4705764"/>
                <a:gd name="connsiteX16" fmla="*/ 1355153 w 1825371"/>
                <a:gd name="connsiteY16" fmla="*/ 1169879 h 4705764"/>
                <a:gd name="connsiteX17" fmla="*/ 1409696 w 1825371"/>
                <a:gd name="connsiteY17" fmla="*/ 1384253 h 4705764"/>
                <a:gd name="connsiteX18" fmla="*/ 1524994 w 1825371"/>
                <a:gd name="connsiteY18" fmla="*/ 1739817 h 4705764"/>
                <a:gd name="connsiteX19" fmla="*/ 1659971 w 1825371"/>
                <a:gd name="connsiteY19" fmla="*/ 2199288 h 4705764"/>
                <a:gd name="connsiteX20" fmla="*/ 1782864 w 1825371"/>
                <a:gd name="connsiteY20" fmla="*/ 2697077 h 4705764"/>
                <a:gd name="connsiteX21" fmla="*/ 1794257 w 1825371"/>
                <a:gd name="connsiteY21" fmla="*/ 2767845 h 4705764"/>
                <a:gd name="connsiteX22" fmla="*/ 1791840 w 1825371"/>
                <a:gd name="connsiteY22" fmla="*/ 2778202 h 4705764"/>
                <a:gd name="connsiteX23" fmla="*/ 1784245 w 1825371"/>
                <a:gd name="connsiteY23" fmla="*/ 2770607 h 4705764"/>
                <a:gd name="connsiteX24" fmla="*/ 1746617 w 1825371"/>
                <a:gd name="connsiteY24" fmla="*/ 2660831 h 4705764"/>
                <a:gd name="connsiteX25" fmla="*/ 1513602 w 1825371"/>
                <a:gd name="connsiteY25" fmla="*/ 1875484 h 4705764"/>
                <a:gd name="connsiteX26" fmla="*/ 1297158 w 1825371"/>
                <a:gd name="connsiteY26" fmla="*/ 1267919 h 4705764"/>
                <a:gd name="connsiteX27" fmla="*/ 1275064 w 1825371"/>
                <a:gd name="connsiteY27" fmla="*/ 1217173 h 4705764"/>
                <a:gd name="connsiteX28" fmla="*/ 1248483 w 1825371"/>
                <a:gd name="connsiteY28" fmla="*/ 1193353 h 4705764"/>
                <a:gd name="connsiteX29" fmla="*/ 1232949 w 1825371"/>
                <a:gd name="connsiteY29" fmla="*/ 1222351 h 4705764"/>
                <a:gd name="connsiteX30" fmla="*/ 1230877 w 1825371"/>
                <a:gd name="connsiteY30" fmla="*/ 1283108 h 4705764"/>
                <a:gd name="connsiteX31" fmla="*/ 1227154 w 1825371"/>
                <a:gd name="connsiteY31" fmla="*/ 4705764 h 4705764"/>
                <a:gd name="connsiteX32" fmla="*/ 998710 w 1825371"/>
                <a:gd name="connsiteY32" fmla="*/ 4695715 h 4705764"/>
                <a:gd name="connsiteX33" fmla="*/ 1125245 w 1825371"/>
                <a:gd name="connsiteY33" fmla="*/ 1293464 h 4705764"/>
                <a:gd name="connsiteX34" fmla="*/ 1096247 w 1825371"/>
                <a:gd name="connsiteY34" fmla="*/ 1270681 h 4705764"/>
                <a:gd name="connsiteX35" fmla="*/ 984400 w 1825371"/>
                <a:gd name="connsiteY35" fmla="*/ 1242374 h 4705764"/>
                <a:gd name="connsiteX36" fmla="*/ 977149 w 1825371"/>
                <a:gd name="connsiteY36" fmla="*/ 1225458 h 4705764"/>
                <a:gd name="connsiteX37" fmla="*/ 983019 w 1825371"/>
                <a:gd name="connsiteY37" fmla="*/ 1189902 h 4705764"/>
                <a:gd name="connsiteX38" fmla="*/ 1016158 w 1825371"/>
                <a:gd name="connsiteY38" fmla="*/ 1097041 h 4705764"/>
                <a:gd name="connsiteX39" fmla="*/ 1055513 w 1825371"/>
                <a:gd name="connsiteY39" fmla="*/ 1078055 h 4705764"/>
                <a:gd name="connsiteX40" fmla="*/ 1097628 w 1825371"/>
                <a:gd name="connsiteY40" fmla="*/ 1104290 h 4705764"/>
                <a:gd name="connsiteX41" fmla="*/ 1115579 w 1825371"/>
                <a:gd name="connsiteY41" fmla="*/ 1107743 h 4705764"/>
                <a:gd name="connsiteX42" fmla="*/ 1177026 w 1825371"/>
                <a:gd name="connsiteY42" fmla="*/ 1087375 h 4705764"/>
                <a:gd name="connsiteX43" fmla="*/ 1179787 w 1825371"/>
                <a:gd name="connsiteY43" fmla="*/ 1073913 h 4705764"/>
                <a:gd name="connsiteX44" fmla="*/ 1135255 w 1825371"/>
                <a:gd name="connsiteY44" fmla="*/ 1041117 h 4705764"/>
                <a:gd name="connsiteX45" fmla="*/ 939868 w 1825371"/>
                <a:gd name="connsiteY45" fmla="*/ 883702 h 4705764"/>
                <a:gd name="connsiteX46" fmla="*/ 549783 w 1825371"/>
                <a:gd name="connsiteY46" fmla="*/ 496379 h 4705764"/>
                <a:gd name="connsiteX47" fmla="*/ 40947 w 1825371"/>
                <a:gd name="connsiteY47" fmla="*/ 48990 h 4705764"/>
                <a:gd name="connsiteX48" fmla="*/ 5735 w 1825371"/>
                <a:gd name="connsiteY48" fmla="*/ 17231 h 4705764"/>
                <a:gd name="connsiteX49" fmla="*/ 902 w 1825371"/>
                <a:gd name="connsiteY49" fmla="*/ 4114 h 4705764"/>
                <a:gd name="connsiteX50" fmla="*/ 15747 w 1825371"/>
                <a:gd name="connsiteY50" fmla="*/ 1352 h 4705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825371" h="4705764">
                  <a:moveTo>
                    <a:pt x="15747" y="1352"/>
                  </a:moveTo>
                  <a:cubicBezTo>
                    <a:pt x="40601" y="7565"/>
                    <a:pt x="63040" y="19648"/>
                    <a:pt x="83062" y="34837"/>
                  </a:cubicBezTo>
                  <a:cubicBezTo>
                    <a:pt x="383392" y="265435"/>
                    <a:pt x="679236" y="502594"/>
                    <a:pt x="961270" y="755975"/>
                  </a:cubicBezTo>
                  <a:cubicBezTo>
                    <a:pt x="1053096" y="838826"/>
                    <a:pt x="1146302" y="919949"/>
                    <a:pt x="1239162" y="1001764"/>
                  </a:cubicBezTo>
                  <a:cubicBezTo>
                    <a:pt x="1250209" y="1011775"/>
                    <a:pt x="1262636" y="1020060"/>
                    <a:pt x="1276445" y="1025928"/>
                  </a:cubicBezTo>
                  <a:cubicBezTo>
                    <a:pt x="1296466" y="1034213"/>
                    <a:pt x="1308204" y="1030070"/>
                    <a:pt x="1316489" y="1009704"/>
                  </a:cubicBezTo>
                  <a:cubicBezTo>
                    <a:pt x="1325119" y="988991"/>
                    <a:pt x="1335821" y="968968"/>
                    <a:pt x="1345141" y="948602"/>
                  </a:cubicBezTo>
                  <a:cubicBezTo>
                    <a:pt x="1359640" y="917188"/>
                    <a:pt x="1382079" y="892679"/>
                    <a:pt x="1407624" y="869894"/>
                  </a:cubicBezTo>
                  <a:cubicBezTo>
                    <a:pt x="1517055" y="771511"/>
                    <a:pt x="1634081" y="682447"/>
                    <a:pt x="1749379" y="590967"/>
                  </a:cubicBezTo>
                  <a:cubicBezTo>
                    <a:pt x="1768711" y="575432"/>
                    <a:pt x="1788043" y="559898"/>
                    <a:pt x="1808066" y="545399"/>
                  </a:cubicBezTo>
                  <a:cubicBezTo>
                    <a:pt x="1819802" y="536769"/>
                    <a:pt x="1824634" y="539875"/>
                    <a:pt x="1825326" y="554375"/>
                  </a:cubicBezTo>
                  <a:cubicBezTo>
                    <a:pt x="1826015" y="568528"/>
                    <a:pt x="1818766" y="579575"/>
                    <a:pt x="1811172" y="590277"/>
                  </a:cubicBezTo>
                  <a:cubicBezTo>
                    <a:pt x="1783900" y="628594"/>
                    <a:pt x="1751451" y="662770"/>
                    <a:pt x="1721073" y="698326"/>
                  </a:cubicBezTo>
                  <a:cubicBezTo>
                    <a:pt x="1613023" y="825017"/>
                    <a:pt x="1503592" y="950328"/>
                    <a:pt x="1385877" y="1068389"/>
                  </a:cubicBezTo>
                  <a:cubicBezTo>
                    <a:pt x="1376900" y="1077364"/>
                    <a:pt x="1378626" y="1088411"/>
                    <a:pt x="1376211" y="1098421"/>
                  </a:cubicBezTo>
                  <a:cubicBezTo>
                    <a:pt x="1373449" y="1111885"/>
                    <a:pt x="1370342" y="1124658"/>
                    <a:pt x="1361366" y="1135359"/>
                  </a:cubicBezTo>
                  <a:cubicBezTo>
                    <a:pt x="1352736" y="1145370"/>
                    <a:pt x="1352736" y="1157798"/>
                    <a:pt x="1355153" y="1169879"/>
                  </a:cubicBezTo>
                  <a:cubicBezTo>
                    <a:pt x="1369651" y="1242374"/>
                    <a:pt x="1391054" y="1312796"/>
                    <a:pt x="1409696" y="1384253"/>
                  </a:cubicBezTo>
                  <a:cubicBezTo>
                    <a:pt x="1440764" y="1505076"/>
                    <a:pt x="1484260" y="1622102"/>
                    <a:pt x="1524994" y="1739817"/>
                  </a:cubicBezTo>
                  <a:cubicBezTo>
                    <a:pt x="1577466" y="1890674"/>
                    <a:pt x="1615785" y="2046016"/>
                    <a:pt x="1659971" y="2199288"/>
                  </a:cubicBezTo>
                  <a:cubicBezTo>
                    <a:pt x="1707264" y="2363607"/>
                    <a:pt x="1746273" y="2529998"/>
                    <a:pt x="1782864" y="2697077"/>
                  </a:cubicBezTo>
                  <a:cubicBezTo>
                    <a:pt x="1788043" y="2720207"/>
                    <a:pt x="1790460" y="2744026"/>
                    <a:pt x="1794257" y="2767845"/>
                  </a:cubicBezTo>
                  <a:cubicBezTo>
                    <a:pt x="1794947" y="2771643"/>
                    <a:pt x="1797364" y="2776822"/>
                    <a:pt x="1791840" y="2778202"/>
                  </a:cubicBezTo>
                  <a:cubicBezTo>
                    <a:pt x="1786662" y="2779583"/>
                    <a:pt x="1785626" y="2774405"/>
                    <a:pt x="1784245" y="2770607"/>
                  </a:cubicBezTo>
                  <a:cubicBezTo>
                    <a:pt x="1770437" y="2734360"/>
                    <a:pt x="1756975" y="2698113"/>
                    <a:pt x="1746617" y="2660831"/>
                  </a:cubicBezTo>
                  <a:cubicBezTo>
                    <a:pt x="1673779" y="2397784"/>
                    <a:pt x="1595762" y="2136116"/>
                    <a:pt x="1513602" y="1875484"/>
                  </a:cubicBezTo>
                  <a:cubicBezTo>
                    <a:pt x="1448704" y="1670431"/>
                    <a:pt x="1380007" y="1466759"/>
                    <a:pt x="1297158" y="1267919"/>
                  </a:cubicBezTo>
                  <a:cubicBezTo>
                    <a:pt x="1289909" y="1251004"/>
                    <a:pt x="1282659" y="1234089"/>
                    <a:pt x="1275064" y="1217173"/>
                  </a:cubicBezTo>
                  <a:cubicBezTo>
                    <a:pt x="1269541" y="1205436"/>
                    <a:pt x="1260911" y="1191628"/>
                    <a:pt x="1248483" y="1193353"/>
                  </a:cubicBezTo>
                  <a:cubicBezTo>
                    <a:pt x="1238128" y="1194734"/>
                    <a:pt x="1235711" y="1211649"/>
                    <a:pt x="1232949" y="1222351"/>
                  </a:cubicBezTo>
                  <a:cubicBezTo>
                    <a:pt x="1228115" y="1242374"/>
                    <a:pt x="1229843" y="1262740"/>
                    <a:pt x="1230877" y="1283108"/>
                  </a:cubicBezTo>
                  <a:cubicBezTo>
                    <a:pt x="1226287" y="2417294"/>
                    <a:pt x="1231744" y="3571578"/>
                    <a:pt x="1227154" y="4705764"/>
                  </a:cubicBezTo>
                  <a:lnTo>
                    <a:pt x="998710" y="4695715"/>
                  </a:lnTo>
                  <a:cubicBezTo>
                    <a:pt x="1020244" y="4110251"/>
                    <a:pt x="1098940" y="1865978"/>
                    <a:pt x="1125245" y="1293464"/>
                  </a:cubicBezTo>
                  <a:cubicBezTo>
                    <a:pt x="1126970" y="1262740"/>
                    <a:pt x="1124553" y="1258943"/>
                    <a:pt x="1096247" y="1270681"/>
                  </a:cubicBezTo>
                  <a:cubicBezTo>
                    <a:pt x="1050679" y="1289666"/>
                    <a:pt x="1018575" y="1263776"/>
                    <a:pt x="984400" y="1242374"/>
                  </a:cubicBezTo>
                  <a:cubicBezTo>
                    <a:pt x="979221" y="1238921"/>
                    <a:pt x="977841" y="1232017"/>
                    <a:pt x="977149" y="1225458"/>
                  </a:cubicBezTo>
                  <a:cubicBezTo>
                    <a:pt x="976115" y="1213030"/>
                    <a:pt x="978530" y="1200949"/>
                    <a:pt x="983019" y="1189902"/>
                  </a:cubicBezTo>
                  <a:cubicBezTo>
                    <a:pt x="995792" y="1159523"/>
                    <a:pt x="1005457" y="1128109"/>
                    <a:pt x="1016158" y="1097041"/>
                  </a:cubicBezTo>
                  <a:cubicBezTo>
                    <a:pt x="1022717" y="1078055"/>
                    <a:pt x="1036181" y="1071841"/>
                    <a:pt x="1055513" y="1078055"/>
                  </a:cubicBezTo>
                  <a:cubicBezTo>
                    <a:pt x="1071737" y="1082887"/>
                    <a:pt x="1084855" y="1093934"/>
                    <a:pt x="1097628" y="1104290"/>
                  </a:cubicBezTo>
                  <a:cubicBezTo>
                    <a:pt x="1103496" y="1108779"/>
                    <a:pt x="1107983" y="1110504"/>
                    <a:pt x="1115579" y="1107743"/>
                  </a:cubicBezTo>
                  <a:cubicBezTo>
                    <a:pt x="1135945" y="1100147"/>
                    <a:pt x="1156313" y="1093589"/>
                    <a:pt x="1177026" y="1087375"/>
                  </a:cubicBezTo>
                  <a:cubicBezTo>
                    <a:pt x="1187726" y="1084268"/>
                    <a:pt x="1185655" y="1080126"/>
                    <a:pt x="1179787" y="1073913"/>
                  </a:cubicBezTo>
                  <a:cubicBezTo>
                    <a:pt x="1166668" y="1060449"/>
                    <a:pt x="1151134" y="1050438"/>
                    <a:pt x="1135255" y="1041117"/>
                  </a:cubicBezTo>
                  <a:cubicBezTo>
                    <a:pt x="1062417" y="998311"/>
                    <a:pt x="998207" y="944460"/>
                    <a:pt x="939868" y="883702"/>
                  </a:cubicBezTo>
                  <a:cubicBezTo>
                    <a:pt x="813177" y="751488"/>
                    <a:pt x="683379" y="622035"/>
                    <a:pt x="549783" y="496379"/>
                  </a:cubicBezTo>
                  <a:cubicBezTo>
                    <a:pt x="385809" y="341382"/>
                    <a:pt x="211479" y="197084"/>
                    <a:pt x="40947" y="48990"/>
                  </a:cubicBezTo>
                  <a:cubicBezTo>
                    <a:pt x="28864" y="38635"/>
                    <a:pt x="17472" y="27933"/>
                    <a:pt x="5735" y="17231"/>
                  </a:cubicBezTo>
                  <a:cubicBezTo>
                    <a:pt x="2283" y="13780"/>
                    <a:pt x="-1859" y="9292"/>
                    <a:pt x="902" y="4114"/>
                  </a:cubicBezTo>
                  <a:cubicBezTo>
                    <a:pt x="4009" y="-1755"/>
                    <a:pt x="10568" y="-29"/>
                    <a:pt x="15747" y="1352"/>
                  </a:cubicBezTo>
                  <a:close/>
                </a:path>
              </a:pathLst>
            </a:custGeom>
            <a:grpFill/>
            <a:ln w="2261" cap="flat">
              <a:noFill/>
              <a:prstDash val="solid"/>
              <a:miter/>
            </a:ln>
          </p:spPr>
          <p:txBody>
            <a:bodyPr wrap="square" rtlCol="0" anchor="ctr">
              <a:noAutofit/>
            </a:bodyPr>
            <a:lstStyle/>
            <a:p>
              <a:endParaRPr lang="en-US"/>
            </a:p>
          </p:txBody>
        </p:sp>
        <p:sp>
          <p:nvSpPr>
            <p:cNvPr id="43" name="Freeform: Shape 42">
              <a:extLst>
                <a:ext uri="{FF2B5EF4-FFF2-40B4-BE49-F238E27FC236}">
                  <a16:creationId xmlns:a16="http://schemas.microsoft.com/office/drawing/2014/main" id="{3C215486-5581-41DA-BB13-EC2929BFDFF6}"/>
                </a:ext>
              </a:extLst>
            </p:cNvPr>
            <p:cNvSpPr/>
            <p:nvPr/>
          </p:nvSpPr>
          <p:spPr>
            <a:xfrm flipH="1">
              <a:off x="6332703" y="1594640"/>
              <a:ext cx="603644" cy="1556181"/>
            </a:xfrm>
            <a:custGeom>
              <a:avLst/>
              <a:gdLst>
                <a:gd name="connsiteX0" fmla="*/ 15747 w 1825371"/>
                <a:gd name="connsiteY0" fmla="*/ 1352 h 3047785"/>
                <a:gd name="connsiteX1" fmla="*/ 83062 w 1825371"/>
                <a:gd name="connsiteY1" fmla="*/ 34837 h 3047785"/>
                <a:gd name="connsiteX2" fmla="*/ 961270 w 1825371"/>
                <a:gd name="connsiteY2" fmla="*/ 755975 h 3047785"/>
                <a:gd name="connsiteX3" fmla="*/ 1239162 w 1825371"/>
                <a:gd name="connsiteY3" fmla="*/ 1001764 h 3047785"/>
                <a:gd name="connsiteX4" fmla="*/ 1276445 w 1825371"/>
                <a:gd name="connsiteY4" fmla="*/ 1025928 h 3047785"/>
                <a:gd name="connsiteX5" fmla="*/ 1316489 w 1825371"/>
                <a:gd name="connsiteY5" fmla="*/ 1009704 h 3047785"/>
                <a:gd name="connsiteX6" fmla="*/ 1345141 w 1825371"/>
                <a:gd name="connsiteY6" fmla="*/ 948602 h 3047785"/>
                <a:gd name="connsiteX7" fmla="*/ 1407624 w 1825371"/>
                <a:gd name="connsiteY7" fmla="*/ 869894 h 3047785"/>
                <a:gd name="connsiteX8" fmla="*/ 1749379 w 1825371"/>
                <a:gd name="connsiteY8" fmla="*/ 590967 h 3047785"/>
                <a:gd name="connsiteX9" fmla="*/ 1808066 w 1825371"/>
                <a:gd name="connsiteY9" fmla="*/ 545399 h 3047785"/>
                <a:gd name="connsiteX10" fmla="*/ 1825326 w 1825371"/>
                <a:gd name="connsiteY10" fmla="*/ 554375 h 3047785"/>
                <a:gd name="connsiteX11" fmla="*/ 1811172 w 1825371"/>
                <a:gd name="connsiteY11" fmla="*/ 590277 h 3047785"/>
                <a:gd name="connsiteX12" fmla="*/ 1721073 w 1825371"/>
                <a:gd name="connsiteY12" fmla="*/ 698326 h 3047785"/>
                <a:gd name="connsiteX13" fmla="*/ 1385877 w 1825371"/>
                <a:gd name="connsiteY13" fmla="*/ 1068389 h 3047785"/>
                <a:gd name="connsiteX14" fmla="*/ 1376211 w 1825371"/>
                <a:gd name="connsiteY14" fmla="*/ 1098421 h 3047785"/>
                <a:gd name="connsiteX15" fmla="*/ 1361366 w 1825371"/>
                <a:gd name="connsiteY15" fmla="*/ 1135359 h 3047785"/>
                <a:gd name="connsiteX16" fmla="*/ 1355153 w 1825371"/>
                <a:gd name="connsiteY16" fmla="*/ 1169879 h 3047785"/>
                <a:gd name="connsiteX17" fmla="*/ 1409696 w 1825371"/>
                <a:gd name="connsiteY17" fmla="*/ 1384253 h 3047785"/>
                <a:gd name="connsiteX18" fmla="*/ 1524994 w 1825371"/>
                <a:gd name="connsiteY18" fmla="*/ 1739817 h 3047785"/>
                <a:gd name="connsiteX19" fmla="*/ 1659971 w 1825371"/>
                <a:gd name="connsiteY19" fmla="*/ 2199288 h 3047785"/>
                <a:gd name="connsiteX20" fmla="*/ 1782864 w 1825371"/>
                <a:gd name="connsiteY20" fmla="*/ 2697077 h 3047785"/>
                <a:gd name="connsiteX21" fmla="*/ 1794257 w 1825371"/>
                <a:gd name="connsiteY21" fmla="*/ 2767845 h 3047785"/>
                <a:gd name="connsiteX22" fmla="*/ 1791840 w 1825371"/>
                <a:gd name="connsiteY22" fmla="*/ 2778202 h 3047785"/>
                <a:gd name="connsiteX23" fmla="*/ 1784245 w 1825371"/>
                <a:gd name="connsiteY23" fmla="*/ 2770607 h 3047785"/>
                <a:gd name="connsiteX24" fmla="*/ 1746617 w 1825371"/>
                <a:gd name="connsiteY24" fmla="*/ 2660831 h 3047785"/>
                <a:gd name="connsiteX25" fmla="*/ 1513602 w 1825371"/>
                <a:gd name="connsiteY25" fmla="*/ 1875484 h 3047785"/>
                <a:gd name="connsiteX26" fmla="*/ 1297158 w 1825371"/>
                <a:gd name="connsiteY26" fmla="*/ 1267919 h 3047785"/>
                <a:gd name="connsiteX27" fmla="*/ 1275064 w 1825371"/>
                <a:gd name="connsiteY27" fmla="*/ 1217173 h 3047785"/>
                <a:gd name="connsiteX28" fmla="*/ 1248483 w 1825371"/>
                <a:gd name="connsiteY28" fmla="*/ 1193353 h 3047785"/>
                <a:gd name="connsiteX29" fmla="*/ 1232949 w 1825371"/>
                <a:gd name="connsiteY29" fmla="*/ 1222351 h 3047785"/>
                <a:gd name="connsiteX30" fmla="*/ 1230877 w 1825371"/>
                <a:gd name="connsiteY30" fmla="*/ 1283108 h 3047785"/>
                <a:gd name="connsiteX31" fmla="*/ 1243305 w 1825371"/>
                <a:gd name="connsiteY31" fmla="*/ 1522336 h 3047785"/>
                <a:gd name="connsiteX32" fmla="*/ 1261256 w 1825371"/>
                <a:gd name="connsiteY32" fmla="*/ 1854772 h 3047785"/>
                <a:gd name="connsiteX33" fmla="*/ 1272647 w 1825371"/>
                <a:gd name="connsiteY33" fmla="*/ 2086061 h 3047785"/>
                <a:gd name="connsiteX34" fmla="*/ 1288528 w 1825371"/>
                <a:gd name="connsiteY34" fmla="*/ 2674639 h 3047785"/>
                <a:gd name="connsiteX35" fmla="*/ 1297493 w 1825371"/>
                <a:gd name="connsiteY35" fmla="*/ 3047785 h 3047785"/>
                <a:gd name="connsiteX36" fmla="*/ 1048951 w 1825371"/>
                <a:gd name="connsiteY36" fmla="*/ 3047785 h 3047785"/>
                <a:gd name="connsiteX37" fmla="*/ 1053441 w 1825371"/>
                <a:gd name="connsiteY37" fmla="*/ 2920082 h 3047785"/>
                <a:gd name="connsiteX38" fmla="*/ 1066213 w 1825371"/>
                <a:gd name="connsiteY38" fmla="*/ 2573839 h 3047785"/>
                <a:gd name="connsiteX39" fmla="*/ 1077951 w 1825371"/>
                <a:gd name="connsiteY39" fmla="*/ 2236916 h 3047785"/>
                <a:gd name="connsiteX40" fmla="*/ 1093485 w 1825371"/>
                <a:gd name="connsiteY40" fmla="*/ 1882733 h 3047785"/>
                <a:gd name="connsiteX41" fmla="*/ 1107983 w 1825371"/>
                <a:gd name="connsiteY41" fmla="*/ 1608293 h 3047785"/>
                <a:gd name="connsiteX42" fmla="*/ 1125245 w 1825371"/>
                <a:gd name="connsiteY42" fmla="*/ 1293464 h 3047785"/>
                <a:gd name="connsiteX43" fmla="*/ 1096247 w 1825371"/>
                <a:gd name="connsiteY43" fmla="*/ 1270681 h 3047785"/>
                <a:gd name="connsiteX44" fmla="*/ 984400 w 1825371"/>
                <a:gd name="connsiteY44" fmla="*/ 1242374 h 3047785"/>
                <a:gd name="connsiteX45" fmla="*/ 977149 w 1825371"/>
                <a:gd name="connsiteY45" fmla="*/ 1225458 h 3047785"/>
                <a:gd name="connsiteX46" fmla="*/ 983019 w 1825371"/>
                <a:gd name="connsiteY46" fmla="*/ 1189902 h 3047785"/>
                <a:gd name="connsiteX47" fmla="*/ 1016158 w 1825371"/>
                <a:gd name="connsiteY47" fmla="*/ 1097041 h 3047785"/>
                <a:gd name="connsiteX48" fmla="*/ 1055513 w 1825371"/>
                <a:gd name="connsiteY48" fmla="*/ 1078055 h 3047785"/>
                <a:gd name="connsiteX49" fmla="*/ 1097628 w 1825371"/>
                <a:gd name="connsiteY49" fmla="*/ 1104290 h 3047785"/>
                <a:gd name="connsiteX50" fmla="*/ 1115579 w 1825371"/>
                <a:gd name="connsiteY50" fmla="*/ 1107743 h 3047785"/>
                <a:gd name="connsiteX51" fmla="*/ 1177026 w 1825371"/>
                <a:gd name="connsiteY51" fmla="*/ 1087375 h 3047785"/>
                <a:gd name="connsiteX52" fmla="*/ 1179787 w 1825371"/>
                <a:gd name="connsiteY52" fmla="*/ 1073913 h 3047785"/>
                <a:gd name="connsiteX53" fmla="*/ 1135255 w 1825371"/>
                <a:gd name="connsiteY53" fmla="*/ 1041117 h 3047785"/>
                <a:gd name="connsiteX54" fmla="*/ 939868 w 1825371"/>
                <a:gd name="connsiteY54" fmla="*/ 883702 h 3047785"/>
                <a:gd name="connsiteX55" fmla="*/ 549783 w 1825371"/>
                <a:gd name="connsiteY55" fmla="*/ 496379 h 3047785"/>
                <a:gd name="connsiteX56" fmla="*/ 40947 w 1825371"/>
                <a:gd name="connsiteY56" fmla="*/ 48990 h 3047785"/>
                <a:gd name="connsiteX57" fmla="*/ 5735 w 1825371"/>
                <a:gd name="connsiteY57" fmla="*/ 17231 h 3047785"/>
                <a:gd name="connsiteX58" fmla="*/ 902 w 1825371"/>
                <a:gd name="connsiteY58" fmla="*/ 4114 h 3047785"/>
                <a:gd name="connsiteX59" fmla="*/ 15747 w 1825371"/>
                <a:gd name="connsiteY59" fmla="*/ 1352 h 3047785"/>
                <a:gd name="connsiteX0" fmla="*/ 15747 w 1825371"/>
                <a:gd name="connsiteY0" fmla="*/ 1352 h 4705763"/>
                <a:gd name="connsiteX1" fmla="*/ 83062 w 1825371"/>
                <a:gd name="connsiteY1" fmla="*/ 34837 h 4705763"/>
                <a:gd name="connsiteX2" fmla="*/ 961270 w 1825371"/>
                <a:gd name="connsiteY2" fmla="*/ 755975 h 4705763"/>
                <a:gd name="connsiteX3" fmla="*/ 1239162 w 1825371"/>
                <a:gd name="connsiteY3" fmla="*/ 1001764 h 4705763"/>
                <a:gd name="connsiteX4" fmla="*/ 1276445 w 1825371"/>
                <a:gd name="connsiteY4" fmla="*/ 1025928 h 4705763"/>
                <a:gd name="connsiteX5" fmla="*/ 1316489 w 1825371"/>
                <a:gd name="connsiteY5" fmla="*/ 1009704 h 4705763"/>
                <a:gd name="connsiteX6" fmla="*/ 1345141 w 1825371"/>
                <a:gd name="connsiteY6" fmla="*/ 948602 h 4705763"/>
                <a:gd name="connsiteX7" fmla="*/ 1407624 w 1825371"/>
                <a:gd name="connsiteY7" fmla="*/ 869894 h 4705763"/>
                <a:gd name="connsiteX8" fmla="*/ 1749379 w 1825371"/>
                <a:gd name="connsiteY8" fmla="*/ 590967 h 4705763"/>
                <a:gd name="connsiteX9" fmla="*/ 1808066 w 1825371"/>
                <a:gd name="connsiteY9" fmla="*/ 545399 h 4705763"/>
                <a:gd name="connsiteX10" fmla="*/ 1825326 w 1825371"/>
                <a:gd name="connsiteY10" fmla="*/ 554375 h 4705763"/>
                <a:gd name="connsiteX11" fmla="*/ 1811172 w 1825371"/>
                <a:gd name="connsiteY11" fmla="*/ 590277 h 4705763"/>
                <a:gd name="connsiteX12" fmla="*/ 1721073 w 1825371"/>
                <a:gd name="connsiteY12" fmla="*/ 698326 h 4705763"/>
                <a:gd name="connsiteX13" fmla="*/ 1385877 w 1825371"/>
                <a:gd name="connsiteY13" fmla="*/ 1068389 h 4705763"/>
                <a:gd name="connsiteX14" fmla="*/ 1376211 w 1825371"/>
                <a:gd name="connsiteY14" fmla="*/ 1098421 h 4705763"/>
                <a:gd name="connsiteX15" fmla="*/ 1361366 w 1825371"/>
                <a:gd name="connsiteY15" fmla="*/ 1135359 h 4705763"/>
                <a:gd name="connsiteX16" fmla="*/ 1355153 w 1825371"/>
                <a:gd name="connsiteY16" fmla="*/ 1169879 h 4705763"/>
                <a:gd name="connsiteX17" fmla="*/ 1409696 w 1825371"/>
                <a:gd name="connsiteY17" fmla="*/ 1384253 h 4705763"/>
                <a:gd name="connsiteX18" fmla="*/ 1524994 w 1825371"/>
                <a:gd name="connsiteY18" fmla="*/ 1739817 h 4705763"/>
                <a:gd name="connsiteX19" fmla="*/ 1659971 w 1825371"/>
                <a:gd name="connsiteY19" fmla="*/ 2199288 h 4705763"/>
                <a:gd name="connsiteX20" fmla="*/ 1782864 w 1825371"/>
                <a:gd name="connsiteY20" fmla="*/ 2697077 h 4705763"/>
                <a:gd name="connsiteX21" fmla="*/ 1794257 w 1825371"/>
                <a:gd name="connsiteY21" fmla="*/ 2767845 h 4705763"/>
                <a:gd name="connsiteX22" fmla="*/ 1791840 w 1825371"/>
                <a:gd name="connsiteY22" fmla="*/ 2778202 h 4705763"/>
                <a:gd name="connsiteX23" fmla="*/ 1784245 w 1825371"/>
                <a:gd name="connsiteY23" fmla="*/ 2770607 h 4705763"/>
                <a:gd name="connsiteX24" fmla="*/ 1746617 w 1825371"/>
                <a:gd name="connsiteY24" fmla="*/ 2660831 h 4705763"/>
                <a:gd name="connsiteX25" fmla="*/ 1513602 w 1825371"/>
                <a:gd name="connsiteY25" fmla="*/ 1875484 h 4705763"/>
                <a:gd name="connsiteX26" fmla="*/ 1297158 w 1825371"/>
                <a:gd name="connsiteY26" fmla="*/ 1267919 h 4705763"/>
                <a:gd name="connsiteX27" fmla="*/ 1275064 w 1825371"/>
                <a:gd name="connsiteY27" fmla="*/ 1217173 h 4705763"/>
                <a:gd name="connsiteX28" fmla="*/ 1248483 w 1825371"/>
                <a:gd name="connsiteY28" fmla="*/ 1193353 h 4705763"/>
                <a:gd name="connsiteX29" fmla="*/ 1232949 w 1825371"/>
                <a:gd name="connsiteY29" fmla="*/ 1222351 h 4705763"/>
                <a:gd name="connsiteX30" fmla="*/ 1230877 w 1825371"/>
                <a:gd name="connsiteY30" fmla="*/ 1283108 h 4705763"/>
                <a:gd name="connsiteX31" fmla="*/ 1243305 w 1825371"/>
                <a:gd name="connsiteY31" fmla="*/ 1522336 h 4705763"/>
                <a:gd name="connsiteX32" fmla="*/ 1261256 w 1825371"/>
                <a:gd name="connsiteY32" fmla="*/ 1854772 h 4705763"/>
                <a:gd name="connsiteX33" fmla="*/ 1272647 w 1825371"/>
                <a:gd name="connsiteY33" fmla="*/ 2086061 h 4705763"/>
                <a:gd name="connsiteX34" fmla="*/ 1288528 w 1825371"/>
                <a:gd name="connsiteY34" fmla="*/ 2674639 h 4705763"/>
                <a:gd name="connsiteX35" fmla="*/ 1297493 w 1825371"/>
                <a:gd name="connsiteY35" fmla="*/ 3047785 h 4705763"/>
                <a:gd name="connsiteX36" fmla="*/ 938419 w 1825371"/>
                <a:gd name="connsiteY36" fmla="*/ 4705763 h 4705763"/>
                <a:gd name="connsiteX37" fmla="*/ 1053441 w 1825371"/>
                <a:gd name="connsiteY37" fmla="*/ 2920082 h 4705763"/>
                <a:gd name="connsiteX38" fmla="*/ 1066213 w 1825371"/>
                <a:gd name="connsiteY38" fmla="*/ 2573839 h 4705763"/>
                <a:gd name="connsiteX39" fmla="*/ 1077951 w 1825371"/>
                <a:gd name="connsiteY39" fmla="*/ 2236916 h 4705763"/>
                <a:gd name="connsiteX40" fmla="*/ 1093485 w 1825371"/>
                <a:gd name="connsiteY40" fmla="*/ 1882733 h 4705763"/>
                <a:gd name="connsiteX41" fmla="*/ 1107983 w 1825371"/>
                <a:gd name="connsiteY41" fmla="*/ 1608293 h 4705763"/>
                <a:gd name="connsiteX42" fmla="*/ 1125245 w 1825371"/>
                <a:gd name="connsiteY42" fmla="*/ 1293464 h 4705763"/>
                <a:gd name="connsiteX43" fmla="*/ 1096247 w 1825371"/>
                <a:gd name="connsiteY43" fmla="*/ 1270681 h 4705763"/>
                <a:gd name="connsiteX44" fmla="*/ 984400 w 1825371"/>
                <a:gd name="connsiteY44" fmla="*/ 1242374 h 4705763"/>
                <a:gd name="connsiteX45" fmla="*/ 977149 w 1825371"/>
                <a:gd name="connsiteY45" fmla="*/ 1225458 h 4705763"/>
                <a:gd name="connsiteX46" fmla="*/ 983019 w 1825371"/>
                <a:gd name="connsiteY46" fmla="*/ 1189902 h 4705763"/>
                <a:gd name="connsiteX47" fmla="*/ 1016158 w 1825371"/>
                <a:gd name="connsiteY47" fmla="*/ 1097041 h 4705763"/>
                <a:gd name="connsiteX48" fmla="*/ 1055513 w 1825371"/>
                <a:gd name="connsiteY48" fmla="*/ 1078055 h 4705763"/>
                <a:gd name="connsiteX49" fmla="*/ 1097628 w 1825371"/>
                <a:gd name="connsiteY49" fmla="*/ 1104290 h 4705763"/>
                <a:gd name="connsiteX50" fmla="*/ 1115579 w 1825371"/>
                <a:gd name="connsiteY50" fmla="*/ 1107743 h 4705763"/>
                <a:gd name="connsiteX51" fmla="*/ 1177026 w 1825371"/>
                <a:gd name="connsiteY51" fmla="*/ 1087375 h 4705763"/>
                <a:gd name="connsiteX52" fmla="*/ 1179787 w 1825371"/>
                <a:gd name="connsiteY52" fmla="*/ 1073913 h 4705763"/>
                <a:gd name="connsiteX53" fmla="*/ 1135255 w 1825371"/>
                <a:gd name="connsiteY53" fmla="*/ 1041117 h 4705763"/>
                <a:gd name="connsiteX54" fmla="*/ 939868 w 1825371"/>
                <a:gd name="connsiteY54" fmla="*/ 883702 h 4705763"/>
                <a:gd name="connsiteX55" fmla="*/ 549783 w 1825371"/>
                <a:gd name="connsiteY55" fmla="*/ 496379 h 4705763"/>
                <a:gd name="connsiteX56" fmla="*/ 40947 w 1825371"/>
                <a:gd name="connsiteY56" fmla="*/ 48990 h 4705763"/>
                <a:gd name="connsiteX57" fmla="*/ 5735 w 1825371"/>
                <a:gd name="connsiteY57" fmla="*/ 17231 h 4705763"/>
                <a:gd name="connsiteX58" fmla="*/ 902 w 1825371"/>
                <a:gd name="connsiteY58" fmla="*/ 4114 h 4705763"/>
                <a:gd name="connsiteX59" fmla="*/ 15747 w 1825371"/>
                <a:gd name="connsiteY59" fmla="*/ 1352 h 4705763"/>
                <a:gd name="connsiteX0" fmla="*/ 15747 w 1825371"/>
                <a:gd name="connsiteY0" fmla="*/ 1352 h 4705763"/>
                <a:gd name="connsiteX1" fmla="*/ 83062 w 1825371"/>
                <a:gd name="connsiteY1" fmla="*/ 34837 h 4705763"/>
                <a:gd name="connsiteX2" fmla="*/ 961270 w 1825371"/>
                <a:gd name="connsiteY2" fmla="*/ 755975 h 4705763"/>
                <a:gd name="connsiteX3" fmla="*/ 1239162 w 1825371"/>
                <a:gd name="connsiteY3" fmla="*/ 1001764 h 4705763"/>
                <a:gd name="connsiteX4" fmla="*/ 1276445 w 1825371"/>
                <a:gd name="connsiteY4" fmla="*/ 1025928 h 4705763"/>
                <a:gd name="connsiteX5" fmla="*/ 1316489 w 1825371"/>
                <a:gd name="connsiteY5" fmla="*/ 1009704 h 4705763"/>
                <a:gd name="connsiteX6" fmla="*/ 1345141 w 1825371"/>
                <a:gd name="connsiteY6" fmla="*/ 948602 h 4705763"/>
                <a:gd name="connsiteX7" fmla="*/ 1407624 w 1825371"/>
                <a:gd name="connsiteY7" fmla="*/ 869894 h 4705763"/>
                <a:gd name="connsiteX8" fmla="*/ 1749379 w 1825371"/>
                <a:gd name="connsiteY8" fmla="*/ 590967 h 4705763"/>
                <a:gd name="connsiteX9" fmla="*/ 1808066 w 1825371"/>
                <a:gd name="connsiteY9" fmla="*/ 545399 h 4705763"/>
                <a:gd name="connsiteX10" fmla="*/ 1825326 w 1825371"/>
                <a:gd name="connsiteY10" fmla="*/ 554375 h 4705763"/>
                <a:gd name="connsiteX11" fmla="*/ 1811172 w 1825371"/>
                <a:gd name="connsiteY11" fmla="*/ 590277 h 4705763"/>
                <a:gd name="connsiteX12" fmla="*/ 1721073 w 1825371"/>
                <a:gd name="connsiteY12" fmla="*/ 698326 h 4705763"/>
                <a:gd name="connsiteX13" fmla="*/ 1385877 w 1825371"/>
                <a:gd name="connsiteY13" fmla="*/ 1068389 h 4705763"/>
                <a:gd name="connsiteX14" fmla="*/ 1376211 w 1825371"/>
                <a:gd name="connsiteY14" fmla="*/ 1098421 h 4705763"/>
                <a:gd name="connsiteX15" fmla="*/ 1361366 w 1825371"/>
                <a:gd name="connsiteY15" fmla="*/ 1135359 h 4705763"/>
                <a:gd name="connsiteX16" fmla="*/ 1355153 w 1825371"/>
                <a:gd name="connsiteY16" fmla="*/ 1169879 h 4705763"/>
                <a:gd name="connsiteX17" fmla="*/ 1409696 w 1825371"/>
                <a:gd name="connsiteY17" fmla="*/ 1384253 h 4705763"/>
                <a:gd name="connsiteX18" fmla="*/ 1524994 w 1825371"/>
                <a:gd name="connsiteY18" fmla="*/ 1739817 h 4705763"/>
                <a:gd name="connsiteX19" fmla="*/ 1659971 w 1825371"/>
                <a:gd name="connsiteY19" fmla="*/ 2199288 h 4705763"/>
                <a:gd name="connsiteX20" fmla="*/ 1782864 w 1825371"/>
                <a:gd name="connsiteY20" fmla="*/ 2697077 h 4705763"/>
                <a:gd name="connsiteX21" fmla="*/ 1794257 w 1825371"/>
                <a:gd name="connsiteY21" fmla="*/ 2767845 h 4705763"/>
                <a:gd name="connsiteX22" fmla="*/ 1791840 w 1825371"/>
                <a:gd name="connsiteY22" fmla="*/ 2778202 h 4705763"/>
                <a:gd name="connsiteX23" fmla="*/ 1784245 w 1825371"/>
                <a:gd name="connsiteY23" fmla="*/ 2770607 h 4705763"/>
                <a:gd name="connsiteX24" fmla="*/ 1746617 w 1825371"/>
                <a:gd name="connsiteY24" fmla="*/ 2660831 h 4705763"/>
                <a:gd name="connsiteX25" fmla="*/ 1513602 w 1825371"/>
                <a:gd name="connsiteY25" fmla="*/ 1875484 h 4705763"/>
                <a:gd name="connsiteX26" fmla="*/ 1297158 w 1825371"/>
                <a:gd name="connsiteY26" fmla="*/ 1267919 h 4705763"/>
                <a:gd name="connsiteX27" fmla="*/ 1275064 w 1825371"/>
                <a:gd name="connsiteY27" fmla="*/ 1217173 h 4705763"/>
                <a:gd name="connsiteX28" fmla="*/ 1248483 w 1825371"/>
                <a:gd name="connsiteY28" fmla="*/ 1193353 h 4705763"/>
                <a:gd name="connsiteX29" fmla="*/ 1232949 w 1825371"/>
                <a:gd name="connsiteY29" fmla="*/ 1222351 h 4705763"/>
                <a:gd name="connsiteX30" fmla="*/ 1230877 w 1825371"/>
                <a:gd name="connsiteY30" fmla="*/ 1283108 h 4705763"/>
                <a:gd name="connsiteX31" fmla="*/ 1243305 w 1825371"/>
                <a:gd name="connsiteY31" fmla="*/ 1522336 h 4705763"/>
                <a:gd name="connsiteX32" fmla="*/ 1261256 w 1825371"/>
                <a:gd name="connsiteY32" fmla="*/ 1854772 h 4705763"/>
                <a:gd name="connsiteX33" fmla="*/ 1272647 w 1825371"/>
                <a:gd name="connsiteY33" fmla="*/ 2086061 h 4705763"/>
                <a:gd name="connsiteX34" fmla="*/ 1288528 w 1825371"/>
                <a:gd name="connsiteY34" fmla="*/ 2674639 h 4705763"/>
                <a:gd name="connsiteX35" fmla="*/ 1297493 w 1825371"/>
                <a:gd name="connsiteY35" fmla="*/ 4685667 h 4705763"/>
                <a:gd name="connsiteX36" fmla="*/ 938419 w 1825371"/>
                <a:gd name="connsiteY36" fmla="*/ 4705763 h 4705763"/>
                <a:gd name="connsiteX37" fmla="*/ 1053441 w 1825371"/>
                <a:gd name="connsiteY37" fmla="*/ 2920082 h 4705763"/>
                <a:gd name="connsiteX38" fmla="*/ 1066213 w 1825371"/>
                <a:gd name="connsiteY38" fmla="*/ 2573839 h 4705763"/>
                <a:gd name="connsiteX39" fmla="*/ 1077951 w 1825371"/>
                <a:gd name="connsiteY39" fmla="*/ 2236916 h 4705763"/>
                <a:gd name="connsiteX40" fmla="*/ 1093485 w 1825371"/>
                <a:gd name="connsiteY40" fmla="*/ 1882733 h 4705763"/>
                <a:gd name="connsiteX41" fmla="*/ 1107983 w 1825371"/>
                <a:gd name="connsiteY41" fmla="*/ 1608293 h 4705763"/>
                <a:gd name="connsiteX42" fmla="*/ 1125245 w 1825371"/>
                <a:gd name="connsiteY42" fmla="*/ 1293464 h 4705763"/>
                <a:gd name="connsiteX43" fmla="*/ 1096247 w 1825371"/>
                <a:gd name="connsiteY43" fmla="*/ 1270681 h 4705763"/>
                <a:gd name="connsiteX44" fmla="*/ 984400 w 1825371"/>
                <a:gd name="connsiteY44" fmla="*/ 1242374 h 4705763"/>
                <a:gd name="connsiteX45" fmla="*/ 977149 w 1825371"/>
                <a:gd name="connsiteY45" fmla="*/ 1225458 h 4705763"/>
                <a:gd name="connsiteX46" fmla="*/ 983019 w 1825371"/>
                <a:gd name="connsiteY46" fmla="*/ 1189902 h 4705763"/>
                <a:gd name="connsiteX47" fmla="*/ 1016158 w 1825371"/>
                <a:gd name="connsiteY47" fmla="*/ 1097041 h 4705763"/>
                <a:gd name="connsiteX48" fmla="*/ 1055513 w 1825371"/>
                <a:gd name="connsiteY48" fmla="*/ 1078055 h 4705763"/>
                <a:gd name="connsiteX49" fmla="*/ 1097628 w 1825371"/>
                <a:gd name="connsiteY49" fmla="*/ 1104290 h 4705763"/>
                <a:gd name="connsiteX50" fmla="*/ 1115579 w 1825371"/>
                <a:gd name="connsiteY50" fmla="*/ 1107743 h 4705763"/>
                <a:gd name="connsiteX51" fmla="*/ 1177026 w 1825371"/>
                <a:gd name="connsiteY51" fmla="*/ 1087375 h 4705763"/>
                <a:gd name="connsiteX52" fmla="*/ 1179787 w 1825371"/>
                <a:gd name="connsiteY52" fmla="*/ 1073913 h 4705763"/>
                <a:gd name="connsiteX53" fmla="*/ 1135255 w 1825371"/>
                <a:gd name="connsiteY53" fmla="*/ 1041117 h 4705763"/>
                <a:gd name="connsiteX54" fmla="*/ 939868 w 1825371"/>
                <a:gd name="connsiteY54" fmla="*/ 883702 h 4705763"/>
                <a:gd name="connsiteX55" fmla="*/ 549783 w 1825371"/>
                <a:gd name="connsiteY55" fmla="*/ 496379 h 4705763"/>
                <a:gd name="connsiteX56" fmla="*/ 40947 w 1825371"/>
                <a:gd name="connsiteY56" fmla="*/ 48990 h 4705763"/>
                <a:gd name="connsiteX57" fmla="*/ 5735 w 1825371"/>
                <a:gd name="connsiteY57" fmla="*/ 17231 h 4705763"/>
                <a:gd name="connsiteX58" fmla="*/ 902 w 1825371"/>
                <a:gd name="connsiteY58" fmla="*/ 4114 h 4705763"/>
                <a:gd name="connsiteX59" fmla="*/ 15747 w 1825371"/>
                <a:gd name="connsiteY59" fmla="*/ 1352 h 4705763"/>
                <a:gd name="connsiteX0" fmla="*/ 15747 w 1825371"/>
                <a:gd name="connsiteY0" fmla="*/ 1352 h 4705763"/>
                <a:gd name="connsiteX1" fmla="*/ 83062 w 1825371"/>
                <a:gd name="connsiteY1" fmla="*/ 34837 h 4705763"/>
                <a:gd name="connsiteX2" fmla="*/ 961270 w 1825371"/>
                <a:gd name="connsiteY2" fmla="*/ 755975 h 4705763"/>
                <a:gd name="connsiteX3" fmla="*/ 1239162 w 1825371"/>
                <a:gd name="connsiteY3" fmla="*/ 1001764 h 4705763"/>
                <a:gd name="connsiteX4" fmla="*/ 1276445 w 1825371"/>
                <a:gd name="connsiteY4" fmla="*/ 1025928 h 4705763"/>
                <a:gd name="connsiteX5" fmla="*/ 1316489 w 1825371"/>
                <a:gd name="connsiteY5" fmla="*/ 1009704 h 4705763"/>
                <a:gd name="connsiteX6" fmla="*/ 1345141 w 1825371"/>
                <a:gd name="connsiteY6" fmla="*/ 948602 h 4705763"/>
                <a:gd name="connsiteX7" fmla="*/ 1407624 w 1825371"/>
                <a:gd name="connsiteY7" fmla="*/ 869894 h 4705763"/>
                <a:gd name="connsiteX8" fmla="*/ 1749379 w 1825371"/>
                <a:gd name="connsiteY8" fmla="*/ 590967 h 4705763"/>
                <a:gd name="connsiteX9" fmla="*/ 1808066 w 1825371"/>
                <a:gd name="connsiteY9" fmla="*/ 545399 h 4705763"/>
                <a:gd name="connsiteX10" fmla="*/ 1825326 w 1825371"/>
                <a:gd name="connsiteY10" fmla="*/ 554375 h 4705763"/>
                <a:gd name="connsiteX11" fmla="*/ 1811172 w 1825371"/>
                <a:gd name="connsiteY11" fmla="*/ 590277 h 4705763"/>
                <a:gd name="connsiteX12" fmla="*/ 1721073 w 1825371"/>
                <a:gd name="connsiteY12" fmla="*/ 698326 h 4705763"/>
                <a:gd name="connsiteX13" fmla="*/ 1385877 w 1825371"/>
                <a:gd name="connsiteY13" fmla="*/ 1068389 h 4705763"/>
                <a:gd name="connsiteX14" fmla="*/ 1376211 w 1825371"/>
                <a:gd name="connsiteY14" fmla="*/ 1098421 h 4705763"/>
                <a:gd name="connsiteX15" fmla="*/ 1361366 w 1825371"/>
                <a:gd name="connsiteY15" fmla="*/ 1135359 h 4705763"/>
                <a:gd name="connsiteX16" fmla="*/ 1355153 w 1825371"/>
                <a:gd name="connsiteY16" fmla="*/ 1169879 h 4705763"/>
                <a:gd name="connsiteX17" fmla="*/ 1409696 w 1825371"/>
                <a:gd name="connsiteY17" fmla="*/ 1384253 h 4705763"/>
                <a:gd name="connsiteX18" fmla="*/ 1524994 w 1825371"/>
                <a:gd name="connsiteY18" fmla="*/ 1739817 h 4705763"/>
                <a:gd name="connsiteX19" fmla="*/ 1659971 w 1825371"/>
                <a:gd name="connsiteY19" fmla="*/ 2199288 h 4705763"/>
                <a:gd name="connsiteX20" fmla="*/ 1782864 w 1825371"/>
                <a:gd name="connsiteY20" fmla="*/ 2697077 h 4705763"/>
                <a:gd name="connsiteX21" fmla="*/ 1794257 w 1825371"/>
                <a:gd name="connsiteY21" fmla="*/ 2767845 h 4705763"/>
                <a:gd name="connsiteX22" fmla="*/ 1791840 w 1825371"/>
                <a:gd name="connsiteY22" fmla="*/ 2778202 h 4705763"/>
                <a:gd name="connsiteX23" fmla="*/ 1784245 w 1825371"/>
                <a:gd name="connsiteY23" fmla="*/ 2770607 h 4705763"/>
                <a:gd name="connsiteX24" fmla="*/ 1746617 w 1825371"/>
                <a:gd name="connsiteY24" fmla="*/ 2660831 h 4705763"/>
                <a:gd name="connsiteX25" fmla="*/ 1513602 w 1825371"/>
                <a:gd name="connsiteY25" fmla="*/ 1875484 h 4705763"/>
                <a:gd name="connsiteX26" fmla="*/ 1297158 w 1825371"/>
                <a:gd name="connsiteY26" fmla="*/ 1267919 h 4705763"/>
                <a:gd name="connsiteX27" fmla="*/ 1275064 w 1825371"/>
                <a:gd name="connsiteY27" fmla="*/ 1217173 h 4705763"/>
                <a:gd name="connsiteX28" fmla="*/ 1248483 w 1825371"/>
                <a:gd name="connsiteY28" fmla="*/ 1193353 h 4705763"/>
                <a:gd name="connsiteX29" fmla="*/ 1232949 w 1825371"/>
                <a:gd name="connsiteY29" fmla="*/ 1222351 h 4705763"/>
                <a:gd name="connsiteX30" fmla="*/ 1230877 w 1825371"/>
                <a:gd name="connsiteY30" fmla="*/ 1283108 h 4705763"/>
                <a:gd name="connsiteX31" fmla="*/ 1243305 w 1825371"/>
                <a:gd name="connsiteY31" fmla="*/ 1522336 h 4705763"/>
                <a:gd name="connsiteX32" fmla="*/ 1261256 w 1825371"/>
                <a:gd name="connsiteY32" fmla="*/ 1854772 h 4705763"/>
                <a:gd name="connsiteX33" fmla="*/ 1272647 w 1825371"/>
                <a:gd name="connsiteY33" fmla="*/ 2086061 h 4705763"/>
                <a:gd name="connsiteX34" fmla="*/ 1297493 w 1825371"/>
                <a:gd name="connsiteY34" fmla="*/ 4685667 h 4705763"/>
                <a:gd name="connsiteX35" fmla="*/ 938419 w 1825371"/>
                <a:gd name="connsiteY35" fmla="*/ 4705763 h 4705763"/>
                <a:gd name="connsiteX36" fmla="*/ 1053441 w 1825371"/>
                <a:gd name="connsiteY36" fmla="*/ 2920082 h 4705763"/>
                <a:gd name="connsiteX37" fmla="*/ 1066213 w 1825371"/>
                <a:gd name="connsiteY37" fmla="*/ 2573839 h 4705763"/>
                <a:gd name="connsiteX38" fmla="*/ 1077951 w 1825371"/>
                <a:gd name="connsiteY38" fmla="*/ 2236916 h 4705763"/>
                <a:gd name="connsiteX39" fmla="*/ 1093485 w 1825371"/>
                <a:gd name="connsiteY39" fmla="*/ 1882733 h 4705763"/>
                <a:gd name="connsiteX40" fmla="*/ 1107983 w 1825371"/>
                <a:gd name="connsiteY40" fmla="*/ 1608293 h 4705763"/>
                <a:gd name="connsiteX41" fmla="*/ 1125245 w 1825371"/>
                <a:gd name="connsiteY41" fmla="*/ 1293464 h 4705763"/>
                <a:gd name="connsiteX42" fmla="*/ 1096247 w 1825371"/>
                <a:gd name="connsiteY42" fmla="*/ 1270681 h 4705763"/>
                <a:gd name="connsiteX43" fmla="*/ 984400 w 1825371"/>
                <a:gd name="connsiteY43" fmla="*/ 1242374 h 4705763"/>
                <a:gd name="connsiteX44" fmla="*/ 977149 w 1825371"/>
                <a:gd name="connsiteY44" fmla="*/ 1225458 h 4705763"/>
                <a:gd name="connsiteX45" fmla="*/ 983019 w 1825371"/>
                <a:gd name="connsiteY45" fmla="*/ 1189902 h 4705763"/>
                <a:gd name="connsiteX46" fmla="*/ 1016158 w 1825371"/>
                <a:gd name="connsiteY46" fmla="*/ 1097041 h 4705763"/>
                <a:gd name="connsiteX47" fmla="*/ 1055513 w 1825371"/>
                <a:gd name="connsiteY47" fmla="*/ 1078055 h 4705763"/>
                <a:gd name="connsiteX48" fmla="*/ 1097628 w 1825371"/>
                <a:gd name="connsiteY48" fmla="*/ 1104290 h 4705763"/>
                <a:gd name="connsiteX49" fmla="*/ 1115579 w 1825371"/>
                <a:gd name="connsiteY49" fmla="*/ 1107743 h 4705763"/>
                <a:gd name="connsiteX50" fmla="*/ 1177026 w 1825371"/>
                <a:gd name="connsiteY50" fmla="*/ 1087375 h 4705763"/>
                <a:gd name="connsiteX51" fmla="*/ 1179787 w 1825371"/>
                <a:gd name="connsiteY51" fmla="*/ 1073913 h 4705763"/>
                <a:gd name="connsiteX52" fmla="*/ 1135255 w 1825371"/>
                <a:gd name="connsiteY52" fmla="*/ 1041117 h 4705763"/>
                <a:gd name="connsiteX53" fmla="*/ 939868 w 1825371"/>
                <a:gd name="connsiteY53" fmla="*/ 883702 h 4705763"/>
                <a:gd name="connsiteX54" fmla="*/ 549783 w 1825371"/>
                <a:gd name="connsiteY54" fmla="*/ 496379 h 4705763"/>
                <a:gd name="connsiteX55" fmla="*/ 40947 w 1825371"/>
                <a:gd name="connsiteY55" fmla="*/ 48990 h 4705763"/>
                <a:gd name="connsiteX56" fmla="*/ 5735 w 1825371"/>
                <a:gd name="connsiteY56" fmla="*/ 17231 h 4705763"/>
                <a:gd name="connsiteX57" fmla="*/ 902 w 1825371"/>
                <a:gd name="connsiteY57" fmla="*/ 4114 h 4705763"/>
                <a:gd name="connsiteX58" fmla="*/ 15747 w 1825371"/>
                <a:gd name="connsiteY58" fmla="*/ 1352 h 4705763"/>
                <a:gd name="connsiteX0" fmla="*/ 15747 w 1825371"/>
                <a:gd name="connsiteY0" fmla="*/ 1352 h 4705763"/>
                <a:gd name="connsiteX1" fmla="*/ 83062 w 1825371"/>
                <a:gd name="connsiteY1" fmla="*/ 34837 h 4705763"/>
                <a:gd name="connsiteX2" fmla="*/ 961270 w 1825371"/>
                <a:gd name="connsiteY2" fmla="*/ 755975 h 4705763"/>
                <a:gd name="connsiteX3" fmla="*/ 1239162 w 1825371"/>
                <a:gd name="connsiteY3" fmla="*/ 1001764 h 4705763"/>
                <a:gd name="connsiteX4" fmla="*/ 1276445 w 1825371"/>
                <a:gd name="connsiteY4" fmla="*/ 1025928 h 4705763"/>
                <a:gd name="connsiteX5" fmla="*/ 1316489 w 1825371"/>
                <a:gd name="connsiteY5" fmla="*/ 1009704 h 4705763"/>
                <a:gd name="connsiteX6" fmla="*/ 1345141 w 1825371"/>
                <a:gd name="connsiteY6" fmla="*/ 948602 h 4705763"/>
                <a:gd name="connsiteX7" fmla="*/ 1407624 w 1825371"/>
                <a:gd name="connsiteY7" fmla="*/ 869894 h 4705763"/>
                <a:gd name="connsiteX8" fmla="*/ 1749379 w 1825371"/>
                <a:gd name="connsiteY8" fmla="*/ 590967 h 4705763"/>
                <a:gd name="connsiteX9" fmla="*/ 1808066 w 1825371"/>
                <a:gd name="connsiteY9" fmla="*/ 545399 h 4705763"/>
                <a:gd name="connsiteX10" fmla="*/ 1825326 w 1825371"/>
                <a:gd name="connsiteY10" fmla="*/ 554375 h 4705763"/>
                <a:gd name="connsiteX11" fmla="*/ 1811172 w 1825371"/>
                <a:gd name="connsiteY11" fmla="*/ 590277 h 4705763"/>
                <a:gd name="connsiteX12" fmla="*/ 1721073 w 1825371"/>
                <a:gd name="connsiteY12" fmla="*/ 698326 h 4705763"/>
                <a:gd name="connsiteX13" fmla="*/ 1385877 w 1825371"/>
                <a:gd name="connsiteY13" fmla="*/ 1068389 h 4705763"/>
                <a:gd name="connsiteX14" fmla="*/ 1376211 w 1825371"/>
                <a:gd name="connsiteY14" fmla="*/ 1098421 h 4705763"/>
                <a:gd name="connsiteX15" fmla="*/ 1361366 w 1825371"/>
                <a:gd name="connsiteY15" fmla="*/ 1135359 h 4705763"/>
                <a:gd name="connsiteX16" fmla="*/ 1355153 w 1825371"/>
                <a:gd name="connsiteY16" fmla="*/ 1169879 h 4705763"/>
                <a:gd name="connsiteX17" fmla="*/ 1409696 w 1825371"/>
                <a:gd name="connsiteY17" fmla="*/ 1384253 h 4705763"/>
                <a:gd name="connsiteX18" fmla="*/ 1524994 w 1825371"/>
                <a:gd name="connsiteY18" fmla="*/ 1739817 h 4705763"/>
                <a:gd name="connsiteX19" fmla="*/ 1659971 w 1825371"/>
                <a:gd name="connsiteY19" fmla="*/ 2199288 h 4705763"/>
                <a:gd name="connsiteX20" fmla="*/ 1782864 w 1825371"/>
                <a:gd name="connsiteY20" fmla="*/ 2697077 h 4705763"/>
                <a:gd name="connsiteX21" fmla="*/ 1794257 w 1825371"/>
                <a:gd name="connsiteY21" fmla="*/ 2767845 h 4705763"/>
                <a:gd name="connsiteX22" fmla="*/ 1791840 w 1825371"/>
                <a:gd name="connsiteY22" fmla="*/ 2778202 h 4705763"/>
                <a:gd name="connsiteX23" fmla="*/ 1784245 w 1825371"/>
                <a:gd name="connsiteY23" fmla="*/ 2770607 h 4705763"/>
                <a:gd name="connsiteX24" fmla="*/ 1746617 w 1825371"/>
                <a:gd name="connsiteY24" fmla="*/ 2660831 h 4705763"/>
                <a:gd name="connsiteX25" fmla="*/ 1513602 w 1825371"/>
                <a:gd name="connsiteY25" fmla="*/ 1875484 h 4705763"/>
                <a:gd name="connsiteX26" fmla="*/ 1297158 w 1825371"/>
                <a:gd name="connsiteY26" fmla="*/ 1267919 h 4705763"/>
                <a:gd name="connsiteX27" fmla="*/ 1275064 w 1825371"/>
                <a:gd name="connsiteY27" fmla="*/ 1217173 h 4705763"/>
                <a:gd name="connsiteX28" fmla="*/ 1248483 w 1825371"/>
                <a:gd name="connsiteY28" fmla="*/ 1193353 h 4705763"/>
                <a:gd name="connsiteX29" fmla="*/ 1232949 w 1825371"/>
                <a:gd name="connsiteY29" fmla="*/ 1222351 h 4705763"/>
                <a:gd name="connsiteX30" fmla="*/ 1230877 w 1825371"/>
                <a:gd name="connsiteY30" fmla="*/ 1283108 h 4705763"/>
                <a:gd name="connsiteX31" fmla="*/ 1243305 w 1825371"/>
                <a:gd name="connsiteY31" fmla="*/ 1522336 h 4705763"/>
                <a:gd name="connsiteX32" fmla="*/ 1261256 w 1825371"/>
                <a:gd name="connsiteY32" fmla="*/ 1854772 h 4705763"/>
                <a:gd name="connsiteX33" fmla="*/ 1297493 w 1825371"/>
                <a:gd name="connsiteY33" fmla="*/ 4685667 h 4705763"/>
                <a:gd name="connsiteX34" fmla="*/ 938419 w 1825371"/>
                <a:gd name="connsiteY34" fmla="*/ 4705763 h 4705763"/>
                <a:gd name="connsiteX35" fmla="*/ 1053441 w 1825371"/>
                <a:gd name="connsiteY35" fmla="*/ 2920082 h 4705763"/>
                <a:gd name="connsiteX36" fmla="*/ 1066213 w 1825371"/>
                <a:gd name="connsiteY36" fmla="*/ 2573839 h 4705763"/>
                <a:gd name="connsiteX37" fmla="*/ 1077951 w 1825371"/>
                <a:gd name="connsiteY37" fmla="*/ 2236916 h 4705763"/>
                <a:gd name="connsiteX38" fmla="*/ 1093485 w 1825371"/>
                <a:gd name="connsiteY38" fmla="*/ 1882733 h 4705763"/>
                <a:gd name="connsiteX39" fmla="*/ 1107983 w 1825371"/>
                <a:gd name="connsiteY39" fmla="*/ 1608293 h 4705763"/>
                <a:gd name="connsiteX40" fmla="*/ 1125245 w 1825371"/>
                <a:gd name="connsiteY40" fmla="*/ 1293464 h 4705763"/>
                <a:gd name="connsiteX41" fmla="*/ 1096247 w 1825371"/>
                <a:gd name="connsiteY41" fmla="*/ 1270681 h 4705763"/>
                <a:gd name="connsiteX42" fmla="*/ 984400 w 1825371"/>
                <a:gd name="connsiteY42" fmla="*/ 1242374 h 4705763"/>
                <a:gd name="connsiteX43" fmla="*/ 977149 w 1825371"/>
                <a:gd name="connsiteY43" fmla="*/ 1225458 h 4705763"/>
                <a:gd name="connsiteX44" fmla="*/ 983019 w 1825371"/>
                <a:gd name="connsiteY44" fmla="*/ 1189902 h 4705763"/>
                <a:gd name="connsiteX45" fmla="*/ 1016158 w 1825371"/>
                <a:gd name="connsiteY45" fmla="*/ 1097041 h 4705763"/>
                <a:gd name="connsiteX46" fmla="*/ 1055513 w 1825371"/>
                <a:gd name="connsiteY46" fmla="*/ 1078055 h 4705763"/>
                <a:gd name="connsiteX47" fmla="*/ 1097628 w 1825371"/>
                <a:gd name="connsiteY47" fmla="*/ 1104290 h 4705763"/>
                <a:gd name="connsiteX48" fmla="*/ 1115579 w 1825371"/>
                <a:gd name="connsiteY48" fmla="*/ 1107743 h 4705763"/>
                <a:gd name="connsiteX49" fmla="*/ 1177026 w 1825371"/>
                <a:gd name="connsiteY49" fmla="*/ 1087375 h 4705763"/>
                <a:gd name="connsiteX50" fmla="*/ 1179787 w 1825371"/>
                <a:gd name="connsiteY50" fmla="*/ 1073913 h 4705763"/>
                <a:gd name="connsiteX51" fmla="*/ 1135255 w 1825371"/>
                <a:gd name="connsiteY51" fmla="*/ 1041117 h 4705763"/>
                <a:gd name="connsiteX52" fmla="*/ 939868 w 1825371"/>
                <a:gd name="connsiteY52" fmla="*/ 883702 h 4705763"/>
                <a:gd name="connsiteX53" fmla="*/ 549783 w 1825371"/>
                <a:gd name="connsiteY53" fmla="*/ 496379 h 4705763"/>
                <a:gd name="connsiteX54" fmla="*/ 40947 w 1825371"/>
                <a:gd name="connsiteY54" fmla="*/ 48990 h 4705763"/>
                <a:gd name="connsiteX55" fmla="*/ 5735 w 1825371"/>
                <a:gd name="connsiteY55" fmla="*/ 17231 h 4705763"/>
                <a:gd name="connsiteX56" fmla="*/ 902 w 1825371"/>
                <a:gd name="connsiteY56" fmla="*/ 4114 h 4705763"/>
                <a:gd name="connsiteX57" fmla="*/ 15747 w 1825371"/>
                <a:gd name="connsiteY57" fmla="*/ 1352 h 4705763"/>
                <a:gd name="connsiteX0" fmla="*/ 15747 w 1825371"/>
                <a:gd name="connsiteY0" fmla="*/ 1352 h 4705763"/>
                <a:gd name="connsiteX1" fmla="*/ 83062 w 1825371"/>
                <a:gd name="connsiteY1" fmla="*/ 34837 h 4705763"/>
                <a:gd name="connsiteX2" fmla="*/ 961270 w 1825371"/>
                <a:gd name="connsiteY2" fmla="*/ 755975 h 4705763"/>
                <a:gd name="connsiteX3" fmla="*/ 1239162 w 1825371"/>
                <a:gd name="connsiteY3" fmla="*/ 1001764 h 4705763"/>
                <a:gd name="connsiteX4" fmla="*/ 1276445 w 1825371"/>
                <a:gd name="connsiteY4" fmla="*/ 1025928 h 4705763"/>
                <a:gd name="connsiteX5" fmla="*/ 1316489 w 1825371"/>
                <a:gd name="connsiteY5" fmla="*/ 1009704 h 4705763"/>
                <a:gd name="connsiteX6" fmla="*/ 1345141 w 1825371"/>
                <a:gd name="connsiteY6" fmla="*/ 948602 h 4705763"/>
                <a:gd name="connsiteX7" fmla="*/ 1407624 w 1825371"/>
                <a:gd name="connsiteY7" fmla="*/ 869894 h 4705763"/>
                <a:gd name="connsiteX8" fmla="*/ 1749379 w 1825371"/>
                <a:gd name="connsiteY8" fmla="*/ 590967 h 4705763"/>
                <a:gd name="connsiteX9" fmla="*/ 1808066 w 1825371"/>
                <a:gd name="connsiteY9" fmla="*/ 545399 h 4705763"/>
                <a:gd name="connsiteX10" fmla="*/ 1825326 w 1825371"/>
                <a:gd name="connsiteY10" fmla="*/ 554375 h 4705763"/>
                <a:gd name="connsiteX11" fmla="*/ 1811172 w 1825371"/>
                <a:gd name="connsiteY11" fmla="*/ 590277 h 4705763"/>
                <a:gd name="connsiteX12" fmla="*/ 1721073 w 1825371"/>
                <a:gd name="connsiteY12" fmla="*/ 698326 h 4705763"/>
                <a:gd name="connsiteX13" fmla="*/ 1385877 w 1825371"/>
                <a:gd name="connsiteY13" fmla="*/ 1068389 h 4705763"/>
                <a:gd name="connsiteX14" fmla="*/ 1376211 w 1825371"/>
                <a:gd name="connsiteY14" fmla="*/ 1098421 h 4705763"/>
                <a:gd name="connsiteX15" fmla="*/ 1361366 w 1825371"/>
                <a:gd name="connsiteY15" fmla="*/ 1135359 h 4705763"/>
                <a:gd name="connsiteX16" fmla="*/ 1355153 w 1825371"/>
                <a:gd name="connsiteY16" fmla="*/ 1169879 h 4705763"/>
                <a:gd name="connsiteX17" fmla="*/ 1409696 w 1825371"/>
                <a:gd name="connsiteY17" fmla="*/ 1384253 h 4705763"/>
                <a:gd name="connsiteX18" fmla="*/ 1524994 w 1825371"/>
                <a:gd name="connsiteY18" fmla="*/ 1739817 h 4705763"/>
                <a:gd name="connsiteX19" fmla="*/ 1659971 w 1825371"/>
                <a:gd name="connsiteY19" fmla="*/ 2199288 h 4705763"/>
                <a:gd name="connsiteX20" fmla="*/ 1782864 w 1825371"/>
                <a:gd name="connsiteY20" fmla="*/ 2697077 h 4705763"/>
                <a:gd name="connsiteX21" fmla="*/ 1794257 w 1825371"/>
                <a:gd name="connsiteY21" fmla="*/ 2767845 h 4705763"/>
                <a:gd name="connsiteX22" fmla="*/ 1791840 w 1825371"/>
                <a:gd name="connsiteY22" fmla="*/ 2778202 h 4705763"/>
                <a:gd name="connsiteX23" fmla="*/ 1784245 w 1825371"/>
                <a:gd name="connsiteY23" fmla="*/ 2770607 h 4705763"/>
                <a:gd name="connsiteX24" fmla="*/ 1746617 w 1825371"/>
                <a:gd name="connsiteY24" fmla="*/ 2660831 h 4705763"/>
                <a:gd name="connsiteX25" fmla="*/ 1513602 w 1825371"/>
                <a:gd name="connsiteY25" fmla="*/ 1875484 h 4705763"/>
                <a:gd name="connsiteX26" fmla="*/ 1297158 w 1825371"/>
                <a:gd name="connsiteY26" fmla="*/ 1267919 h 4705763"/>
                <a:gd name="connsiteX27" fmla="*/ 1275064 w 1825371"/>
                <a:gd name="connsiteY27" fmla="*/ 1217173 h 4705763"/>
                <a:gd name="connsiteX28" fmla="*/ 1248483 w 1825371"/>
                <a:gd name="connsiteY28" fmla="*/ 1193353 h 4705763"/>
                <a:gd name="connsiteX29" fmla="*/ 1232949 w 1825371"/>
                <a:gd name="connsiteY29" fmla="*/ 1222351 h 4705763"/>
                <a:gd name="connsiteX30" fmla="*/ 1230877 w 1825371"/>
                <a:gd name="connsiteY30" fmla="*/ 1283108 h 4705763"/>
                <a:gd name="connsiteX31" fmla="*/ 1243305 w 1825371"/>
                <a:gd name="connsiteY31" fmla="*/ 1522336 h 4705763"/>
                <a:gd name="connsiteX32" fmla="*/ 1297493 w 1825371"/>
                <a:gd name="connsiteY32" fmla="*/ 4685667 h 4705763"/>
                <a:gd name="connsiteX33" fmla="*/ 938419 w 1825371"/>
                <a:gd name="connsiteY33" fmla="*/ 4705763 h 4705763"/>
                <a:gd name="connsiteX34" fmla="*/ 1053441 w 1825371"/>
                <a:gd name="connsiteY34" fmla="*/ 2920082 h 4705763"/>
                <a:gd name="connsiteX35" fmla="*/ 1066213 w 1825371"/>
                <a:gd name="connsiteY35" fmla="*/ 2573839 h 4705763"/>
                <a:gd name="connsiteX36" fmla="*/ 1077951 w 1825371"/>
                <a:gd name="connsiteY36" fmla="*/ 2236916 h 4705763"/>
                <a:gd name="connsiteX37" fmla="*/ 1093485 w 1825371"/>
                <a:gd name="connsiteY37" fmla="*/ 1882733 h 4705763"/>
                <a:gd name="connsiteX38" fmla="*/ 1107983 w 1825371"/>
                <a:gd name="connsiteY38" fmla="*/ 1608293 h 4705763"/>
                <a:gd name="connsiteX39" fmla="*/ 1125245 w 1825371"/>
                <a:gd name="connsiteY39" fmla="*/ 1293464 h 4705763"/>
                <a:gd name="connsiteX40" fmla="*/ 1096247 w 1825371"/>
                <a:gd name="connsiteY40" fmla="*/ 1270681 h 4705763"/>
                <a:gd name="connsiteX41" fmla="*/ 984400 w 1825371"/>
                <a:gd name="connsiteY41" fmla="*/ 1242374 h 4705763"/>
                <a:gd name="connsiteX42" fmla="*/ 977149 w 1825371"/>
                <a:gd name="connsiteY42" fmla="*/ 1225458 h 4705763"/>
                <a:gd name="connsiteX43" fmla="*/ 983019 w 1825371"/>
                <a:gd name="connsiteY43" fmla="*/ 1189902 h 4705763"/>
                <a:gd name="connsiteX44" fmla="*/ 1016158 w 1825371"/>
                <a:gd name="connsiteY44" fmla="*/ 1097041 h 4705763"/>
                <a:gd name="connsiteX45" fmla="*/ 1055513 w 1825371"/>
                <a:gd name="connsiteY45" fmla="*/ 1078055 h 4705763"/>
                <a:gd name="connsiteX46" fmla="*/ 1097628 w 1825371"/>
                <a:gd name="connsiteY46" fmla="*/ 1104290 h 4705763"/>
                <a:gd name="connsiteX47" fmla="*/ 1115579 w 1825371"/>
                <a:gd name="connsiteY47" fmla="*/ 1107743 h 4705763"/>
                <a:gd name="connsiteX48" fmla="*/ 1177026 w 1825371"/>
                <a:gd name="connsiteY48" fmla="*/ 1087375 h 4705763"/>
                <a:gd name="connsiteX49" fmla="*/ 1179787 w 1825371"/>
                <a:gd name="connsiteY49" fmla="*/ 1073913 h 4705763"/>
                <a:gd name="connsiteX50" fmla="*/ 1135255 w 1825371"/>
                <a:gd name="connsiteY50" fmla="*/ 1041117 h 4705763"/>
                <a:gd name="connsiteX51" fmla="*/ 939868 w 1825371"/>
                <a:gd name="connsiteY51" fmla="*/ 883702 h 4705763"/>
                <a:gd name="connsiteX52" fmla="*/ 549783 w 1825371"/>
                <a:gd name="connsiteY52" fmla="*/ 496379 h 4705763"/>
                <a:gd name="connsiteX53" fmla="*/ 40947 w 1825371"/>
                <a:gd name="connsiteY53" fmla="*/ 48990 h 4705763"/>
                <a:gd name="connsiteX54" fmla="*/ 5735 w 1825371"/>
                <a:gd name="connsiteY54" fmla="*/ 17231 h 4705763"/>
                <a:gd name="connsiteX55" fmla="*/ 902 w 1825371"/>
                <a:gd name="connsiteY55" fmla="*/ 4114 h 4705763"/>
                <a:gd name="connsiteX56" fmla="*/ 15747 w 1825371"/>
                <a:gd name="connsiteY56" fmla="*/ 1352 h 4705763"/>
                <a:gd name="connsiteX0" fmla="*/ 15747 w 1825371"/>
                <a:gd name="connsiteY0" fmla="*/ 1352 h 4705763"/>
                <a:gd name="connsiteX1" fmla="*/ 83062 w 1825371"/>
                <a:gd name="connsiteY1" fmla="*/ 34837 h 4705763"/>
                <a:gd name="connsiteX2" fmla="*/ 961270 w 1825371"/>
                <a:gd name="connsiteY2" fmla="*/ 755975 h 4705763"/>
                <a:gd name="connsiteX3" fmla="*/ 1239162 w 1825371"/>
                <a:gd name="connsiteY3" fmla="*/ 1001764 h 4705763"/>
                <a:gd name="connsiteX4" fmla="*/ 1276445 w 1825371"/>
                <a:gd name="connsiteY4" fmla="*/ 1025928 h 4705763"/>
                <a:gd name="connsiteX5" fmla="*/ 1316489 w 1825371"/>
                <a:gd name="connsiteY5" fmla="*/ 1009704 h 4705763"/>
                <a:gd name="connsiteX6" fmla="*/ 1345141 w 1825371"/>
                <a:gd name="connsiteY6" fmla="*/ 948602 h 4705763"/>
                <a:gd name="connsiteX7" fmla="*/ 1407624 w 1825371"/>
                <a:gd name="connsiteY7" fmla="*/ 869894 h 4705763"/>
                <a:gd name="connsiteX8" fmla="*/ 1749379 w 1825371"/>
                <a:gd name="connsiteY8" fmla="*/ 590967 h 4705763"/>
                <a:gd name="connsiteX9" fmla="*/ 1808066 w 1825371"/>
                <a:gd name="connsiteY9" fmla="*/ 545399 h 4705763"/>
                <a:gd name="connsiteX10" fmla="*/ 1825326 w 1825371"/>
                <a:gd name="connsiteY10" fmla="*/ 554375 h 4705763"/>
                <a:gd name="connsiteX11" fmla="*/ 1811172 w 1825371"/>
                <a:gd name="connsiteY11" fmla="*/ 590277 h 4705763"/>
                <a:gd name="connsiteX12" fmla="*/ 1721073 w 1825371"/>
                <a:gd name="connsiteY12" fmla="*/ 698326 h 4705763"/>
                <a:gd name="connsiteX13" fmla="*/ 1385877 w 1825371"/>
                <a:gd name="connsiteY13" fmla="*/ 1068389 h 4705763"/>
                <a:gd name="connsiteX14" fmla="*/ 1376211 w 1825371"/>
                <a:gd name="connsiteY14" fmla="*/ 1098421 h 4705763"/>
                <a:gd name="connsiteX15" fmla="*/ 1361366 w 1825371"/>
                <a:gd name="connsiteY15" fmla="*/ 1135359 h 4705763"/>
                <a:gd name="connsiteX16" fmla="*/ 1355153 w 1825371"/>
                <a:gd name="connsiteY16" fmla="*/ 1169879 h 4705763"/>
                <a:gd name="connsiteX17" fmla="*/ 1409696 w 1825371"/>
                <a:gd name="connsiteY17" fmla="*/ 1384253 h 4705763"/>
                <a:gd name="connsiteX18" fmla="*/ 1524994 w 1825371"/>
                <a:gd name="connsiteY18" fmla="*/ 1739817 h 4705763"/>
                <a:gd name="connsiteX19" fmla="*/ 1659971 w 1825371"/>
                <a:gd name="connsiteY19" fmla="*/ 2199288 h 4705763"/>
                <a:gd name="connsiteX20" fmla="*/ 1782864 w 1825371"/>
                <a:gd name="connsiteY20" fmla="*/ 2697077 h 4705763"/>
                <a:gd name="connsiteX21" fmla="*/ 1794257 w 1825371"/>
                <a:gd name="connsiteY21" fmla="*/ 2767845 h 4705763"/>
                <a:gd name="connsiteX22" fmla="*/ 1791840 w 1825371"/>
                <a:gd name="connsiteY22" fmla="*/ 2778202 h 4705763"/>
                <a:gd name="connsiteX23" fmla="*/ 1784245 w 1825371"/>
                <a:gd name="connsiteY23" fmla="*/ 2770607 h 4705763"/>
                <a:gd name="connsiteX24" fmla="*/ 1746617 w 1825371"/>
                <a:gd name="connsiteY24" fmla="*/ 2660831 h 4705763"/>
                <a:gd name="connsiteX25" fmla="*/ 1513602 w 1825371"/>
                <a:gd name="connsiteY25" fmla="*/ 1875484 h 4705763"/>
                <a:gd name="connsiteX26" fmla="*/ 1297158 w 1825371"/>
                <a:gd name="connsiteY26" fmla="*/ 1267919 h 4705763"/>
                <a:gd name="connsiteX27" fmla="*/ 1275064 w 1825371"/>
                <a:gd name="connsiteY27" fmla="*/ 1217173 h 4705763"/>
                <a:gd name="connsiteX28" fmla="*/ 1248483 w 1825371"/>
                <a:gd name="connsiteY28" fmla="*/ 1193353 h 4705763"/>
                <a:gd name="connsiteX29" fmla="*/ 1232949 w 1825371"/>
                <a:gd name="connsiteY29" fmla="*/ 1222351 h 4705763"/>
                <a:gd name="connsiteX30" fmla="*/ 1230877 w 1825371"/>
                <a:gd name="connsiteY30" fmla="*/ 1283108 h 4705763"/>
                <a:gd name="connsiteX31" fmla="*/ 1297493 w 1825371"/>
                <a:gd name="connsiteY31" fmla="*/ 4685667 h 4705763"/>
                <a:gd name="connsiteX32" fmla="*/ 938419 w 1825371"/>
                <a:gd name="connsiteY32" fmla="*/ 4705763 h 4705763"/>
                <a:gd name="connsiteX33" fmla="*/ 1053441 w 1825371"/>
                <a:gd name="connsiteY33" fmla="*/ 2920082 h 4705763"/>
                <a:gd name="connsiteX34" fmla="*/ 1066213 w 1825371"/>
                <a:gd name="connsiteY34" fmla="*/ 2573839 h 4705763"/>
                <a:gd name="connsiteX35" fmla="*/ 1077951 w 1825371"/>
                <a:gd name="connsiteY35" fmla="*/ 2236916 h 4705763"/>
                <a:gd name="connsiteX36" fmla="*/ 1093485 w 1825371"/>
                <a:gd name="connsiteY36" fmla="*/ 1882733 h 4705763"/>
                <a:gd name="connsiteX37" fmla="*/ 1107983 w 1825371"/>
                <a:gd name="connsiteY37" fmla="*/ 1608293 h 4705763"/>
                <a:gd name="connsiteX38" fmla="*/ 1125245 w 1825371"/>
                <a:gd name="connsiteY38" fmla="*/ 1293464 h 4705763"/>
                <a:gd name="connsiteX39" fmla="*/ 1096247 w 1825371"/>
                <a:gd name="connsiteY39" fmla="*/ 1270681 h 4705763"/>
                <a:gd name="connsiteX40" fmla="*/ 984400 w 1825371"/>
                <a:gd name="connsiteY40" fmla="*/ 1242374 h 4705763"/>
                <a:gd name="connsiteX41" fmla="*/ 977149 w 1825371"/>
                <a:gd name="connsiteY41" fmla="*/ 1225458 h 4705763"/>
                <a:gd name="connsiteX42" fmla="*/ 983019 w 1825371"/>
                <a:gd name="connsiteY42" fmla="*/ 1189902 h 4705763"/>
                <a:gd name="connsiteX43" fmla="*/ 1016158 w 1825371"/>
                <a:gd name="connsiteY43" fmla="*/ 1097041 h 4705763"/>
                <a:gd name="connsiteX44" fmla="*/ 1055513 w 1825371"/>
                <a:gd name="connsiteY44" fmla="*/ 1078055 h 4705763"/>
                <a:gd name="connsiteX45" fmla="*/ 1097628 w 1825371"/>
                <a:gd name="connsiteY45" fmla="*/ 1104290 h 4705763"/>
                <a:gd name="connsiteX46" fmla="*/ 1115579 w 1825371"/>
                <a:gd name="connsiteY46" fmla="*/ 1107743 h 4705763"/>
                <a:gd name="connsiteX47" fmla="*/ 1177026 w 1825371"/>
                <a:gd name="connsiteY47" fmla="*/ 1087375 h 4705763"/>
                <a:gd name="connsiteX48" fmla="*/ 1179787 w 1825371"/>
                <a:gd name="connsiteY48" fmla="*/ 1073913 h 4705763"/>
                <a:gd name="connsiteX49" fmla="*/ 1135255 w 1825371"/>
                <a:gd name="connsiteY49" fmla="*/ 1041117 h 4705763"/>
                <a:gd name="connsiteX50" fmla="*/ 939868 w 1825371"/>
                <a:gd name="connsiteY50" fmla="*/ 883702 h 4705763"/>
                <a:gd name="connsiteX51" fmla="*/ 549783 w 1825371"/>
                <a:gd name="connsiteY51" fmla="*/ 496379 h 4705763"/>
                <a:gd name="connsiteX52" fmla="*/ 40947 w 1825371"/>
                <a:gd name="connsiteY52" fmla="*/ 48990 h 4705763"/>
                <a:gd name="connsiteX53" fmla="*/ 5735 w 1825371"/>
                <a:gd name="connsiteY53" fmla="*/ 17231 h 4705763"/>
                <a:gd name="connsiteX54" fmla="*/ 902 w 1825371"/>
                <a:gd name="connsiteY54" fmla="*/ 4114 h 4705763"/>
                <a:gd name="connsiteX55" fmla="*/ 15747 w 1825371"/>
                <a:gd name="connsiteY55" fmla="*/ 1352 h 4705763"/>
                <a:gd name="connsiteX0" fmla="*/ 15747 w 1825371"/>
                <a:gd name="connsiteY0" fmla="*/ 1352 h 4705763"/>
                <a:gd name="connsiteX1" fmla="*/ 83062 w 1825371"/>
                <a:gd name="connsiteY1" fmla="*/ 34837 h 4705763"/>
                <a:gd name="connsiteX2" fmla="*/ 961270 w 1825371"/>
                <a:gd name="connsiteY2" fmla="*/ 755975 h 4705763"/>
                <a:gd name="connsiteX3" fmla="*/ 1239162 w 1825371"/>
                <a:gd name="connsiteY3" fmla="*/ 1001764 h 4705763"/>
                <a:gd name="connsiteX4" fmla="*/ 1276445 w 1825371"/>
                <a:gd name="connsiteY4" fmla="*/ 1025928 h 4705763"/>
                <a:gd name="connsiteX5" fmla="*/ 1316489 w 1825371"/>
                <a:gd name="connsiteY5" fmla="*/ 1009704 h 4705763"/>
                <a:gd name="connsiteX6" fmla="*/ 1345141 w 1825371"/>
                <a:gd name="connsiteY6" fmla="*/ 948602 h 4705763"/>
                <a:gd name="connsiteX7" fmla="*/ 1407624 w 1825371"/>
                <a:gd name="connsiteY7" fmla="*/ 869894 h 4705763"/>
                <a:gd name="connsiteX8" fmla="*/ 1749379 w 1825371"/>
                <a:gd name="connsiteY8" fmla="*/ 590967 h 4705763"/>
                <a:gd name="connsiteX9" fmla="*/ 1808066 w 1825371"/>
                <a:gd name="connsiteY9" fmla="*/ 545399 h 4705763"/>
                <a:gd name="connsiteX10" fmla="*/ 1825326 w 1825371"/>
                <a:gd name="connsiteY10" fmla="*/ 554375 h 4705763"/>
                <a:gd name="connsiteX11" fmla="*/ 1811172 w 1825371"/>
                <a:gd name="connsiteY11" fmla="*/ 590277 h 4705763"/>
                <a:gd name="connsiteX12" fmla="*/ 1721073 w 1825371"/>
                <a:gd name="connsiteY12" fmla="*/ 698326 h 4705763"/>
                <a:gd name="connsiteX13" fmla="*/ 1385877 w 1825371"/>
                <a:gd name="connsiteY13" fmla="*/ 1068389 h 4705763"/>
                <a:gd name="connsiteX14" fmla="*/ 1376211 w 1825371"/>
                <a:gd name="connsiteY14" fmla="*/ 1098421 h 4705763"/>
                <a:gd name="connsiteX15" fmla="*/ 1361366 w 1825371"/>
                <a:gd name="connsiteY15" fmla="*/ 1135359 h 4705763"/>
                <a:gd name="connsiteX16" fmla="*/ 1355153 w 1825371"/>
                <a:gd name="connsiteY16" fmla="*/ 1169879 h 4705763"/>
                <a:gd name="connsiteX17" fmla="*/ 1409696 w 1825371"/>
                <a:gd name="connsiteY17" fmla="*/ 1384253 h 4705763"/>
                <a:gd name="connsiteX18" fmla="*/ 1524994 w 1825371"/>
                <a:gd name="connsiteY18" fmla="*/ 1739817 h 4705763"/>
                <a:gd name="connsiteX19" fmla="*/ 1659971 w 1825371"/>
                <a:gd name="connsiteY19" fmla="*/ 2199288 h 4705763"/>
                <a:gd name="connsiteX20" fmla="*/ 1782864 w 1825371"/>
                <a:gd name="connsiteY20" fmla="*/ 2697077 h 4705763"/>
                <a:gd name="connsiteX21" fmla="*/ 1794257 w 1825371"/>
                <a:gd name="connsiteY21" fmla="*/ 2767845 h 4705763"/>
                <a:gd name="connsiteX22" fmla="*/ 1791840 w 1825371"/>
                <a:gd name="connsiteY22" fmla="*/ 2778202 h 4705763"/>
                <a:gd name="connsiteX23" fmla="*/ 1784245 w 1825371"/>
                <a:gd name="connsiteY23" fmla="*/ 2770607 h 4705763"/>
                <a:gd name="connsiteX24" fmla="*/ 1746617 w 1825371"/>
                <a:gd name="connsiteY24" fmla="*/ 2660831 h 4705763"/>
                <a:gd name="connsiteX25" fmla="*/ 1513602 w 1825371"/>
                <a:gd name="connsiteY25" fmla="*/ 1875484 h 4705763"/>
                <a:gd name="connsiteX26" fmla="*/ 1297158 w 1825371"/>
                <a:gd name="connsiteY26" fmla="*/ 1267919 h 4705763"/>
                <a:gd name="connsiteX27" fmla="*/ 1275064 w 1825371"/>
                <a:gd name="connsiteY27" fmla="*/ 1217173 h 4705763"/>
                <a:gd name="connsiteX28" fmla="*/ 1248483 w 1825371"/>
                <a:gd name="connsiteY28" fmla="*/ 1193353 h 4705763"/>
                <a:gd name="connsiteX29" fmla="*/ 1232949 w 1825371"/>
                <a:gd name="connsiteY29" fmla="*/ 1222351 h 4705763"/>
                <a:gd name="connsiteX30" fmla="*/ 1230877 w 1825371"/>
                <a:gd name="connsiteY30" fmla="*/ 1283108 h 4705763"/>
                <a:gd name="connsiteX31" fmla="*/ 1297493 w 1825371"/>
                <a:gd name="connsiteY31" fmla="*/ 4685667 h 4705763"/>
                <a:gd name="connsiteX32" fmla="*/ 938419 w 1825371"/>
                <a:gd name="connsiteY32" fmla="*/ 4705763 h 4705763"/>
                <a:gd name="connsiteX33" fmla="*/ 1053441 w 1825371"/>
                <a:gd name="connsiteY33" fmla="*/ 2920082 h 4705763"/>
                <a:gd name="connsiteX34" fmla="*/ 1066213 w 1825371"/>
                <a:gd name="connsiteY34" fmla="*/ 2573839 h 4705763"/>
                <a:gd name="connsiteX35" fmla="*/ 1077951 w 1825371"/>
                <a:gd name="connsiteY35" fmla="*/ 2236916 h 4705763"/>
                <a:gd name="connsiteX36" fmla="*/ 1093485 w 1825371"/>
                <a:gd name="connsiteY36" fmla="*/ 1882733 h 4705763"/>
                <a:gd name="connsiteX37" fmla="*/ 1125245 w 1825371"/>
                <a:gd name="connsiteY37" fmla="*/ 1293464 h 4705763"/>
                <a:gd name="connsiteX38" fmla="*/ 1096247 w 1825371"/>
                <a:gd name="connsiteY38" fmla="*/ 1270681 h 4705763"/>
                <a:gd name="connsiteX39" fmla="*/ 984400 w 1825371"/>
                <a:gd name="connsiteY39" fmla="*/ 1242374 h 4705763"/>
                <a:gd name="connsiteX40" fmla="*/ 977149 w 1825371"/>
                <a:gd name="connsiteY40" fmla="*/ 1225458 h 4705763"/>
                <a:gd name="connsiteX41" fmla="*/ 983019 w 1825371"/>
                <a:gd name="connsiteY41" fmla="*/ 1189902 h 4705763"/>
                <a:gd name="connsiteX42" fmla="*/ 1016158 w 1825371"/>
                <a:gd name="connsiteY42" fmla="*/ 1097041 h 4705763"/>
                <a:gd name="connsiteX43" fmla="*/ 1055513 w 1825371"/>
                <a:gd name="connsiteY43" fmla="*/ 1078055 h 4705763"/>
                <a:gd name="connsiteX44" fmla="*/ 1097628 w 1825371"/>
                <a:gd name="connsiteY44" fmla="*/ 1104290 h 4705763"/>
                <a:gd name="connsiteX45" fmla="*/ 1115579 w 1825371"/>
                <a:gd name="connsiteY45" fmla="*/ 1107743 h 4705763"/>
                <a:gd name="connsiteX46" fmla="*/ 1177026 w 1825371"/>
                <a:gd name="connsiteY46" fmla="*/ 1087375 h 4705763"/>
                <a:gd name="connsiteX47" fmla="*/ 1179787 w 1825371"/>
                <a:gd name="connsiteY47" fmla="*/ 1073913 h 4705763"/>
                <a:gd name="connsiteX48" fmla="*/ 1135255 w 1825371"/>
                <a:gd name="connsiteY48" fmla="*/ 1041117 h 4705763"/>
                <a:gd name="connsiteX49" fmla="*/ 939868 w 1825371"/>
                <a:gd name="connsiteY49" fmla="*/ 883702 h 4705763"/>
                <a:gd name="connsiteX50" fmla="*/ 549783 w 1825371"/>
                <a:gd name="connsiteY50" fmla="*/ 496379 h 4705763"/>
                <a:gd name="connsiteX51" fmla="*/ 40947 w 1825371"/>
                <a:gd name="connsiteY51" fmla="*/ 48990 h 4705763"/>
                <a:gd name="connsiteX52" fmla="*/ 5735 w 1825371"/>
                <a:gd name="connsiteY52" fmla="*/ 17231 h 4705763"/>
                <a:gd name="connsiteX53" fmla="*/ 902 w 1825371"/>
                <a:gd name="connsiteY53" fmla="*/ 4114 h 4705763"/>
                <a:gd name="connsiteX54" fmla="*/ 15747 w 1825371"/>
                <a:gd name="connsiteY54" fmla="*/ 1352 h 4705763"/>
                <a:gd name="connsiteX0" fmla="*/ 15747 w 1825371"/>
                <a:gd name="connsiteY0" fmla="*/ 1352 h 4705763"/>
                <a:gd name="connsiteX1" fmla="*/ 83062 w 1825371"/>
                <a:gd name="connsiteY1" fmla="*/ 34837 h 4705763"/>
                <a:gd name="connsiteX2" fmla="*/ 961270 w 1825371"/>
                <a:gd name="connsiteY2" fmla="*/ 755975 h 4705763"/>
                <a:gd name="connsiteX3" fmla="*/ 1239162 w 1825371"/>
                <a:gd name="connsiteY3" fmla="*/ 1001764 h 4705763"/>
                <a:gd name="connsiteX4" fmla="*/ 1276445 w 1825371"/>
                <a:gd name="connsiteY4" fmla="*/ 1025928 h 4705763"/>
                <a:gd name="connsiteX5" fmla="*/ 1316489 w 1825371"/>
                <a:gd name="connsiteY5" fmla="*/ 1009704 h 4705763"/>
                <a:gd name="connsiteX6" fmla="*/ 1345141 w 1825371"/>
                <a:gd name="connsiteY6" fmla="*/ 948602 h 4705763"/>
                <a:gd name="connsiteX7" fmla="*/ 1407624 w 1825371"/>
                <a:gd name="connsiteY7" fmla="*/ 869894 h 4705763"/>
                <a:gd name="connsiteX8" fmla="*/ 1749379 w 1825371"/>
                <a:gd name="connsiteY8" fmla="*/ 590967 h 4705763"/>
                <a:gd name="connsiteX9" fmla="*/ 1808066 w 1825371"/>
                <a:gd name="connsiteY9" fmla="*/ 545399 h 4705763"/>
                <a:gd name="connsiteX10" fmla="*/ 1825326 w 1825371"/>
                <a:gd name="connsiteY10" fmla="*/ 554375 h 4705763"/>
                <a:gd name="connsiteX11" fmla="*/ 1811172 w 1825371"/>
                <a:gd name="connsiteY11" fmla="*/ 590277 h 4705763"/>
                <a:gd name="connsiteX12" fmla="*/ 1721073 w 1825371"/>
                <a:gd name="connsiteY12" fmla="*/ 698326 h 4705763"/>
                <a:gd name="connsiteX13" fmla="*/ 1385877 w 1825371"/>
                <a:gd name="connsiteY13" fmla="*/ 1068389 h 4705763"/>
                <a:gd name="connsiteX14" fmla="*/ 1376211 w 1825371"/>
                <a:gd name="connsiteY14" fmla="*/ 1098421 h 4705763"/>
                <a:gd name="connsiteX15" fmla="*/ 1361366 w 1825371"/>
                <a:gd name="connsiteY15" fmla="*/ 1135359 h 4705763"/>
                <a:gd name="connsiteX16" fmla="*/ 1355153 w 1825371"/>
                <a:gd name="connsiteY16" fmla="*/ 1169879 h 4705763"/>
                <a:gd name="connsiteX17" fmla="*/ 1409696 w 1825371"/>
                <a:gd name="connsiteY17" fmla="*/ 1384253 h 4705763"/>
                <a:gd name="connsiteX18" fmla="*/ 1524994 w 1825371"/>
                <a:gd name="connsiteY18" fmla="*/ 1739817 h 4705763"/>
                <a:gd name="connsiteX19" fmla="*/ 1659971 w 1825371"/>
                <a:gd name="connsiteY19" fmla="*/ 2199288 h 4705763"/>
                <a:gd name="connsiteX20" fmla="*/ 1782864 w 1825371"/>
                <a:gd name="connsiteY20" fmla="*/ 2697077 h 4705763"/>
                <a:gd name="connsiteX21" fmla="*/ 1794257 w 1825371"/>
                <a:gd name="connsiteY21" fmla="*/ 2767845 h 4705763"/>
                <a:gd name="connsiteX22" fmla="*/ 1791840 w 1825371"/>
                <a:gd name="connsiteY22" fmla="*/ 2778202 h 4705763"/>
                <a:gd name="connsiteX23" fmla="*/ 1784245 w 1825371"/>
                <a:gd name="connsiteY23" fmla="*/ 2770607 h 4705763"/>
                <a:gd name="connsiteX24" fmla="*/ 1746617 w 1825371"/>
                <a:gd name="connsiteY24" fmla="*/ 2660831 h 4705763"/>
                <a:gd name="connsiteX25" fmla="*/ 1513602 w 1825371"/>
                <a:gd name="connsiteY25" fmla="*/ 1875484 h 4705763"/>
                <a:gd name="connsiteX26" fmla="*/ 1297158 w 1825371"/>
                <a:gd name="connsiteY26" fmla="*/ 1267919 h 4705763"/>
                <a:gd name="connsiteX27" fmla="*/ 1275064 w 1825371"/>
                <a:gd name="connsiteY27" fmla="*/ 1217173 h 4705763"/>
                <a:gd name="connsiteX28" fmla="*/ 1248483 w 1825371"/>
                <a:gd name="connsiteY28" fmla="*/ 1193353 h 4705763"/>
                <a:gd name="connsiteX29" fmla="*/ 1232949 w 1825371"/>
                <a:gd name="connsiteY29" fmla="*/ 1222351 h 4705763"/>
                <a:gd name="connsiteX30" fmla="*/ 1230877 w 1825371"/>
                <a:gd name="connsiteY30" fmla="*/ 1283108 h 4705763"/>
                <a:gd name="connsiteX31" fmla="*/ 1297493 w 1825371"/>
                <a:gd name="connsiteY31" fmla="*/ 4685667 h 4705763"/>
                <a:gd name="connsiteX32" fmla="*/ 938419 w 1825371"/>
                <a:gd name="connsiteY32" fmla="*/ 4705763 h 4705763"/>
                <a:gd name="connsiteX33" fmla="*/ 1053441 w 1825371"/>
                <a:gd name="connsiteY33" fmla="*/ 2920082 h 4705763"/>
                <a:gd name="connsiteX34" fmla="*/ 1066213 w 1825371"/>
                <a:gd name="connsiteY34" fmla="*/ 2573839 h 4705763"/>
                <a:gd name="connsiteX35" fmla="*/ 1077951 w 1825371"/>
                <a:gd name="connsiteY35" fmla="*/ 2236916 h 4705763"/>
                <a:gd name="connsiteX36" fmla="*/ 1125245 w 1825371"/>
                <a:gd name="connsiteY36" fmla="*/ 1293464 h 4705763"/>
                <a:gd name="connsiteX37" fmla="*/ 1096247 w 1825371"/>
                <a:gd name="connsiteY37" fmla="*/ 1270681 h 4705763"/>
                <a:gd name="connsiteX38" fmla="*/ 984400 w 1825371"/>
                <a:gd name="connsiteY38" fmla="*/ 1242374 h 4705763"/>
                <a:gd name="connsiteX39" fmla="*/ 977149 w 1825371"/>
                <a:gd name="connsiteY39" fmla="*/ 1225458 h 4705763"/>
                <a:gd name="connsiteX40" fmla="*/ 983019 w 1825371"/>
                <a:gd name="connsiteY40" fmla="*/ 1189902 h 4705763"/>
                <a:gd name="connsiteX41" fmla="*/ 1016158 w 1825371"/>
                <a:gd name="connsiteY41" fmla="*/ 1097041 h 4705763"/>
                <a:gd name="connsiteX42" fmla="*/ 1055513 w 1825371"/>
                <a:gd name="connsiteY42" fmla="*/ 1078055 h 4705763"/>
                <a:gd name="connsiteX43" fmla="*/ 1097628 w 1825371"/>
                <a:gd name="connsiteY43" fmla="*/ 1104290 h 4705763"/>
                <a:gd name="connsiteX44" fmla="*/ 1115579 w 1825371"/>
                <a:gd name="connsiteY44" fmla="*/ 1107743 h 4705763"/>
                <a:gd name="connsiteX45" fmla="*/ 1177026 w 1825371"/>
                <a:gd name="connsiteY45" fmla="*/ 1087375 h 4705763"/>
                <a:gd name="connsiteX46" fmla="*/ 1179787 w 1825371"/>
                <a:gd name="connsiteY46" fmla="*/ 1073913 h 4705763"/>
                <a:gd name="connsiteX47" fmla="*/ 1135255 w 1825371"/>
                <a:gd name="connsiteY47" fmla="*/ 1041117 h 4705763"/>
                <a:gd name="connsiteX48" fmla="*/ 939868 w 1825371"/>
                <a:gd name="connsiteY48" fmla="*/ 883702 h 4705763"/>
                <a:gd name="connsiteX49" fmla="*/ 549783 w 1825371"/>
                <a:gd name="connsiteY49" fmla="*/ 496379 h 4705763"/>
                <a:gd name="connsiteX50" fmla="*/ 40947 w 1825371"/>
                <a:gd name="connsiteY50" fmla="*/ 48990 h 4705763"/>
                <a:gd name="connsiteX51" fmla="*/ 5735 w 1825371"/>
                <a:gd name="connsiteY51" fmla="*/ 17231 h 4705763"/>
                <a:gd name="connsiteX52" fmla="*/ 902 w 1825371"/>
                <a:gd name="connsiteY52" fmla="*/ 4114 h 4705763"/>
                <a:gd name="connsiteX53" fmla="*/ 15747 w 1825371"/>
                <a:gd name="connsiteY53" fmla="*/ 1352 h 4705763"/>
                <a:gd name="connsiteX0" fmla="*/ 15747 w 1825371"/>
                <a:gd name="connsiteY0" fmla="*/ 1352 h 4705763"/>
                <a:gd name="connsiteX1" fmla="*/ 83062 w 1825371"/>
                <a:gd name="connsiteY1" fmla="*/ 34837 h 4705763"/>
                <a:gd name="connsiteX2" fmla="*/ 961270 w 1825371"/>
                <a:gd name="connsiteY2" fmla="*/ 755975 h 4705763"/>
                <a:gd name="connsiteX3" fmla="*/ 1239162 w 1825371"/>
                <a:gd name="connsiteY3" fmla="*/ 1001764 h 4705763"/>
                <a:gd name="connsiteX4" fmla="*/ 1276445 w 1825371"/>
                <a:gd name="connsiteY4" fmla="*/ 1025928 h 4705763"/>
                <a:gd name="connsiteX5" fmla="*/ 1316489 w 1825371"/>
                <a:gd name="connsiteY5" fmla="*/ 1009704 h 4705763"/>
                <a:gd name="connsiteX6" fmla="*/ 1345141 w 1825371"/>
                <a:gd name="connsiteY6" fmla="*/ 948602 h 4705763"/>
                <a:gd name="connsiteX7" fmla="*/ 1407624 w 1825371"/>
                <a:gd name="connsiteY7" fmla="*/ 869894 h 4705763"/>
                <a:gd name="connsiteX8" fmla="*/ 1749379 w 1825371"/>
                <a:gd name="connsiteY8" fmla="*/ 590967 h 4705763"/>
                <a:gd name="connsiteX9" fmla="*/ 1808066 w 1825371"/>
                <a:gd name="connsiteY9" fmla="*/ 545399 h 4705763"/>
                <a:gd name="connsiteX10" fmla="*/ 1825326 w 1825371"/>
                <a:gd name="connsiteY10" fmla="*/ 554375 h 4705763"/>
                <a:gd name="connsiteX11" fmla="*/ 1811172 w 1825371"/>
                <a:gd name="connsiteY11" fmla="*/ 590277 h 4705763"/>
                <a:gd name="connsiteX12" fmla="*/ 1721073 w 1825371"/>
                <a:gd name="connsiteY12" fmla="*/ 698326 h 4705763"/>
                <a:gd name="connsiteX13" fmla="*/ 1385877 w 1825371"/>
                <a:gd name="connsiteY13" fmla="*/ 1068389 h 4705763"/>
                <a:gd name="connsiteX14" fmla="*/ 1376211 w 1825371"/>
                <a:gd name="connsiteY14" fmla="*/ 1098421 h 4705763"/>
                <a:gd name="connsiteX15" fmla="*/ 1361366 w 1825371"/>
                <a:gd name="connsiteY15" fmla="*/ 1135359 h 4705763"/>
                <a:gd name="connsiteX16" fmla="*/ 1355153 w 1825371"/>
                <a:gd name="connsiteY16" fmla="*/ 1169879 h 4705763"/>
                <a:gd name="connsiteX17" fmla="*/ 1409696 w 1825371"/>
                <a:gd name="connsiteY17" fmla="*/ 1384253 h 4705763"/>
                <a:gd name="connsiteX18" fmla="*/ 1524994 w 1825371"/>
                <a:gd name="connsiteY18" fmla="*/ 1739817 h 4705763"/>
                <a:gd name="connsiteX19" fmla="*/ 1659971 w 1825371"/>
                <a:gd name="connsiteY19" fmla="*/ 2199288 h 4705763"/>
                <a:gd name="connsiteX20" fmla="*/ 1782864 w 1825371"/>
                <a:gd name="connsiteY20" fmla="*/ 2697077 h 4705763"/>
                <a:gd name="connsiteX21" fmla="*/ 1794257 w 1825371"/>
                <a:gd name="connsiteY21" fmla="*/ 2767845 h 4705763"/>
                <a:gd name="connsiteX22" fmla="*/ 1791840 w 1825371"/>
                <a:gd name="connsiteY22" fmla="*/ 2778202 h 4705763"/>
                <a:gd name="connsiteX23" fmla="*/ 1784245 w 1825371"/>
                <a:gd name="connsiteY23" fmla="*/ 2770607 h 4705763"/>
                <a:gd name="connsiteX24" fmla="*/ 1746617 w 1825371"/>
                <a:gd name="connsiteY24" fmla="*/ 2660831 h 4705763"/>
                <a:gd name="connsiteX25" fmla="*/ 1513602 w 1825371"/>
                <a:gd name="connsiteY25" fmla="*/ 1875484 h 4705763"/>
                <a:gd name="connsiteX26" fmla="*/ 1297158 w 1825371"/>
                <a:gd name="connsiteY26" fmla="*/ 1267919 h 4705763"/>
                <a:gd name="connsiteX27" fmla="*/ 1275064 w 1825371"/>
                <a:gd name="connsiteY27" fmla="*/ 1217173 h 4705763"/>
                <a:gd name="connsiteX28" fmla="*/ 1248483 w 1825371"/>
                <a:gd name="connsiteY28" fmla="*/ 1193353 h 4705763"/>
                <a:gd name="connsiteX29" fmla="*/ 1232949 w 1825371"/>
                <a:gd name="connsiteY29" fmla="*/ 1222351 h 4705763"/>
                <a:gd name="connsiteX30" fmla="*/ 1230877 w 1825371"/>
                <a:gd name="connsiteY30" fmla="*/ 1283108 h 4705763"/>
                <a:gd name="connsiteX31" fmla="*/ 1297493 w 1825371"/>
                <a:gd name="connsiteY31" fmla="*/ 4685667 h 4705763"/>
                <a:gd name="connsiteX32" fmla="*/ 938419 w 1825371"/>
                <a:gd name="connsiteY32" fmla="*/ 4705763 h 4705763"/>
                <a:gd name="connsiteX33" fmla="*/ 1053441 w 1825371"/>
                <a:gd name="connsiteY33" fmla="*/ 2920082 h 4705763"/>
                <a:gd name="connsiteX34" fmla="*/ 1066213 w 1825371"/>
                <a:gd name="connsiteY34" fmla="*/ 2573839 h 4705763"/>
                <a:gd name="connsiteX35" fmla="*/ 1125245 w 1825371"/>
                <a:gd name="connsiteY35" fmla="*/ 1293464 h 4705763"/>
                <a:gd name="connsiteX36" fmla="*/ 1096247 w 1825371"/>
                <a:gd name="connsiteY36" fmla="*/ 1270681 h 4705763"/>
                <a:gd name="connsiteX37" fmla="*/ 984400 w 1825371"/>
                <a:gd name="connsiteY37" fmla="*/ 1242374 h 4705763"/>
                <a:gd name="connsiteX38" fmla="*/ 977149 w 1825371"/>
                <a:gd name="connsiteY38" fmla="*/ 1225458 h 4705763"/>
                <a:gd name="connsiteX39" fmla="*/ 983019 w 1825371"/>
                <a:gd name="connsiteY39" fmla="*/ 1189902 h 4705763"/>
                <a:gd name="connsiteX40" fmla="*/ 1016158 w 1825371"/>
                <a:gd name="connsiteY40" fmla="*/ 1097041 h 4705763"/>
                <a:gd name="connsiteX41" fmla="*/ 1055513 w 1825371"/>
                <a:gd name="connsiteY41" fmla="*/ 1078055 h 4705763"/>
                <a:gd name="connsiteX42" fmla="*/ 1097628 w 1825371"/>
                <a:gd name="connsiteY42" fmla="*/ 1104290 h 4705763"/>
                <a:gd name="connsiteX43" fmla="*/ 1115579 w 1825371"/>
                <a:gd name="connsiteY43" fmla="*/ 1107743 h 4705763"/>
                <a:gd name="connsiteX44" fmla="*/ 1177026 w 1825371"/>
                <a:gd name="connsiteY44" fmla="*/ 1087375 h 4705763"/>
                <a:gd name="connsiteX45" fmla="*/ 1179787 w 1825371"/>
                <a:gd name="connsiteY45" fmla="*/ 1073913 h 4705763"/>
                <a:gd name="connsiteX46" fmla="*/ 1135255 w 1825371"/>
                <a:gd name="connsiteY46" fmla="*/ 1041117 h 4705763"/>
                <a:gd name="connsiteX47" fmla="*/ 939868 w 1825371"/>
                <a:gd name="connsiteY47" fmla="*/ 883702 h 4705763"/>
                <a:gd name="connsiteX48" fmla="*/ 549783 w 1825371"/>
                <a:gd name="connsiteY48" fmla="*/ 496379 h 4705763"/>
                <a:gd name="connsiteX49" fmla="*/ 40947 w 1825371"/>
                <a:gd name="connsiteY49" fmla="*/ 48990 h 4705763"/>
                <a:gd name="connsiteX50" fmla="*/ 5735 w 1825371"/>
                <a:gd name="connsiteY50" fmla="*/ 17231 h 4705763"/>
                <a:gd name="connsiteX51" fmla="*/ 902 w 1825371"/>
                <a:gd name="connsiteY51" fmla="*/ 4114 h 4705763"/>
                <a:gd name="connsiteX52" fmla="*/ 15747 w 1825371"/>
                <a:gd name="connsiteY52" fmla="*/ 1352 h 4705763"/>
                <a:gd name="connsiteX0" fmla="*/ 15747 w 1825371"/>
                <a:gd name="connsiteY0" fmla="*/ 1352 h 4705763"/>
                <a:gd name="connsiteX1" fmla="*/ 83062 w 1825371"/>
                <a:gd name="connsiteY1" fmla="*/ 34837 h 4705763"/>
                <a:gd name="connsiteX2" fmla="*/ 961270 w 1825371"/>
                <a:gd name="connsiteY2" fmla="*/ 755975 h 4705763"/>
                <a:gd name="connsiteX3" fmla="*/ 1239162 w 1825371"/>
                <a:gd name="connsiteY3" fmla="*/ 1001764 h 4705763"/>
                <a:gd name="connsiteX4" fmla="*/ 1276445 w 1825371"/>
                <a:gd name="connsiteY4" fmla="*/ 1025928 h 4705763"/>
                <a:gd name="connsiteX5" fmla="*/ 1316489 w 1825371"/>
                <a:gd name="connsiteY5" fmla="*/ 1009704 h 4705763"/>
                <a:gd name="connsiteX6" fmla="*/ 1345141 w 1825371"/>
                <a:gd name="connsiteY6" fmla="*/ 948602 h 4705763"/>
                <a:gd name="connsiteX7" fmla="*/ 1407624 w 1825371"/>
                <a:gd name="connsiteY7" fmla="*/ 869894 h 4705763"/>
                <a:gd name="connsiteX8" fmla="*/ 1749379 w 1825371"/>
                <a:gd name="connsiteY8" fmla="*/ 590967 h 4705763"/>
                <a:gd name="connsiteX9" fmla="*/ 1808066 w 1825371"/>
                <a:gd name="connsiteY9" fmla="*/ 545399 h 4705763"/>
                <a:gd name="connsiteX10" fmla="*/ 1825326 w 1825371"/>
                <a:gd name="connsiteY10" fmla="*/ 554375 h 4705763"/>
                <a:gd name="connsiteX11" fmla="*/ 1811172 w 1825371"/>
                <a:gd name="connsiteY11" fmla="*/ 590277 h 4705763"/>
                <a:gd name="connsiteX12" fmla="*/ 1721073 w 1825371"/>
                <a:gd name="connsiteY12" fmla="*/ 698326 h 4705763"/>
                <a:gd name="connsiteX13" fmla="*/ 1385877 w 1825371"/>
                <a:gd name="connsiteY13" fmla="*/ 1068389 h 4705763"/>
                <a:gd name="connsiteX14" fmla="*/ 1376211 w 1825371"/>
                <a:gd name="connsiteY14" fmla="*/ 1098421 h 4705763"/>
                <a:gd name="connsiteX15" fmla="*/ 1361366 w 1825371"/>
                <a:gd name="connsiteY15" fmla="*/ 1135359 h 4705763"/>
                <a:gd name="connsiteX16" fmla="*/ 1355153 w 1825371"/>
                <a:gd name="connsiteY16" fmla="*/ 1169879 h 4705763"/>
                <a:gd name="connsiteX17" fmla="*/ 1409696 w 1825371"/>
                <a:gd name="connsiteY17" fmla="*/ 1384253 h 4705763"/>
                <a:gd name="connsiteX18" fmla="*/ 1524994 w 1825371"/>
                <a:gd name="connsiteY18" fmla="*/ 1739817 h 4705763"/>
                <a:gd name="connsiteX19" fmla="*/ 1659971 w 1825371"/>
                <a:gd name="connsiteY19" fmla="*/ 2199288 h 4705763"/>
                <a:gd name="connsiteX20" fmla="*/ 1782864 w 1825371"/>
                <a:gd name="connsiteY20" fmla="*/ 2697077 h 4705763"/>
                <a:gd name="connsiteX21" fmla="*/ 1794257 w 1825371"/>
                <a:gd name="connsiteY21" fmla="*/ 2767845 h 4705763"/>
                <a:gd name="connsiteX22" fmla="*/ 1791840 w 1825371"/>
                <a:gd name="connsiteY22" fmla="*/ 2778202 h 4705763"/>
                <a:gd name="connsiteX23" fmla="*/ 1784245 w 1825371"/>
                <a:gd name="connsiteY23" fmla="*/ 2770607 h 4705763"/>
                <a:gd name="connsiteX24" fmla="*/ 1746617 w 1825371"/>
                <a:gd name="connsiteY24" fmla="*/ 2660831 h 4705763"/>
                <a:gd name="connsiteX25" fmla="*/ 1513602 w 1825371"/>
                <a:gd name="connsiteY25" fmla="*/ 1875484 h 4705763"/>
                <a:gd name="connsiteX26" fmla="*/ 1297158 w 1825371"/>
                <a:gd name="connsiteY26" fmla="*/ 1267919 h 4705763"/>
                <a:gd name="connsiteX27" fmla="*/ 1275064 w 1825371"/>
                <a:gd name="connsiteY27" fmla="*/ 1217173 h 4705763"/>
                <a:gd name="connsiteX28" fmla="*/ 1248483 w 1825371"/>
                <a:gd name="connsiteY28" fmla="*/ 1193353 h 4705763"/>
                <a:gd name="connsiteX29" fmla="*/ 1232949 w 1825371"/>
                <a:gd name="connsiteY29" fmla="*/ 1222351 h 4705763"/>
                <a:gd name="connsiteX30" fmla="*/ 1230877 w 1825371"/>
                <a:gd name="connsiteY30" fmla="*/ 1283108 h 4705763"/>
                <a:gd name="connsiteX31" fmla="*/ 1297493 w 1825371"/>
                <a:gd name="connsiteY31" fmla="*/ 4685667 h 4705763"/>
                <a:gd name="connsiteX32" fmla="*/ 938419 w 1825371"/>
                <a:gd name="connsiteY32" fmla="*/ 4705763 h 4705763"/>
                <a:gd name="connsiteX33" fmla="*/ 1053441 w 1825371"/>
                <a:gd name="connsiteY33" fmla="*/ 2920082 h 4705763"/>
                <a:gd name="connsiteX34" fmla="*/ 1125245 w 1825371"/>
                <a:gd name="connsiteY34" fmla="*/ 1293464 h 4705763"/>
                <a:gd name="connsiteX35" fmla="*/ 1096247 w 1825371"/>
                <a:gd name="connsiteY35" fmla="*/ 1270681 h 4705763"/>
                <a:gd name="connsiteX36" fmla="*/ 984400 w 1825371"/>
                <a:gd name="connsiteY36" fmla="*/ 1242374 h 4705763"/>
                <a:gd name="connsiteX37" fmla="*/ 977149 w 1825371"/>
                <a:gd name="connsiteY37" fmla="*/ 1225458 h 4705763"/>
                <a:gd name="connsiteX38" fmla="*/ 983019 w 1825371"/>
                <a:gd name="connsiteY38" fmla="*/ 1189902 h 4705763"/>
                <a:gd name="connsiteX39" fmla="*/ 1016158 w 1825371"/>
                <a:gd name="connsiteY39" fmla="*/ 1097041 h 4705763"/>
                <a:gd name="connsiteX40" fmla="*/ 1055513 w 1825371"/>
                <a:gd name="connsiteY40" fmla="*/ 1078055 h 4705763"/>
                <a:gd name="connsiteX41" fmla="*/ 1097628 w 1825371"/>
                <a:gd name="connsiteY41" fmla="*/ 1104290 h 4705763"/>
                <a:gd name="connsiteX42" fmla="*/ 1115579 w 1825371"/>
                <a:gd name="connsiteY42" fmla="*/ 1107743 h 4705763"/>
                <a:gd name="connsiteX43" fmla="*/ 1177026 w 1825371"/>
                <a:gd name="connsiteY43" fmla="*/ 1087375 h 4705763"/>
                <a:gd name="connsiteX44" fmla="*/ 1179787 w 1825371"/>
                <a:gd name="connsiteY44" fmla="*/ 1073913 h 4705763"/>
                <a:gd name="connsiteX45" fmla="*/ 1135255 w 1825371"/>
                <a:gd name="connsiteY45" fmla="*/ 1041117 h 4705763"/>
                <a:gd name="connsiteX46" fmla="*/ 939868 w 1825371"/>
                <a:gd name="connsiteY46" fmla="*/ 883702 h 4705763"/>
                <a:gd name="connsiteX47" fmla="*/ 549783 w 1825371"/>
                <a:gd name="connsiteY47" fmla="*/ 496379 h 4705763"/>
                <a:gd name="connsiteX48" fmla="*/ 40947 w 1825371"/>
                <a:gd name="connsiteY48" fmla="*/ 48990 h 4705763"/>
                <a:gd name="connsiteX49" fmla="*/ 5735 w 1825371"/>
                <a:gd name="connsiteY49" fmla="*/ 17231 h 4705763"/>
                <a:gd name="connsiteX50" fmla="*/ 902 w 1825371"/>
                <a:gd name="connsiteY50" fmla="*/ 4114 h 4705763"/>
                <a:gd name="connsiteX51" fmla="*/ 15747 w 1825371"/>
                <a:gd name="connsiteY51" fmla="*/ 1352 h 4705763"/>
                <a:gd name="connsiteX0" fmla="*/ 15747 w 1825371"/>
                <a:gd name="connsiteY0" fmla="*/ 1352 h 4705763"/>
                <a:gd name="connsiteX1" fmla="*/ 83062 w 1825371"/>
                <a:gd name="connsiteY1" fmla="*/ 34837 h 4705763"/>
                <a:gd name="connsiteX2" fmla="*/ 961270 w 1825371"/>
                <a:gd name="connsiteY2" fmla="*/ 755975 h 4705763"/>
                <a:gd name="connsiteX3" fmla="*/ 1239162 w 1825371"/>
                <a:gd name="connsiteY3" fmla="*/ 1001764 h 4705763"/>
                <a:gd name="connsiteX4" fmla="*/ 1276445 w 1825371"/>
                <a:gd name="connsiteY4" fmla="*/ 1025928 h 4705763"/>
                <a:gd name="connsiteX5" fmla="*/ 1316489 w 1825371"/>
                <a:gd name="connsiteY5" fmla="*/ 1009704 h 4705763"/>
                <a:gd name="connsiteX6" fmla="*/ 1345141 w 1825371"/>
                <a:gd name="connsiteY6" fmla="*/ 948602 h 4705763"/>
                <a:gd name="connsiteX7" fmla="*/ 1407624 w 1825371"/>
                <a:gd name="connsiteY7" fmla="*/ 869894 h 4705763"/>
                <a:gd name="connsiteX8" fmla="*/ 1749379 w 1825371"/>
                <a:gd name="connsiteY8" fmla="*/ 590967 h 4705763"/>
                <a:gd name="connsiteX9" fmla="*/ 1808066 w 1825371"/>
                <a:gd name="connsiteY9" fmla="*/ 545399 h 4705763"/>
                <a:gd name="connsiteX10" fmla="*/ 1825326 w 1825371"/>
                <a:gd name="connsiteY10" fmla="*/ 554375 h 4705763"/>
                <a:gd name="connsiteX11" fmla="*/ 1811172 w 1825371"/>
                <a:gd name="connsiteY11" fmla="*/ 590277 h 4705763"/>
                <a:gd name="connsiteX12" fmla="*/ 1721073 w 1825371"/>
                <a:gd name="connsiteY12" fmla="*/ 698326 h 4705763"/>
                <a:gd name="connsiteX13" fmla="*/ 1385877 w 1825371"/>
                <a:gd name="connsiteY13" fmla="*/ 1068389 h 4705763"/>
                <a:gd name="connsiteX14" fmla="*/ 1376211 w 1825371"/>
                <a:gd name="connsiteY14" fmla="*/ 1098421 h 4705763"/>
                <a:gd name="connsiteX15" fmla="*/ 1361366 w 1825371"/>
                <a:gd name="connsiteY15" fmla="*/ 1135359 h 4705763"/>
                <a:gd name="connsiteX16" fmla="*/ 1355153 w 1825371"/>
                <a:gd name="connsiteY16" fmla="*/ 1169879 h 4705763"/>
                <a:gd name="connsiteX17" fmla="*/ 1409696 w 1825371"/>
                <a:gd name="connsiteY17" fmla="*/ 1384253 h 4705763"/>
                <a:gd name="connsiteX18" fmla="*/ 1524994 w 1825371"/>
                <a:gd name="connsiteY18" fmla="*/ 1739817 h 4705763"/>
                <a:gd name="connsiteX19" fmla="*/ 1659971 w 1825371"/>
                <a:gd name="connsiteY19" fmla="*/ 2199288 h 4705763"/>
                <a:gd name="connsiteX20" fmla="*/ 1782864 w 1825371"/>
                <a:gd name="connsiteY20" fmla="*/ 2697077 h 4705763"/>
                <a:gd name="connsiteX21" fmla="*/ 1794257 w 1825371"/>
                <a:gd name="connsiteY21" fmla="*/ 2767845 h 4705763"/>
                <a:gd name="connsiteX22" fmla="*/ 1791840 w 1825371"/>
                <a:gd name="connsiteY22" fmla="*/ 2778202 h 4705763"/>
                <a:gd name="connsiteX23" fmla="*/ 1784245 w 1825371"/>
                <a:gd name="connsiteY23" fmla="*/ 2770607 h 4705763"/>
                <a:gd name="connsiteX24" fmla="*/ 1746617 w 1825371"/>
                <a:gd name="connsiteY24" fmla="*/ 2660831 h 4705763"/>
                <a:gd name="connsiteX25" fmla="*/ 1513602 w 1825371"/>
                <a:gd name="connsiteY25" fmla="*/ 1875484 h 4705763"/>
                <a:gd name="connsiteX26" fmla="*/ 1297158 w 1825371"/>
                <a:gd name="connsiteY26" fmla="*/ 1267919 h 4705763"/>
                <a:gd name="connsiteX27" fmla="*/ 1275064 w 1825371"/>
                <a:gd name="connsiteY27" fmla="*/ 1217173 h 4705763"/>
                <a:gd name="connsiteX28" fmla="*/ 1248483 w 1825371"/>
                <a:gd name="connsiteY28" fmla="*/ 1193353 h 4705763"/>
                <a:gd name="connsiteX29" fmla="*/ 1232949 w 1825371"/>
                <a:gd name="connsiteY29" fmla="*/ 1222351 h 4705763"/>
                <a:gd name="connsiteX30" fmla="*/ 1230877 w 1825371"/>
                <a:gd name="connsiteY30" fmla="*/ 1283108 h 4705763"/>
                <a:gd name="connsiteX31" fmla="*/ 1297493 w 1825371"/>
                <a:gd name="connsiteY31" fmla="*/ 4685667 h 4705763"/>
                <a:gd name="connsiteX32" fmla="*/ 938419 w 1825371"/>
                <a:gd name="connsiteY32" fmla="*/ 4705763 h 4705763"/>
                <a:gd name="connsiteX33" fmla="*/ 1125245 w 1825371"/>
                <a:gd name="connsiteY33" fmla="*/ 1293464 h 4705763"/>
                <a:gd name="connsiteX34" fmla="*/ 1096247 w 1825371"/>
                <a:gd name="connsiteY34" fmla="*/ 1270681 h 4705763"/>
                <a:gd name="connsiteX35" fmla="*/ 984400 w 1825371"/>
                <a:gd name="connsiteY35" fmla="*/ 1242374 h 4705763"/>
                <a:gd name="connsiteX36" fmla="*/ 977149 w 1825371"/>
                <a:gd name="connsiteY36" fmla="*/ 1225458 h 4705763"/>
                <a:gd name="connsiteX37" fmla="*/ 983019 w 1825371"/>
                <a:gd name="connsiteY37" fmla="*/ 1189902 h 4705763"/>
                <a:gd name="connsiteX38" fmla="*/ 1016158 w 1825371"/>
                <a:gd name="connsiteY38" fmla="*/ 1097041 h 4705763"/>
                <a:gd name="connsiteX39" fmla="*/ 1055513 w 1825371"/>
                <a:gd name="connsiteY39" fmla="*/ 1078055 h 4705763"/>
                <a:gd name="connsiteX40" fmla="*/ 1097628 w 1825371"/>
                <a:gd name="connsiteY40" fmla="*/ 1104290 h 4705763"/>
                <a:gd name="connsiteX41" fmla="*/ 1115579 w 1825371"/>
                <a:gd name="connsiteY41" fmla="*/ 1107743 h 4705763"/>
                <a:gd name="connsiteX42" fmla="*/ 1177026 w 1825371"/>
                <a:gd name="connsiteY42" fmla="*/ 1087375 h 4705763"/>
                <a:gd name="connsiteX43" fmla="*/ 1179787 w 1825371"/>
                <a:gd name="connsiteY43" fmla="*/ 1073913 h 4705763"/>
                <a:gd name="connsiteX44" fmla="*/ 1135255 w 1825371"/>
                <a:gd name="connsiteY44" fmla="*/ 1041117 h 4705763"/>
                <a:gd name="connsiteX45" fmla="*/ 939868 w 1825371"/>
                <a:gd name="connsiteY45" fmla="*/ 883702 h 4705763"/>
                <a:gd name="connsiteX46" fmla="*/ 549783 w 1825371"/>
                <a:gd name="connsiteY46" fmla="*/ 496379 h 4705763"/>
                <a:gd name="connsiteX47" fmla="*/ 40947 w 1825371"/>
                <a:gd name="connsiteY47" fmla="*/ 48990 h 4705763"/>
                <a:gd name="connsiteX48" fmla="*/ 5735 w 1825371"/>
                <a:gd name="connsiteY48" fmla="*/ 17231 h 4705763"/>
                <a:gd name="connsiteX49" fmla="*/ 902 w 1825371"/>
                <a:gd name="connsiteY49" fmla="*/ 4114 h 4705763"/>
                <a:gd name="connsiteX50" fmla="*/ 15747 w 1825371"/>
                <a:gd name="connsiteY50" fmla="*/ 1352 h 4705763"/>
                <a:gd name="connsiteX0" fmla="*/ 15747 w 1825371"/>
                <a:gd name="connsiteY0" fmla="*/ 1352 h 4685667"/>
                <a:gd name="connsiteX1" fmla="*/ 83062 w 1825371"/>
                <a:gd name="connsiteY1" fmla="*/ 34837 h 4685667"/>
                <a:gd name="connsiteX2" fmla="*/ 961270 w 1825371"/>
                <a:gd name="connsiteY2" fmla="*/ 755975 h 4685667"/>
                <a:gd name="connsiteX3" fmla="*/ 1239162 w 1825371"/>
                <a:gd name="connsiteY3" fmla="*/ 1001764 h 4685667"/>
                <a:gd name="connsiteX4" fmla="*/ 1276445 w 1825371"/>
                <a:gd name="connsiteY4" fmla="*/ 1025928 h 4685667"/>
                <a:gd name="connsiteX5" fmla="*/ 1316489 w 1825371"/>
                <a:gd name="connsiteY5" fmla="*/ 1009704 h 4685667"/>
                <a:gd name="connsiteX6" fmla="*/ 1345141 w 1825371"/>
                <a:gd name="connsiteY6" fmla="*/ 948602 h 4685667"/>
                <a:gd name="connsiteX7" fmla="*/ 1407624 w 1825371"/>
                <a:gd name="connsiteY7" fmla="*/ 869894 h 4685667"/>
                <a:gd name="connsiteX8" fmla="*/ 1749379 w 1825371"/>
                <a:gd name="connsiteY8" fmla="*/ 590967 h 4685667"/>
                <a:gd name="connsiteX9" fmla="*/ 1808066 w 1825371"/>
                <a:gd name="connsiteY9" fmla="*/ 545399 h 4685667"/>
                <a:gd name="connsiteX10" fmla="*/ 1825326 w 1825371"/>
                <a:gd name="connsiteY10" fmla="*/ 554375 h 4685667"/>
                <a:gd name="connsiteX11" fmla="*/ 1811172 w 1825371"/>
                <a:gd name="connsiteY11" fmla="*/ 590277 h 4685667"/>
                <a:gd name="connsiteX12" fmla="*/ 1721073 w 1825371"/>
                <a:gd name="connsiteY12" fmla="*/ 698326 h 4685667"/>
                <a:gd name="connsiteX13" fmla="*/ 1385877 w 1825371"/>
                <a:gd name="connsiteY13" fmla="*/ 1068389 h 4685667"/>
                <a:gd name="connsiteX14" fmla="*/ 1376211 w 1825371"/>
                <a:gd name="connsiteY14" fmla="*/ 1098421 h 4685667"/>
                <a:gd name="connsiteX15" fmla="*/ 1361366 w 1825371"/>
                <a:gd name="connsiteY15" fmla="*/ 1135359 h 4685667"/>
                <a:gd name="connsiteX16" fmla="*/ 1355153 w 1825371"/>
                <a:gd name="connsiteY16" fmla="*/ 1169879 h 4685667"/>
                <a:gd name="connsiteX17" fmla="*/ 1409696 w 1825371"/>
                <a:gd name="connsiteY17" fmla="*/ 1384253 h 4685667"/>
                <a:gd name="connsiteX18" fmla="*/ 1524994 w 1825371"/>
                <a:gd name="connsiteY18" fmla="*/ 1739817 h 4685667"/>
                <a:gd name="connsiteX19" fmla="*/ 1659971 w 1825371"/>
                <a:gd name="connsiteY19" fmla="*/ 2199288 h 4685667"/>
                <a:gd name="connsiteX20" fmla="*/ 1782864 w 1825371"/>
                <a:gd name="connsiteY20" fmla="*/ 2697077 h 4685667"/>
                <a:gd name="connsiteX21" fmla="*/ 1794257 w 1825371"/>
                <a:gd name="connsiteY21" fmla="*/ 2767845 h 4685667"/>
                <a:gd name="connsiteX22" fmla="*/ 1791840 w 1825371"/>
                <a:gd name="connsiteY22" fmla="*/ 2778202 h 4685667"/>
                <a:gd name="connsiteX23" fmla="*/ 1784245 w 1825371"/>
                <a:gd name="connsiteY23" fmla="*/ 2770607 h 4685667"/>
                <a:gd name="connsiteX24" fmla="*/ 1746617 w 1825371"/>
                <a:gd name="connsiteY24" fmla="*/ 2660831 h 4685667"/>
                <a:gd name="connsiteX25" fmla="*/ 1513602 w 1825371"/>
                <a:gd name="connsiteY25" fmla="*/ 1875484 h 4685667"/>
                <a:gd name="connsiteX26" fmla="*/ 1297158 w 1825371"/>
                <a:gd name="connsiteY26" fmla="*/ 1267919 h 4685667"/>
                <a:gd name="connsiteX27" fmla="*/ 1275064 w 1825371"/>
                <a:gd name="connsiteY27" fmla="*/ 1217173 h 4685667"/>
                <a:gd name="connsiteX28" fmla="*/ 1248483 w 1825371"/>
                <a:gd name="connsiteY28" fmla="*/ 1193353 h 4685667"/>
                <a:gd name="connsiteX29" fmla="*/ 1232949 w 1825371"/>
                <a:gd name="connsiteY29" fmla="*/ 1222351 h 4685667"/>
                <a:gd name="connsiteX30" fmla="*/ 1230877 w 1825371"/>
                <a:gd name="connsiteY30" fmla="*/ 1283108 h 4685667"/>
                <a:gd name="connsiteX31" fmla="*/ 1297493 w 1825371"/>
                <a:gd name="connsiteY31" fmla="*/ 4685667 h 4685667"/>
                <a:gd name="connsiteX32" fmla="*/ 978613 w 1825371"/>
                <a:gd name="connsiteY32" fmla="*/ 4685667 h 4685667"/>
                <a:gd name="connsiteX33" fmla="*/ 1125245 w 1825371"/>
                <a:gd name="connsiteY33" fmla="*/ 1293464 h 4685667"/>
                <a:gd name="connsiteX34" fmla="*/ 1096247 w 1825371"/>
                <a:gd name="connsiteY34" fmla="*/ 1270681 h 4685667"/>
                <a:gd name="connsiteX35" fmla="*/ 984400 w 1825371"/>
                <a:gd name="connsiteY35" fmla="*/ 1242374 h 4685667"/>
                <a:gd name="connsiteX36" fmla="*/ 977149 w 1825371"/>
                <a:gd name="connsiteY36" fmla="*/ 1225458 h 4685667"/>
                <a:gd name="connsiteX37" fmla="*/ 983019 w 1825371"/>
                <a:gd name="connsiteY37" fmla="*/ 1189902 h 4685667"/>
                <a:gd name="connsiteX38" fmla="*/ 1016158 w 1825371"/>
                <a:gd name="connsiteY38" fmla="*/ 1097041 h 4685667"/>
                <a:gd name="connsiteX39" fmla="*/ 1055513 w 1825371"/>
                <a:gd name="connsiteY39" fmla="*/ 1078055 h 4685667"/>
                <a:gd name="connsiteX40" fmla="*/ 1097628 w 1825371"/>
                <a:gd name="connsiteY40" fmla="*/ 1104290 h 4685667"/>
                <a:gd name="connsiteX41" fmla="*/ 1115579 w 1825371"/>
                <a:gd name="connsiteY41" fmla="*/ 1107743 h 4685667"/>
                <a:gd name="connsiteX42" fmla="*/ 1177026 w 1825371"/>
                <a:gd name="connsiteY42" fmla="*/ 1087375 h 4685667"/>
                <a:gd name="connsiteX43" fmla="*/ 1179787 w 1825371"/>
                <a:gd name="connsiteY43" fmla="*/ 1073913 h 4685667"/>
                <a:gd name="connsiteX44" fmla="*/ 1135255 w 1825371"/>
                <a:gd name="connsiteY44" fmla="*/ 1041117 h 4685667"/>
                <a:gd name="connsiteX45" fmla="*/ 939868 w 1825371"/>
                <a:gd name="connsiteY45" fmla="*/ 883702 h 4685667"/>
                <a:gd name="connsiteX46" fmla="*/ 549783 w 1825371"/>
                <a:gd name="connsiteY46" fmla="*/ 496379 h 4685667"/>
                <a:gd name="connsiteX47" fmla="*/ 40947 w 1825371"/>
                <a:gd name="connsiteY47" fmla="*/ 48990 h 4685667"/>
                <a:gd name="connsiteX48" fmla="*/ 5735 w 1825371"/>
                <a:gd name="connsiteY48" fmla="*/ 17231 h 4685667"/>
                <a:gd name="connsiteX49" fmla="*/ 902 w 1825371"/>
                <a:gd name="connsiteY49" fmla="*/ 4114 h 4685667"/>
                <a:gd name="connsiteX50" fmla="*/ 15747 w 1825371"/>
                <a:gd name="connsiteY50" fmla="*/ 1352 h 4685667"/>
                <a:gd name="connsiteX0" fmla="*/ 15747 w 1825371"/>
                <a:gd name="connsiteY0" fmla="*/ 1352 h 4685667"/>
                <a:gd name="connsiteX1" fmla="*/ 83062 w 1825371"/>
                <a:gd name="connsiteY1" fmla="*/ 34837 h 4685667"/>
                <a:gd name="connsiteX2" fmla="*/ 961270 w 1825371"/>
                <a:gd name="connsiteY2" fmla="*/ 755975 h 4685667"/>
                <a:gd name="connsiteX3" fmla="*/ 1239162 w 1825371"/>
                <a:gd name="connsiteY3" fmla="*/ 1001764 h 4685667"/>
                <a:gd name="connsiteX4" fmla="*/ 1276445 w 1825371"/>
                <a:gd name="connsiteY4" fmla="*/ 1025928 h 4685667"/>
                <a:gd name="connsiteX5" fmla="*/ 1316489 w 1825371"/>
                <a:gd name="connsiteY5" fmla="*/ 1009704 h 4685667"/>
                <a:gd name="connsiteX6" fmla="*/ 1345141 w 1825371"/>
                <a:gd name="connsiteY6" fmla="*/ 948602 h 4685667"/>
                <a:gd name="connsiteX7" fmla="*/ 1407624 w 1825371"/>
                <a:gd name="connsiteY7" fmla="*/ 869894 h 4685667"/>
                <a:gd name="connsiteX8" fmla="*/ 1749379 w 1825371"/>
                <a:gd name="connsiteY8" fmla="*/ 590967 h 4685667"/>
                <a:gd name="connsiteX9" fmla="*/ 1808066 w 1825371"/>
                <a:gd name="connsiteY9" fmla="*/ 545399 h 4685667"/>
                <a:gd name="connsiteX10" fmla="*/ 1825326 w 1825371"/>
                <a:gd name="connsiteY10" fmla="*/ 554375 h 4685667"/>
                <a:gd name="connsiteX11" fmla="*/ 1811172 w 1825371"/>
                <a:gd name="connsiteY11" fmla="*/ 590277 h 4685667"/>
                <a:gd name="connsiteX12" fmla="*/ 1721073 w 1825371"/>
                <a:gd name="connsiteY12" fmla="*/ 698326 h 4685667"/>
                <a:gd name="connsiteX13" fmla="*/ 1385877 w 1825371"/>
                <a:gd name="connsiteY13" fmla="*/ 1068389 h 4685667"/>
                <a:gd name="connsiteX14" fmla="*/ 1376211 w 1825371"/>
                <a:gd name="connsiteY14" fmla="*/ 1098421 h 4685667"/>
                <a:gd name="connsiteX15" fmla="*/ 1361366 w 1825371"/>
                <a:gd name="connsiteY15" fmla="*/ 1135359 h 4685667"/>
                <a:gd name="connsiteX16" fmla="*/ 1355153 w 1825371"/>
                <a:gd name="connsiteY16" fmla="*/ 1169879 h 4685667"/>
                <a:gd name="connsiteX17" fmla="*/ 1409696 w 1825371"/>
                <a:gd name="connsiteY17" fmla="*/ 1384253 h 4685667"/>
                <a:gd name="connsiteX18" fmla="*/ 1524994 w 1825371"/>
                <a:gd name="connsiteY18" fmla="*/ 1739817 h 4685667"/>
                <a:gd name="connsiteX19" fmla="*/ 1659971 w 1825371"/>
                <a:gd name="connsiteY19" fmla="*/ 2199288 h 4685667"/>
                <a:gd name="connsiteX20" fmla="*/ 1782864 w 1825371"/>
                <a:gd name="connsiteY20" fmla="*/ 2697077 h 4685667"/>
                <a:gd name="connsiteX21" fmla="*/ 1794257 w 1825371"/>
                <a:gd name="connsiteY21" fmla="*/ 2767845 h 4685667"/>
                <a:gd name="connsiteX22" fmla="*/ 1791840 w 1825371"/>
                <a:gd name="connsiteY22" fmla="*/ 2778202 h 4685667"/>
                <a:gd name="connsiteX23" fmla="*/ 1784245 w 1825371"/>
                <a:gd name="connsiteY23" fmla="*/ 2770607 h 4685667"/>
                <a:gd name="connsiteX24" fmla="*/ 1746617 w 1825371"/>
                <a:gd name="connsiteY24" fmla="*/ 2660831 h 4685667"/>
                <a:gd name="connsiteX25" fmla="*/ 1513602 w 1825371"/>
                <a:gd name="connsiteY25" fmla="*/ 1875484 h 4685667"/>
                <a:gd name="connsiteX26" fmla="*/ 1297158 w 1825371"/>
                <a:gd name="connsiteY26" fmla="*/ 1267919 h 4685667"/>
                <a:gd name="connsiteX27" fmla="*/ 1275064 w 1825371"/>
                <a:gd name="connsiteY27" fmla="*/ 1217173 h 4685667"/>
                <a:gd name="connsiteX28" fmla="*/ 1248483 w 1825371"/>
                <a:gd name="connsiteY28" fmla="*/ 1193353 h 4685667"/>
                <a:gd name="connsiteX29" fmla="*/ 1232949 w 1825371"/>
                <a:gd name="connsiteY29" fmla="*/ 1222351 h 4685667"/>
                <a:gd name="connsiteX30" fmla="*/ 1230877 w 1825371"/>
                <a:gd name="connsiteY30" fmla="*/ 1283108 h 4685667"/>
                <a:gd name="connsiteX31" fmla="*/ 1217106 w 1825371"/>
                <a:gd name="connsiteY31" fmla="*/ 4685667 h 4685667"/>
                <a:gd name="connsiteX32" fmla="*/ 978613 w 1825371"/>
                <a:gd name="connsiteY32" fmla="*/ 4685667 h 4685667"/>
                <a:gd name="connsiteX33" fmla="*/ 1125245 w 1825371"/>
                <a:gd name="connsiteY33" fmla="*/ 1293464 h 4685667"/>
                <a:gd name="connsiteX34" fmla="*/ 1096247 w 1825371"/>
                <a:gd name="connsiteY34" fmla="*/ 1270681 h 4685667"/>
                <a:gd name="connsiteX35" fmla="*/ 984400 w 1825371"/>
                <a:gd name="connsiteY35" fmla="*/ 1242374 h 4685667"/>
                <a:gd name="connsiteX36" fmla="*/ 977149 w 1825371"/>
                <a:gd name="connsiteY36" fmla="*/ 1225458 h 4685667"/>
                <a:gd name="connsiteX37" fmla="*/ 983019 w 1825371"/>
                <a:gd name="connsiteY37" fmla="*/ 1189902 h 4685667"/>
                <a:gd name="connsiteX38" fmla="*/ 1016158 w 1825371"/>
                <a:gd name="connsiteY38" fmla="*/ 1097041 h 4685667"/>
                <a:gd name="connsiteX39" fmla="*/ 1055513 w 1825371"/>
                <a:gd name="connsiteY39" fmla="*/ 1078055 h 4685667"/>
                <a:gd name="connsiteX40" fmla="*/ 1097628 w 1825371"/>
                <a:gd name="connsiteY40" fmla="*/ 1104290 h 4685667"/>
                <a:gd name="connsiteX41" fmla="*/ 1115579 w 1825371"/>
                <a:gd name="connsiteY41" fmla="*/ 1107743 h 4685667"/>
                <a:gd name="connsiteX42" fmla="*/ 1177026 w 1825371"/>
                <a:gd name="connsiteY42" fmla="*/ 1087375 h 4685667"/>
                <a:gd name="connsiteX43" fmla="*/ 1179787 w 1825371"/>
                <a:gd name="connsiteY43" fmla="*/ 1073913 h 4685667"/>
                <a:gd name="connsiteX44" fmla="*/ 1135255 w 1825371"/>
                <a:gd name="connsiteY44" fmla="*/ 1041117 h 4685667"/>
                <a:gd name="connsiteX45" fmla="*/ 939868 w 1825371"/>
                <a:gd name="connsiteY45" fmla="*/ 883702 h 4685667"/>
                <a:gd name="connsiteX46" fmla="*/ 549783 w 1825371"/>
                <a:gd name="connsiteY46" fmla="*/ 496379 h 4685667"/>
                <a:gd name="connsiteX47" fmla="*/ 40947 w 1825371"/>
                <a:gd name="connsiteY47" fmla="*/ 48990 h 4685667"/>
                <a:gd name="connsiteX48" fmla="*/ 5735 w 1825371"/>
                <a:gd name="connsiteY48" fmla="*/ 17231 h 4685667"/>
                <a:gd name="connsiteX49" fmla="*/ 902 w 1825371"/>
                <a:gd name="connsiteY49" fmla="*/ 4114 h 4685667"/>
                <a:gd name="connsiteX50" fmla="*/ 15747 w 1825371"/>
                <a:gd name="connsiteY50" fmla="*/ 1352 h 4685667"/>
                <a:gd name="connsiteX0" fmla="*/ 15747 w 1825371"/>
                <a:gd name="connsiteY0" fmla="*/ 1352 h 4705764"/>
                <a:gd name="connsiteX1" fmla="*/ 83062 w 1825371"/>
                <a:gd name="connsiteY1" fmla="*/ 34837 h 4705764"/>
                <a:gd name="connsiteX2" fmla="*/ 961270 w 1825371"/>
                <a:gd name="connsiteY2" fmla="*/ 755975 h 4705764"/>
                <a:gd name="connsiteX3" fmla="*/ 1239162 w 1825371"/>
                <a:gd name="connsiteY3" fmla="*/ 1001764 h 4705764"/>
                <a:gd name="connsiteX4" fmla="*/ 1276445 w 1825371"/>
                <a:gd name="connsiteY4" fmla="*/ 1025928 h 4705764"/>
                <a:gd name="connsiteX5" fmla="*/ 1316489 w 1825371"/>
                <a:gd name="connsiteY5" fmla="*/ 1009704 h 4705764"/>
                <a:gd name="connsiteX6" fmla="*/ 1345141 w 1825371"/>
                <a:gd name="connsiteY6" fmla="*/ 948602 h 4705764"/>
                <a:gd name="connsiteX7" fmla="*/ 1407624 w 1825371"/>
                <a:gd name="connsiteY7" fmla="*/ 869894 h 4705764"/>
                <a:gd name="connsiteX8" fmla="*/ 1749379 w 1825371"/>
                <a:gd name="connsiteY8" fmla="*/ 590967 h 4705764"/>
                <a:gd name="connsiteX9" fmla="*/ 1808066 w 1825371"/>
                <a:gd name="connsiteY9" fmla="*/ 545399 h 4705764"/>
                <a:gd name="connsiteX10" fmla="*/ 1825326 w 1825371"/>
                <a:gd name="connsiteY10" fmla="*/ 554375 h 4705764"/>
                <a:gd name="connsiteX11" fmla="*/ 1811172 w 1825371"/>
                <a:gd name="connsiteY11" fmla="*/ 590277 h 4705764"/>
                <a:gd name="connsiteX12" fmla="*/ 1721073 w 1825371"/>
                <a:gd name="connsiteY12" fmla="*/ 698326 h 4705764"/>
                <a:gd name="connsiteX13" fmla="*/ 1385877 w 1825371"/>
                <a:gd name="connsiteY13" fmla="*/ 1068389 h 4705764"/>
                <a:gd name="connsiteX14" fmla="*/ 1376211 w 1825371"/>
                <a:gd name="connsiteY14" fmla="*/ 1098421 h 4705764"/>
                <a:gd name="connsiteX15" fmla="*/ 1361366 w 1825371"/>
                <a:gd name="connsiteY15" fmla="*/ 1135359 h 4705764"/>
                <a:gd name="connsiteX16" fmla="*/ 1355153 w 1825371"/>
                <a:gd name="connsiteY16" fmla="*/ 1169879 h 4705764"/>
                <a:gd name="connsiteX17" fmla="*/ 1409696 w 1825371"/>
                <a:gd name="connsiteY17" fmla="*/ 1384253 h 4705764"/>
                <a:gd name="connsiteX18" fmla="*/ 1524994 w 1825371"/>
                <a:gd name="connsiteY18" fmla="*/ 1739817 h 4705764"/>
                <a:gd name="connsiteX19" fmla="*/ 1659971 w 1825371"/>
                <a:gd name="connsiteY19" fmla="*/ 2199288 h 4705764"/>
                <a:gd name="connsiteX20" fmla="*/ 1782864 w 1825371"/>
                <a:gd name="connsiteY20" fmla="*/ 2697077 h 4705764"/>
                <a:gd name="connsiteX21" fmla="*/ 1794257 w 1825371"/>
                <a:gd name="connsiteY21" fmla="*/ 2767845 h 4705764"/>
                <a:gd name="connsiteX22" fmla="*/ 1791840 w 1825371"/>
                <a:gd name="connsiteY22" fmla="*/ 2778202 h 4705764"/>
                <a:gd name="connsiteX23" fmla="*/ 1784245 w 1825371"/>
                <a:gd name="connsiteY23" fmla="*/ 2770607 h 4705764"/>
                <a:gd name="connsiteX24" fmla="*/ 1746617 w 1825371"/>
                <a:gd name="connsiteY24" fmla="*/ 2660831 h 4705764"/>
                <a:gd name="connsiteX25" fmla="*/ 1513602 w 1825371"/>
                <a:gd name="connsiteY25" fmla="*/ 1875484 h 4705764"/>
                <a:gd name="connsiteX26" fmla="*/ 1297158 w 1825371"/>
                <a:gd name="connsiteY26" fmla="*/ 1267919 h 4705764"/>
                <a:gd name="connsiteX27" fmla="*/ 1275064 w 1825371"/>
                <a:gd name="connsiteY27" fmla="*/ 1217173 h 4705764"/>
                <a:gd name="connsiteX28" fmla="*/ 1248483 w 1825371"/>
                <a:gd name="connsiteY28" fmla="*/ 1193353 h 4705764"/>
                <a:gd name="connsiteX29" fmla="*/ 1232949 w 1825371"/>
                <a:gd name="connsiteY29" fmla="*/ 1222351 h 4705764"/>
                <a:gd name="connsiteX30" fmla="*/ 1230877 w 1825371"/>
                <a:gd name="connsiteY30" fmla="*/ 1283108 h 4705764"/>
                <a:gd name="connsiteX31" fmla="*/ 1227154 w 1825371"/>
                <a:gd name="connsiteY31" fmla="*/ 4705764 h 4705764"/>
                <a:gd name="connsiteX32" fmla="*/ 978613 w 1825371"/>
                <a:gd name="connsiteY32" fmla="*/ 4685667 h 4705764"/>
                <a:gd name="connsiteX33" fmla="*/ 1125245 w 1825371"/>
                <a:gd name="connsiteY33" fmla="*/ 1293464 h 4705764"/>
                <a:gd name="connsiteX34" fmla="*/ 1096247 w 1825371"/>
                <a:gd name="connsiteY34" fmla="*/ 1270681 h 4705764"/>
                <a:gd name="connsiteX35" fmla="*/ 984400 w 1825371"/>
                <a:gd name="connsiteY35" fmla="*/ 1242374 h 4705764"/>
                <a:gd name="connsiteX36" fmla="*/ 977149 w 1825371"/>
                <a:gd name="connsiteY36" fmla="*/ 1225458 h 4705764"/>
                <a:gd name="connsiteX37" fmla="*/ 983019 w 1825371"/>
                <a:gd name="connsiteY37" fmla="*/ 1189902 h 4705764"/>
                <a:gd name="connsiteX38" fmla="*/ 1016158 w 1825371"/>
                <a:gd name="connsiteY38" fmla="*/ 1097041 h 4705764"/>
                <a:gd name="connsiteX39" fmla="*/ 1055513 w 1825371"/>
                <a:gd name="connsiteY39" fmla="*/ 1078055 h 4705764"/>
                <a:gd name="connsiteX40" fmla="*/ 1097628 w 1825371"/>
                <a:gd name="connsiteY40" fmla="*/ 1104290 h 4705764"/>
                <a:gd name="connsiteX41" fmla="*/ 1115579 w 1825371"/>
                <a:gd name="connsiteY41" fmla="*/ 1107743 h 4705764"/>
                <a:gd name="connsiteX42" fmla="*/ 1177026 w 1825371"/>
                <a:gd name="connsiteY42" fmla="*/ 1087375 h 4705764"/>
                <a:gd name="connsiteX43" fmla="*/ 1179787 w 1825371"/>
                <a:gd name="connsiteY43" fmla="*/ 1073913 h 4705764"/>
                <a:gd name="connsiteX44" fmla="*/ 1135255 w 1825371"/>
                <a:gd name="connsiteY44" fmla="*/ 1041117 h 4705764"/>
                <a:gd name="connsiteX45" fmla="*/ 939868 w 1825371"/>
                <a:gd name="connsiteY45" fmla="*/ 883702 h 4705764"/>
                <a:gd name="connsiteX46" fmla="*/ 549783 w 1825371"/>
                <a:gd name="connsiteY46" fmla="*/ 496379 h 4705764"/>
                <a:gd name="connsiteX47" fmla="*/ 40947 w 1825371"/>
                <a:gd name="connsiteY47" fmla="*/ 48990 h 4705764"/>
                <a:gd name="connsiteX48" fmla="*/ 5735 w 1825371"/>
                <a:gd name="connsiteY48" fmla="*/ 17231 h 4705764"/>
                <a:gd name="connsiteX49" fmla="*/ 902 w 1825371"/>
                <a:gd name="connsiteY49" fmla="*/ 4114 h 4705764"/>
                <a:gd name="connsiteX50" fmla="*/ 15747 w 1825371"/>
                <a:gd name="connsiteY50" fmla="*/ 1352 h 4705764"/>
                <a:gd name="connsiteX0" fmla="*/ 15747 w 1825371"/>
                <a:gd name="connsiteY0" fmla="*/ 1352 h 4705764"/>
                <a:gd name="connsiteX1" fmla="*/ 83062 w 1825371"/>
                <a:gd name="connsiteY1" fmla="*/ 34837 h 4705764"/>
                <a:gd name="connsiteX2" fmla="*/ 961270 w 1825371"/>
                <a:gd name="connsiteY2" fmla="*/ 755975 h 4705764"/>
                <a:gd name="connsiteX3" fmla="*/ 1239162 w 1825371"/>
                <a:gd name="connsiteY3" fmla="*/ 1001764 h 4705764"/>
                <a:gd name="connsiteX4" fmla="*/ 1276445 w 1825371"/>
                <a:gd name="connsiteY4" fmla="*/ 1025928 h 4705764"/>
                <a:gd name="connsiteX5" fmla="*/ 1316489 w 1825371"/>
                <a:gd name="connsiteY5" fmla="*/ 1009704 h 4705764"/>
                <a:gd name="connsiteX6" fmla="*/ 1345141 w 1825371"/>
                <a:gd name="connsiteY6" fmla="*/ 948602 h 4705764"/>
                <a:gd name="connsiteX7" fmla="*/ 1407624 w 1825371"/>
                <a:gd name="connsiteY7" fmla="*/ 869894 h 4705764"/>
                <a:gd name="connsiteX8" fmla="*/ 1749379 w 1825371"/>
                <a:gd name="connsiteY8" fmla="*/ 590967 h 4705764"/>
                <a:gd name="connsiteX9" fmla="*/ 1808066 w 1825371"/>
                <a:gd name="connsiteY9" fmla="*/ 545399 h 4705764"/>
                <a:gd name="connsiteX10" fmla="*/ 1825326 w 1825371"/>
                <a:gd name="connsiteY10" fmla="*/ 554375 h 4705764"/>
                <a:gd name="connsiteX11" fmla="*/ 1811172 w 1825371"/>
                <a:gd name="connsiteY11" fmla="*/ 590277 h 4705764"/>
                <a:gd name="connsiteX12" fmla="*/ 1721073 w 1825371"/>
                <a:gd name="connsiteY12" fmla="*/ 698326 h 4705764"/>
                <a:gd name="connsiteX13" fmla="*/ 1385877 w 1825371"/>
                <a:gd name="connsiteY13" fmla="*/ 1068389 h 4705764"/>
                <a:gd name="connsiteX14" fmla="*/ 1376211 w 1825371"/>
                <a:gd name="connsiteY14" fmla="*/ 1098421 h 4705764"/>
                <a:gd name="connsiteX15" fmla="*/ 1361366 w 1825371"/>
                <a:gd name="connsiteY15" fmla="*/ 1135359 h 4705764"/>
                <a:gd name="connsiteX16" fmla="*/ 1355153 w 1825371"/>
                <a:gd name="connsiteY16" fmla="*/ 1169879 h 4705764"/>
                <a:gd name="connsiteX17" fmla="*/ 1409696 w 1825371"/>
                <a:gd name="connsiteY17" fmla="*/ 1384253 h 4705764"/>
                <a:gd name="connsiteX18" fmla="*/ 1524994 w 1825371"/>
                <a:gd name="connsiteY18" fmla="*/ 1739817 h 4705764"/>
                <a:gd name="connsiteX19" fmla="*/ 1659971 w 1825371"/>
                <a:gd name="connsiteY19" fmla="*/ 2199288 h 4705764"/>
                <a:gd name="connsiteX20" fmla="*/ 1782864 w 1825371"/>
                <a:gd name="connsiteY20" fmla="*/ 2697077 h 4705764"/>
                <a:gd name="connsiteX21" fmla="*/ 1794257 w 1825371"/>
                <a:gd name="connsiteY21" fmla="*/ 2767845 h 4705764"/>
                <a:gd name="connsiteX22" fmla="*/ 1791840 w 1825371"/>
                <a:gd name="connsiteY22" fmla="*/ 2778202 h 4705764"/>
                <a:gd name="connsiteX23" fmla="*/ 1784245 w 1825371"/>
                <a:gd name="connsiteY23" fmla="*/ 2770607 h 4705764"/>
                <a:gd name="connsiteX24" fmla="*/ 1746617 w 1825371"/>
                <a:gd name="connsiteY24" fmla="*/ 2660831 h 4705764"/>
                <a:gd name="connsiteX25" fmla="*/ 1513602 w 1825371"/>
                <a:gd name="connsiteY25" fmla="*/ 1875484 h 4705764"/>
                <a:gd name="connsiteX26" fmla="*/ 1297158 w 1825371"/>
                <a:gd name="connsiteY26" fmla="*/ 1267919 h 4705764"/>
                <a:gd name="connsiteX27" fmla="*/ 1275064 w 1825371"/>
                <a:gd name="connsiteY27" fmla="*/ 1217173 h 4705764"/>
                <a:gd name="connsiteX28" fmla="*/ 1248483 w 1825371"/>
                <a:gd name="connsiteY28" fmla="*/ 1193353 h 4705764"/>
                <a:gd name="connsiteX29" fmla="*/ 1232949 w 1825371"/>
                <a:gd name="connsiteY29" fmla="*/ 1222351 h 4705764"/>
                <a:gd name="connsiteX30" fmla="*/ 1230877 w 1825371"/>
                <a:gd name="connsiteY30" fmla="*/ 1283108 h 4705764"/>
                <a:gd name="connsiteX31" fmla="*/ 1227154 w 1825371"/>
                <a:gd name="connsiteY31" fmla="*/ 4705764 h 4705764"/>
                <a:gd name="connsiteX32" fmla="*/ 998710 w 1825371"/>
                <a:gd name="connsiteY32" fmla="*/ 4695715 h 4705764"/>
                <a:gd name="connsiteX33" fmla="*/ 1125245 w 1825371"/>
                <a:gd name="connsiteY33" fmla="*/ 1293464 h 4705764"/>
                <a:gd name="connsiteX34" fmla="*/ 1096247 w 1825371"/>
                <a:gd name="connsiteY34" fmla="*/ 1270681 h 4705764"/>
                <a:gd name="connsiteX35" fmla="*/ 984400 w 1825371"/>
                <a:gd name="connsiteY35" fmla="*/ 1242374 h 4705764"/>
                <a:gd name="connsiteX36" fmla="*/ 977149 w 1825371"/>
                <a:gd name="connsiteY36" fmla="*/ 1225458 h 4705764"/>
                <a:gd name="connsiteX37" fmla="*/ 983019 w 1825371"/>
                <a:gd name="connsiteY37" fmla="*/ 1189902 h 4705764"/>
                <a:gd name="connsiteX38" fmla="*/ 1016158 w 1825371"/>
                <a:gd name="connsiteY38" fmla="*/ 1097041 h 4705764"/>
                <a:gd name="connsiteX39" fmla="*/ 1055513 w 1825371"/>
                <a:gd name="connsiteY39" fmla="*/ 1078055 h 4705764"/>
                <a:gd name="connsiteX40" fmla="*/ 1097628 w 1825371"/>
                <a:gd name="connsiteY40" fmla="*/ 1104290 h 4705764"/>
                <a:gd name="connsiteX41" fmla="*/ 1115579 w 1825371"/>
                <a:gd name="connsiteY41" fmla="*/ 1107743 h 4705764"/>
                <a:gd name="connsiteX42" fmla="*/ 1177026 w 1825371"/>
                <a:gd name="connsiteY42" fmla="*/ 1087375 h 4705764"/>
                <a:gd name="connsiteX43" fmla="*/ 1179787 w 1825371"/>
                <a:gd name="connsiteY43" fmla="*/ 1073913 h 4705764"/>
                <a:gd name="connsiteX44" fmla="*/ 1135255 w 1825371"/>
                <a:gd name="connsiteY44" fmla="*/ 1041117 h 4705764"/>
                <a:gd name="connsiteX45" fmla="*/ 939868 w 1825371"/>
                <a:gd name="connsiteY45" fmla="*/ 883702 h 4705764"/>
                <a:gd name="connsiteX46" fmla="*/ 549783 w 1825371"/>
                <a:gd name="connsiteY46" fmla="*/ 496379 h 4705764"/>
                <a:gd name="connsiteX47" fmla="*/ 40947 w 1825371"/>
                <a:gd name="connsiteY47" fmla="*/ 48990 h 4705764"/>
                <a:gd name="connsiteX48" fmla="*/ 5735 w 1825371"/>
                <a:gd name="connsiteY48" fmla="*/ 17231 h 4705764"/>
                <a:gd name="connsiteX49" fmla="*/ 902 w 1825371"/>
                <a:gd name="connsiteY49" fmla="*/ 4114 h 4705764"/>
                <a:gd name="connsiteX50" fmla="*/ 15747 w 1825371"/>
                <a:gd name="connsiteY50" fmla="*/ 1352 h 4705764"/>
                <a:gd name="connsiteX0" fmla="*/ 15747 w 1825371"/>
                <a:gd name="connsiteY0" fmla="*/ 1352 h 4705764"/>
                <a:gd name="connsiteX1" fmla="*/ 83062 w 1825371"/>
                <a:gd name="connsiteY1" fmla="*/ 34837 h 4705764"/>
                <a:gd name="connsiteX2" fmla="*/ 961270 w 1825371"/>
                <a:gd name="connsiteY2" fmla="*/ 755975 h 4705764"/>
                <a:gd name="connsiteX3" fmla="*/ 1239162 w 1825371"/>
                <a:gd name="connsiteY3" fmla="*/ 1001764 h 4705764"/>
                <a:gd name="connsiteX4" fmla="*/ 1276445 w 1825371"/>
                <a:gd name="connsiteY4" fmla="*/ 1025928 h 4705764"/>
                <a:gd name="connsiteX5" fmla="*/ 1316489 w 1825371"/>
                <a:gd name="connsiteY5" fmla="*/ 1009704 h 4705764"/>
                <a:gd name="connsiteX6" fmla="*/ 1345141 w 1825371"/>
                <a:gd name="connsiteY6" fmla="*/ 948602 h 4705764"/>
                <a:gd name="connsiteX7" fmla="*/ 1407624 w 1825371"/>
                <a:gd name="connsiteY7" fmla="*/ 869894 h 4705764"/>
                <a:gd name="connsiteX8" fmla="*/ 1749379 w 1825371"/>
                <a:gd name="connsiteY8" fmla="*/ 590967 h 4705764"/>
                <a:gd name="connsiteX9" fmla="*/ 1808066 w 1825371"/>
                <a:gd name="connsiteY9" fmla="*/ 545399 h 4705764"/>
                <a:gd name="connsiteX10" fmla="*/ 1825326 w 1825371"/>
                <a:gd name="connsiteY10" fmla="*/ 554375 h 4705764"/>
                <a:gd name="connsiteX11" fmla="*/ 1811172 w 1825371"/>
                <a:gd name="connsiteY11" fmla="*/ 590277 h 4705764"/>
                <a:gd name="connsiteX12" fmla="*/ 1721073 w 1825371"/>
                <a:gd name="connsiteY12" fmla="*/ 698326 h 4705764"/>
                <a:gd name="connsiteX13" fmla="*/ 1385877 w 1825371"/>
                <a:gd name="connsiteY13" fmla="*/ 1068389 h 4705764"/>
                <a:gd name="connsiteX14" fmla="*/ 1376211 w 1825371"/>
                <a:gd name="connsiteY14" fmla="*/ 1098421 h 4705764"/>
                <a:gd name="connsiteX15" fmla="*/ 1361366 w 1825371"/>
                <a:gd name="connsiteY15" fmla="*/ 1135359 h 4705764"/>
                <a:gd name="connsiteX16" fmla="*/ 1355153 w 1825371"/>
                <a:gd name="connsiteY16" fmla="*/ 1169879 h 4705764"/>
                <a:gd name="connsiteX17" fmla="*/ 1409696 w 1825371"/>
                <a:gd name="connsiteY17" fmla="*/ 1384253 h 4705764"/>
                <a:gd name="connsiteX18" fmla="*/ 1524994 w 1825371"/>
                <a:gd name="connsiteY18" fmla="*/ 1739817 h 4705764"/>
                <a:gd name="connsiteX19" fmla="*/ 1659971 w 1825371"/>
                <a:gd name="connsiteY19" fmla="*/ 2199288 h 4705764"/>
                <a:gd name="connsiteX20" fmla="*/ 1782864 w 1825371"/>
                <a:gd name="connsiteY20" fmla="*/ 2697077 h 4705764"/>
                <a:gd name="connsiteX21" fmla="*/ 1794257 w 1825371"/>
                <a:gd name="connsiteY21" fmla="*/ 2767845 h 4705764"/>
                <a:gd name="connsiteX22" fmla="*/ 1791840 w 1825371"/>
                <a:gd name="connsiteY22" fmla="*/ 2778202 h 4705764"/>
                <a:gd name="connsiteX23" fmla="*/ 1784245 w 1825371"/>
                <a:gd name="connsiteY23" fmla="*/ 2770607 h 4705764"/>
                <a:gd name="connsiteX24" fmla="*/ 1746617 w 1825371"/>
                <a:gd name="connsiteY24" fmla="*/ 2660831 h 4705764"/>
                <a:gd name="connsiteX25" fmla="*/ 1513602 w 1825371"/>
                <a:gd name="connsiteY25" fmla="*/ 1875484 h 4705764"/>
                <a:gd name="connsiteX26" fmla="*/ 1297158 w 1825371"/>
                <a:gd name="connsiteY26" fmla="*/ 1267919 h 4705764"/>
                <a:gd name="connsiteX27" fmla="*/ 1275064 w 1825371"/>
                <a:gd name="connsiteY27" fmla="*/ 1217173 h 4705764"/>
                <a:gd name="connsiteX28" fmla="*/ 1248483 w 1825371"/>
                <a:gd name="connsiteY28" fmla="*/ 1193353 h 4705764"/>
                <a:gd name="connsiteX29" fmla="*/ 1232949 w 1825371"/>
                <a:gd name="connsiteY29" fmla="*/ 1222351 h 4705764"/>
                <a:gd name="connsiteX30" fmla="*/ 1230877 w 1825371"/>
                <a:gd name="connsiteY30" fmla="*/ 1283108 h 4705764"/>
                <a:gd name="connsiteX31" fmla="*/ 1227154 w 1825371"/>
                <a:gd name="connsiteY31" fmla="*/ 4705764 h 4705764"/>
                <a:gd name="connsiteX32" fmla="*/ 998710 w 1825371"/>
                <a:gd name="connsiteY32" fmla="*/ 4695715 h 4705764"/>
                <a:gd name="connsiteX33" fmla="*/ 1125245 w 1825371"/>
                <a:gd name="connsiteY33" fmla="*/ 1293464 h 4705764"/>
                <a:gd name="connsiteX34" fmla="*/ 1096247 w 1825371"/>
                <a:gd name="connsiteY34" fmla="*/ 1270681 h 4705764"/>
                <a:gd name="connsiteX35" fmla="*/ 984400 w 1825371"/>
                <a:gd name="connsiteY35" fmla="*/ 1242374 h 4705764"/>
                <a:gd name="connsiteX36" fmla="*/ 977149 w 1825371"/>
                <a:gd name="connsiteY36" fmla="*/ 1225458 h 4705764"/>
                <a:gd name="connsiteX37" fmla="*/ 983019 w 1825371"/>
                <a:gd name="connsiteY37" fmla="*/ 1189902 h 4705764"/>
                <a:gd name="connsiteX38" fmla="*/ 1016158 w 1825371"/>
                <a:gd name="connsiteY38" fmla="*/ 1097041 h 4705764"/>
                <a:gd name="connsiteX39" fmla="*/ 1055513 w 1825371"/>
                <a:gd name="connsiteY39" fmla="*/ 1078055 h 4705764"/>
                <a:gd name="connsiteX40" fmla="*/ 1097628 w 1825371"/>
                <a:gd name="connsiteY40" fmla="*/ 1104290 h 4705764"/>
                <a:gd name="connsiteX41" fmla="*/ 1115579 w 1825371"/>
                <a:gd name="connsiteY41" fmla="*/ 1107743 h 4705764"/>
                <a:gd name="connsiteX42" fmla="*/ 1177026 w 1825371"/>
                <a:gd name="connsiteY42" fmla="*/ 1087375 h 4705764"/>
                <a:gd name="connsiteX43" fmla="*/ 1179787 w 1825371"/>
                <a:gd name="connsiteY43" fmla="*/ 1073913 h 4705764"/>
                <a:gd name="connsiteX44" fmla="*/ 1135255 w 1825371"/>
                <a:gd name="connsiteY44" fmla="*/ 1041117 h 4705764"/>
                <a:gd name="connsiteX45" fmla="*/ 939868 w 1825371"/>
                <a:gd name="connsiteY45" fmla="*/ 883702 h 4705764"/>
                <a:gd name="connsiteX46" fmla="*/ 549783 w 1825371"/>
                <a:gd name="connsiteY46" fmla="*/ 496379 h 4705764"/>
                <a:gd name="connsiteX47" fmla="*/ 40947 w 1825371"/>
                <a:gd name="connsiteY47" fmla="*/ 48990 h 4705764"/>
                <a:gd name="connsiteX48" fmla="*/ 5735 w 1825371"/>
                <a:gd name="connsiteY48" fmla="*/ 17231 h 4705764"/>
                <a:gd name="connsiteX49" fmla="*/ 902 w 1825371"/>
                <a:gd name="connsiteY49" fmla="*/ 4114 h 4705764"/>
                <a:gd name="connsiteX50" fmla="*/ 15747 w 1825371"/>
                <a:gd name="connsiteY50" fmla="*/ 1352 h 4705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825371" h="4705764">
                  <a:moveTo>
                    <a:pt x="15747" y="1352"/>
                  </a:moveTo>
                  <a:cubicBezTo>
                    <a:pt x="40601" y="7565"/>
                    <a:pt x="63040" y="19648"/>
                    <a:pt x="83062" y="34837"/>
                  </a:cubicBezTo>
                  <a:cubicBezTo>
                    <a:pt x="383392" y="265435"/>
                    <a:pt x="679236" y="502594"/>
                    <a:pt x="961270" y="755975"/>
                  </a:cubicBezTo>
                  <a:cubicBezTo>
                    <a:pt x="1053096" y="838826"/>
                    <a:pt x="1146302" y="919949"/>
                    <a:pt x="1239162" y="1001764"/>
                  </a:cubicBezTo>
                  <a:cubicBezTo>
                    <a:pt x="1250209" y="1011775"/>
                    <a:pt x="1262636" y="1020060"/>
                    <a:pt x="1276445" y="1025928"/>
                  </a:cubicBezTo>
                  <a:cubicBezTo>
                    <a:pt x="1296466" y="1034213"/>
                    <a:pt x="1308204" y="1030070"/>
                    <a:pt x="1316489" y="1009704"/>
                  </a:cubicBezTo>
                  <a:cubicBezTo>
                    <a:pt x="1325119" y="988991"/>
                    <a:pt x="1335821" y="968968"/>
                    <a:pt x="1345141" y="948602"/>
                  </a:cubicBezTo>
                  <a:cubicBezTo>
                    <a:pt x="1359640" y="917188"/>
                    <a:pt x="1382079" y="892679"/>
                    <a:pt x="1407624" y="869894"/>
                  </a:cubicBezTo>
                  <a:cubicBezTo>
                    <a:pt x="1517055" y="771511"/>
                    <a:pt x="1634081" y="682447"/>
                    <a:pt x="1749379" y="590967"/>
                  </a:cubicBezTo>
                  <a:cubicBezTo>
                    <a:pt x="1768711" y="575432"/>
                    <a:pt x="1788043" y="559898"/>
                    <a:pt x="1808066" y="545399"/>
                  </a:cubicBezTo>
                  <a:cubicBezTo>
                    <a:pt x="1819802" y="536769"/>
                    <a:pt x="1824634" y="539875"/>
                    <a:pt x="1825326" y="554375"/>
                  </a:cubicBezTo>
                  <a:cubicBezTo>
                    <a:pt x="1826015" y="568528"/>
                    <a:pt x="1818766" y="579575"/>
                    <a:pt x="1811172" y="590277"/>
                  </a:cubicBezTo>
                  <a:cubicBezTo>
                    <a:pt x="1783900" y="628594"/>
                    <a:pt x="1751451" y="662770"/>
                    <a:pt x="1721073" y="698326"/>
                  </a:cubicBezTo>
                  <a:cubicBezTo>
                    <a:pt x="1613023" y="825017"/>
                    <a:pt x="1503592" y="950328"/>
                    <a:pt x="1385877" y="1068389"/>
                  </a:cubicBezTo>
                  <a:cubicBezTo>
                    <a:pt x="1376900" y="1077364"/>
                    <a:pt x="1378626" y="1088411"/>
                    <a:pt x="1376211" y="1098421"/>
                  </a:cubicBezTo>
                  <a:cubicBezTo>
                    <a:pt x="1373449" y="1111885"/>
                    <a:pt x="1370342" y="1124658"/>
                    <a:pt x="1361366" y="1135359"/>
                  </a:cubicBezTo>
                  <a:cubicBezTo>
                    <a:pt x="1352736" y="1145370"/>
                    <a:pt x="1352736" y="1157798"/>
                    <a:pt x="1355153" y="1169879"/>
                  </a:cubicBezTo>
                  <a:cubicBezTo>
                    <a:pt x="1369651" y="1242374"/>
                    <a:pt x="1391054" y="1312796"/>
                    <a:pt x="1409696" y="1384253"/>
                  </a:cubicBezTo>
                  <a:cubicBezTo>
                    <a:pt x="1440764" y="1505076"/>
                    <a:pt x="1484260" y="1622102"/>
                    <a:pt x="1524994" y="1739817"/>
                  </a:cubicBezTo>
                  <a:cubicBezTo>
                    <a:pt x="1577466" y="1890674"/>
                    <a:pt x="1615785" y="2046016"/>
                    <a:pt x="1659971" y="2199288"/>
                  </a:cubicBezTo>
                  <a:cubicBezTo>
                    <a:pt x="1707264" y="2363607"/>
                    <a:pt x="1746273" y="2529998"/>
                    <a:pt x="1782864" y="2697077"/>
                  </a:cubicBezTo>
                  <a:cubicBezTo>
                    <a:pt x="1788043" y="2720207"/>
                    <a:pt x="1790460" y="2744026"/>
                    <a:pt x="1794257" y="2767845"/>
                  </a:cubicBezTo>
                  <a:cubicBezTo>
                    <a:pt x="1794947" y="2771643"/>
                    <a:pt x="1797364" y="2776822"/>
                    <a:pt x="1791840" y="2778202"/>
                  </a:cubicBezTo>
                  <a:cubicBezTo>
                    <a:pt x="1786662" y="2779583"/>
                    <a:pt x="1785626" y="2774405"/>
                    <a:pt x="1784245" y="2770607"/>
                  </a:cubicBezTo>
                  <a:cubicBezTo>
                    <a:pt x="1770437" y="2734360"/>
                    <a:pt x="1756975" y="2698113"/>
                    <a:pt x="1746617" y="2660831"/>
                  </a:cubicBezTo>
                  <a:cubicBezTo>
                    <a:pt x="1673779" y="2397784"/>
                    <a:pt x="1595762" y="2136116"/>
                    <a:pt x="1513602" y="1875484"/>
                  </a:cubicBezTo>
                  <a:cubicBezTo>
                    <a:pt x="1448704" y="1670431"/>
                    <a:pt x="1380007" y="1466759"/>
                    <a:pt x="1297158" y="1267919"/>
                  </a:cubicBezTo>
                  <a:cubicBezTo>
                    <a:pt x="1289909" y="1251004"/>
                    <a:pt x="1282659" y="1234089"/>
                    <a:pt x="1275064" y="1217173"/>
                  </a:cubicBezTo>
                  <a:cubicBezTo>
                    <a:pt x="1269541" y="1205436"/>
                    <a:pt x="1260911" y="1191628"/>
                    <a:pt x="1248483" y="1193353"/>
                  </a:cubicBezTo>
                  <a:cubicBezTo>
                    <a:pt x="1238128" y="1194734"/>
                    <a:pt x="1235711" y="1211649"/>
                    <a:pt x="1232949" y="1222351"/>
                  </a:cubicBezTo>
                  <a:cubicBezTo>
                    <a:pt x="1228115" y="1242374"/>
                    <a:pt x="1229843" y="1262740"/>
                    <a:pt x="1230877" y="1283108"/>
                  </a:cubicBezTo>
                  <a:cubicBezTo>
                    <a:pt x="1226287" y="2417294"/>
                    <a:pt x="1231744" y="3571578"/>
                    <a:pt x="1227154" y="4705764"/>
                  </a:cubicBezTo>
                  <a:lnTo>
                    <a:pt x="998710" y="4695715"/>
                  </a:lnTo>
                  <a:cubicBezTo>
                    <a:pt x="1020244" y="4110251"/>
                    <a:pt x="1098940" y="1865978"/>
                    <a:pt x="1125245" y="1293464"/>
                  </a:cubicBezTo>
                  <a:cubicBezTo>
                    <a:pt x="1126970" y="1262740"/>
                    <a:pt x="1124553" y="1258943"/>
                    <a:pt x="1096247" y="1270681"/>
                  </a:cubicBezTo>
                  <a:cubicBezTo>
                    <a:pt x="1050679" y="1289666"/>
                    <a:pt x="1018575" y="1263776"/>
                    <a:pt x="984400" y="1242374"/>
                  </a:cubicBezTo>
                  <a:cubicBezTo>
                    <a:pt x="979221" y="1238921"/>
                    <a:pt x="977841" y="1232017"/>
                    <a:pt x="977149" y="1225458"/>
                  </a:cubicBezTo>
                  <a:cubicBezTo>
                    <a:pt x="976115" y="1213030"/>
                    <a:pt x="978530" y="1200949"/>
                    <a:pt x="983019" y="1189902"/>
                  </a:cubicBezTo>
                  <a:cubicBezTo>
                    <a:pt x="995792" y="1159523"/>
                    <a:pt x="1005457" y="1128109"/>
                    <a:pt x="1016158" y="1097041"/>
                  </a:cubicBezTo>
                  <a:cubicBezTo>
                    <a:pt x="1022717" y="1078055"/>
                    <a:pt x="1036181" y="1071841"/>
                    <a:pt x="1055513" y="1078055"/>
                  </a:cubicBezTo>
                  <a:cubicBezTo>
                    <a:pt x="1071737" y="1082887"/>
                    <a:pt x="1084855" y="1093934"/>
                    <a:pt x="1097628" y="1104290"/>
                  </a:cubicBezTo>
                  <a:cubicBezTo>
                    <a:pt x="1103496" y="1108779"/>
                    <a:pt x="1107983" y="1110504"/>
                    <a:pt x="1115579" y="1107743"/>
                  </a:cubicBezTo>
                  <a:cubicBezTo>
                    <a:pt x="1135945" y="1100147"/>
                    <a:pt x="1156313" y="1093589"/>
                    <a:pt x="1177026" y="1087375"/>
                  </a:cubicBezTo>
                  <a:cubicBezTo>
                    <a:pt x="1187726" y="1084268"/>
                    <a:pt x="1185655" y="1080126"/>
                    <a:pt x="1179787" y="1073913"/>
                  </a:cubicBezTo>
                  <a:cubicBezTo>
                    <a:pt x="1166668" y="1060449"/>
                    <a:pt x="1151134" y="1050438"/>
                    <a:pt x="1135255" y="1041117"/>
                  </a:cubicBezTo>
                  <a:cubicBezTo>
                    <a:pt x="1062417" y="998311"/>
                    <a:pt x="998207" y="944460"/>
                    <a:pt x="939868" y="883702"/>
                  </a:cubicBezTo>
                  <a:cubicBezTo>
                    <a:pt x="813177" y="751488"/>
                    <a:pt x="683379" y="622035"/>
                    <a:pt x="549783" y="496379"/>
                  </a:cubicBezTo>
                  <a:cubicBezTo>
                    <a:pt x="385809" y="341382"/>
                    <a:pt x="211479" y="197084"/>
                    <a:pt x="40947" y="48990"/>
                  </a:cubicBezTo>
                  <a:cubicBezTo>
                    <a:pt x="28864" y="38635"/>
                    <a:pt x="17472" y="27933"/>
                    <a:pt x="5735" y="17231"/>
                  </a:cubicBezTo>
                  <a:cubicBezTo>
                    <a:pt x="2283" y="13780"/>
                    <a:pt x="-1859" y="9292"/>
                    <a:pt x="902" y="4114"/>
                  </a:cubicBezTo>
                  <a:cubicBezTo>
                    <a:pt x="4009" y="-1755"/>
                    <a:pt x="10568" y="-29"/>
                    <a:pt x="15747" y="1352"/>
                  </a:cubicBezTo>
                  <a:close/>
                </a:path>
              </a:pathLst>
            </a:custGeom>
            <a:grpFill/>
            <a:ln w="2261" cap="flat">
              <a:noFill/>
              <a:prstDash val="solid"/>
              <a:miter/>
            </a:ln>
          </p:spPr>
          <p:txBody>
            <a:bodyPr wrap="square" rtlCol="0" anchor="ctr">
              <a:noAutofit/>
            </a:bodyPr>
            <a:lstStyle/>
            <a:p>
              <a:endParaRPr lang="en-US"/>
            </a:p>
          </p:txBody>
        </p:sp>
      </p:grpSp>
      <p:grpSp>
        <p:nvGrpSpPr>
          <p:cNvPr id="33" name="Group 32">
            <a:extLst>
              <a:ext uri="{FF2B5EF4-FFF2-40B4-BE49-F238E27FC236}">
                <a16:creationId xmlns:a16="http://schemas.microsoft.com/office/drawing/2014/main" id="{1A54AB28-9F5A-48C0-A57A-AE3E743FFDE1}"/>
              </a:ext>
            </a:extLst>
          </p:cNvPr>
          <p:cNvGrpSpPr/>
          <p:nvPr/>
        </p:nvGrpSpPr>
        <p:grpSpPr>
          <a:xfrm>
            <a:off x="3609104" y="2369880"/>
            <a:ext cx="4336199" cy="1622461"/>
            <a:chOff x="5615841" y="4238904"/>
            <a:chExt cx="1552845" cy="581023"/>
          </a:xfrm>
          <a:solidFill>
            <a:schemeClr val="accent3"/>
          </a:solidFill>
        </p:grpSpPr>
        <p:sp>
          <p:nvSpPr>
            <p:cNvPr id="31" name="Freeform: Shape 30">
              <a:extLst>
                <a:ext uri="{FF2B5EF4-FFF2-40B4-BE49-F238E27FC236}">
                  <a16:creationId xmlns:a16="http://schemas.microsoft.com/office/drawing/2014/main" id="{7F06776A-A1FE-49DF-9DF8-D21E35001880}"/>
                </a:ext>
              </a:extLst>
            </p:cNvPr>
            <p:cNvSpPr/>
            <p:nvPr/>
          </p:nvSpPr>
          <p:spPr>
            <a:xfrm rot="221733">
              <a:off x="5615841" y="4238904"/>
              <a:ext cx="906894" cy="577971"/>
            </a:xfrm>
            <a:custGeom>
              <a:avLst/>
              <a:gdLst>
                <a:gd name="connsiteX0" fmla="*/ 891999 w 904552"/>
                <a:gd name="connsiteY0" fmla="*/ 534735 h 576210"/>
                <a:gd name="connsiteX1" fmla="*/ 789633 w 904552"/>
                <a:gd name="connsiteY1" fmla="*/ 575295 h 576210"/>
                <a:gd name="connsiteX2" fmla="*/ 691774 w 904552"/>
                <a:gd name="connsiteY2" fmla="*/ 575295 h 576210"/>
                <a:gd name="connsiteX3" fmla="*/ 618379 w 904552"/>
                <a:gd name="connsiteY3" fmla="*/ 559521 h 576210"/>
                <a:gd name="connsiteX4" fmla="*/ 453242 w 904552"/>
                <a:gd name="connsiteY4" fmla="*/ 479045 h 576210"/>
                <a:gd name="connsiteX5" fmla="*/ 366006 w 904552"/>
                <a:gd name="connsiteY5" fmla="*/ 381186 h 576210"/>
                <a:gd name="connsiteX6" fmla="*/ 297762 w 904552"/>
                <a:gd name="connsiteY6" fmla="*/ 286224 h 576210"/>
                <a:gd name="connsiteX7" fmla="*/ 206985 w 904552"/>
                <a:gd name="connsiteY7" fmla="*/ 196091 h 576210"/>
                <a:gd name="connsiteX8" fmla="*/ 135844 w 904552"/>
                <a:gd name="connsiteY8" fmla="*/ 135250 h 576210"/>
                <a:gd name="connsiteX9" fmla="*/ 37663 w 904552"/>
                <a:gd name="connsiteY9" fmla="*/ 58959 h 576210"/>
                <a:gd name="connsiteX10" fmla="*/ 0 w 904552"/>
                <a:gd name="connsiteY10" fmla="*/ 31919 h 576210"/>
                <a:gd name="connsiteX11" fmla="*/ 67278 w 904552"/>
                <a:gd name="connsiteY11" fmla="*/ 31919 h 576210"/>
                <a:gd name="connsiteX12" fmla="*/ 351198 w 904552"/>
                <a:gd name="connsiteY12" fmla="*/ 7776 h 576210"/>
                <a:gd name="connsiteX13" fmla="*/ 639625 w 904552"/>
                <a:gd name="connsiteY13" fmla="*/ 45761 h 576210"/>
                <a:gd name="connsiteX14" fmla="*/ 823111 w 904552"/>
                <a:gd name="connsiteY14" fmla="*/ 233110 h 576210"/>
                <a:gd name="connsiteX15" fmla="*/ 906806 w 904552"/>
                <a:gd name="connsiteY15" fmla="*/ 491921 h 576210"/>
                <a:gd name="connsiteX16" fmla="*/ 906163 w 904552"/>
                <a:gd name="connsiteY16" fmla="*/ 499325 h 576210"/>
                <a:gd name="connsiteX17" fmla="*/ 833734 w 904552"/>
                <a:gd name="connsiteY17" fmla="*/ 455868 h 576210"/>
                <a:gd name="connsiteX18" fmla="*/ 717526 w 904552"/>
                <a:gd name="connsiteY18" fmla="*/ 356077 h 576210"/>
                <a:gd name="connsiteX19" fmla="*/ 642844 w 904552"/>
                <a:gd name="connsiteY19" fmla="*/ 254677 h 576210"/>
                <a:gd name="connsiteX20" fmla="*/ 559471 w 904552"/>
                <a:gd name="connsiteY20" fmla="*/ 178708 h 576210"/>
                <a:gd name="connsiteX21" fmla="*/ 481248 w 904552"/>
                <a:gd name="connsiteY21" fmla="*/ 168407 h 576210"/>
                <a:gd name="connsiteX22" fmla="*/ 502172 w 904552"/>
                <a:gd name="connsiteY22" fmla="*/ 175167 h 576210"/>
                <a:gd name="connsiteX23" fmla="*/ 607435 w 904552"/>
                <a:gd name="connsiteY23" fmla="*/ 247595 h 576210"/>
                <a:gd name="connsiteX24" fmla="*/ 673747 w 904552"/>
                <a:gd name="connsiteY24" fmla="*/ 347386 h 576210"/>
                <a:gd name="connsiteX25" fmla="*/ 769031 w 904552"/>
                <a:gd name="connsiteY25" fmla="*/ 441704 h 576210"/>
                <a:gd name="connsiteX26" fmla="*/ 891999 w 904552"/>
                <a:gd name="connsiteY26" fmla="*/ 534735 h 576210"/>
                <a:gd name="connsiteX0" fmla="*/ 891999 w 906893"/>
                <a:gd name="connsiteY0" fmla="*/ 534735 h 577971"/>
                <a:gd name="connsiteX1" fmla="*/ 789633 w 906893"/>
                <a:gd name="connsiteY1" fmla="*/ 575295 h 577971"/>
                <a:gd name="connsiteX2" fmla="*/ 691774 w 906893"/>
                <a:gd name="connsiteY2" fmla="*/ 575295 h 577971"/>
                <a:gd name="connsiteX3" fmla="*/ 618379 w 906893"/>
                <a:gd name="connsiteY3" fmla="*/ 559521 h 577971"/>
                <a:gd name="connsiteX4" fmla="*/ 453242 w 906893"/>
                <a:gd name="connsiteY4" fmla="*/ 479045 h 577971"/>
                <a:gd name="connsiteX5" fmla="*/ 366006 w 906893"/>
                <a:gd name="connsiteY5" fmla="*/ 381186 h 577971"/>
                <a:gd name="connsiteX6" fmla="*/ 297762 w 906893"/>
                <a:gd name="connsiteY6" fmla="*/ 286224 h 577971"/>
                <a:gd name="connsiteX7" fmla="*/ 206985 w 906893"/>
                <a:gd name="connsiteY7" fmla="*/ 196091 h 577971"/>
                <a:gd name="connsiteX8" fmla="*/ 135844 w 906893"/>
                <a:gd name="connsiteY8" fmla="*/ 135250 h 577971"/>
                <a:gd name="connsiteX9" fmla="*/ 37663 w 906893"/>
                <a:gd name="connsiteY9" fmla="*/ 58959 h 577971"/>
                <a:gd name="connsiteX10" fmla="*/ 0 w 906893"/>
                <a:gd name="connsiteY10" fmla="*/ 31919 h 577971"/>
                <a:gd name="connsiteX11" fmla="*/ 351198 w 906893"/>
                <a:gd name="connsiteY11" fmla="*/ 7776 h 577971"/>
                <a:gd name="connsiteX12" fmla="*/ 639625 w 906893"/>
                <a:gd name="connsiteY12" fmla="*/ 45761 h 577971"/>
                <a:gd name="connsiteX13" fmla="*/ 823111 w 906893"/>
                <a:gd name="connsiteY13" fmla="*/ 233110 h 577971"/>
                <a:gd name="connsiteX14" fmla="*/ 906806 w 906893"/>
                <a:gd name="connsiteY14" fmla="*/ 491921 h 577971"/>
                <a:gd name="connsiteX15" fmla="*/ 906163 w 906893"/>
                <a:gd name="connsiteY15" fmla="*/ 499325 h 577971"/>
                <a:gd name="connsiteX16" fmla="*/ 833734 w 906893"/>
                <a:gd name="connsiteY16" fmla="*/ 455868 h 577971"/>
                <a:gd name="connsiteX17" fmla="*/ 717526 w 906893"/>
                <a:gd name="connsiteY17" fmla="*/ 356077 h 577971"/>
                <a:gd name="connsiteX18" fmla="*/ 642844 w 906893"/>
                <a:gd name="connsiteY18" fmla="*/ 254677 h 577971"/>
                <a:gd name="connsiteX19" fmla="*/ 559471 w 906893"/>
                <a:gd name="connsiteY19" fmla="*/ 178708 h 577971"/>
                <a:gd name="connsiteX20" fmla="*/ 481248 w 906893"/>
                <a:gd name="connsiteY20" fmla="*/ 168407 h 577971"/>
                <a:gd name="connsiteX21" fmla="*/ 502172 w 906893"/>
                <a:gd name="connsiteY21" fmla="*/ 175167 h 577971"/>
                <a:gd name="connsiteX22" fmla="*/ 607435 w 906893"/>
                <a:gd name="connsiteY22" fmla="*/ 247595 h 577971"/>
                <a:gd name="connsiteX23" fmla="*/ 673747 w 906893"/>
                <a:gd name="connsiteY23" fmla="*/ 347386 h 577971"/>
                <a:gd name="connsiteX24" fmla="*/ 769031 w 906893"/>
                <a:gd name="connsiteY24" fmla="*/ 441704 h 577971"/>
                <a:gd name="connsiteX25" fmla="*/ 891999 w 906893"/>
                <a:gd name="connsiteY25" fmla="*/ 534735 h 577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906893" h="577971">
                  <a:moveTo>
                    <a:pt x="891999" y="534735"/>
                  </a:moveTo>
                  <a:cubicBezTo>
                    <a:pt x="860774" y="558878"/>
                    <a:pt x="826330" y="570466"/>
                    <a:pt x="789633" y="575295"/>
                  </a:cubicBezTo>
                  <a:cubicBezTo>
                    <a:pt x="757121" y="579479"/>
                    <a:pt x="724286" y="578192"/>
                    <a:pt x="691774" y="575295"/>
                  </a:cubicBezTo>
                  <a:cubicBezTo>
                    <a:pt x="666987" y="573363"/>
                    <a:pt x="642522" y="566603"/>
                    <a:pt x="618379" y="559521"/>
                  </a:cubicBezTo>
                  <a:cubicBezTo>
                    <a:pt x="558827" y="541817"/>
                    <a:pt x="502816" y="516708"/>
                    <a:pt x="453242" y="479045"/>
                  </a:cubicBezTo>
                  <a:cubicBezTo>
                    <a:pt x="418155" y="452005"/>
                    <a:pt x="386286" y="422068"/>
                    <a:pt x="366006" y="381186"/>
                  </a:cubicBezTo>
                  <a:cubicBezTo>
                    <a:pt x="348623" y="345776"/>
                    <a:pt x="322549" y="316483"/>
                    <a:pt x="297762" y="286224"/>
                  </a:cubicBezTo>
                  <a:cubicBezTo>
                    <a:pt x="270400" y="253068"/>
                    <a:pt x="237244" y="226028"/>
                    <a:pt x="206985" y="196091"/>
                  </a:cubicBezTo>
                  <a:cubicBezTo>
                    <a:pt x="184773" y="174201"/>
                    <a:pt x="160309" y="154887"/>
                    <a:pt x="135844" y="135250"/>
                  </a:cubicBezTo>
                  <a:cubicBezTo>
                    <a:pt x="103653" y="109176"/>
                    <a:pt x="70497" y="84068"/>
                    <a:pt x="37663" y="58959"/>
                  </a:cubicBezTo>
                  <a:cubicBezTo>
                    <a:pt x="25431" y="49624"/>
                    <a:pt x="12232" y="40932"/>
                    <a:pt x="0" y="31919"/>
                  </a:cubicBezTo>
                  <a:lnTo>
                    <a:pt x="351198" y="7776"/>
                  </a:lnTo>
                  <a:cubicBezTo>
                    <a:pt x="450667" y="-7997"/>
                    <a:pt x="548204" y="-1881"/>
                    <a:pt x="639625" y="45761"/>
                  </a:cubicBezTo>
                  <a:cubicBezTo>
                    <a:pt x="721067" y="88252"/>
                    <a:pt x="779654" y="153599"/>
                    <a:pt x="823111" y="233110"/>
                  </a:cubicBezTo>
                  <a:cubicBezTo>
                    <a:pt x="867212" y="313908"/>
                    <a:pt x="892321" y="401144"/>
                    <a:pt x="906806" y="491921"/>
                  </a:cubicBezTo>
                  <a:cubicBezTo>
                    <a:pt x="907128" y="493853"/>
                    <a:pt x="906484" y="496106"/>
                    <a:pt x="906163" y="499325"/>
                  </a:cubicBezTo>
                  <a:cubicBezTo>
                    <a:pt x="879444" y="488059"/>
                    <a:pt x="856911" y="470997"/>
                    <a:pt x="833734" y="455868"/>
                  </a:cubicBezTo>
                  <a:cubicBezTo>
                    <a:pt x="790599" y="427540"/>
                    <a:pt x="752614" y="393418"/>
                    <a:pt x="717526" y="356077"/>
                  </a:cubicBezTo>
                  <a:cubicBezTo>
                    <a:pt x="688555" y="325496"/>
                    <a:pt x="667953" y="288155"/>
                    <a:pt x="642844" y="254677"/>
                  </a:cubicBezTo>
                  <a:cubicBezTo>
                    <a:pt x="619989" y="224096"/>
                    <a:pt x="594880" y="196091"/>
                    <a:pt x="559471" y="178708"/>
                  </a:cubicBezTo>
                  <a:cubicBezTo>
                    <a:pt x="534362" y="166475"/>
                    <a:pt x="508288" y="167119"/>
                    <a:pt x="481248" y="168407"/>
                  </a:cubicBezTo>
                  <a:cubicBezTo>
                    <a:pt x="487364" y="174523"/>
                    <a:pt x="495090" y="173879"/>
                    <a:pt x="502172" y="175167"/>
                  </a:cubicBezTo>
                  <a:cubicBezTo>
                    <a:pt x="548848" y="182571"/>
                    <a:pt x="580395" y="211542"/>
                    <a:pt x="607435" y="247595"/>
                  </a:cubicBezTo>
                  <a:cubicBezTo>
                    <a:pt x="631256" y="279786"/>
                    <a:pt x="652823" y="313264"/>
                    <a:pt x="673747" y="347386"/>
                  </a:cubicBezTo>
                  <a:cubicBezTo>
                    <a:pt x="697890" y="386336"/>
                    <a:pt x="735231" y="412411"/>
                    <a:pt x="769031" y="441704"/>
                  </a:cubicBezTo>
                  <a:cubicBezTo>
                    <a:pt x="807338" y="474860"/>
                    <a:pt x="848220" y="506085"/>
                    <a:pt x="891999" y="534735"/>
                  </a:cubicBezTo>
                  <a:close/>
                </a:path>
              </a:pathLst>
            </a:custGeom>
            <a:grpFill/>
            <a:ln w="3208" cap="flat">
              <a:noFill/>
              <a:prstDash val="solid"/>
              <a:miter/>
            </a:ln>
          </p:spPr>
          <p:txBody>
            <a:bodyPr rtlCol="0" anchor="ctr"/>
            <a:lstStyle/>
            <a:p>
              <a:endParaRPr lang="en-US" dirty="0"/>
            </a:p>
          </p:txBody>
        </p:sp>
        <p:sp>
          <p:nvSpPr>
            <p:cNvPr id="32" name="Freeform: Shape 31">
              <a:extLst>
                <a:ext uri="{FF2B5EF4-FFF2-40B4-BE49-F238E27FC236}">
                  <a16:creationId xmlns:a16="http://schemas.microsoft.com/office/drawing/2014/main" id="{0723D289-969B-426B-B8FA-FC6EE52575F3}"/>
                </a:ext>
              </a:extLst>
            </p:cNvPr>
            <p:cNvSpPr/>
            <p:nvPr/>
          </p:nvSpPr>
          <p:spPr>
            <a:xfrm>
              <a:off x="6530026" y="4411923"/>
              <a:ext cx="638660" cy="408004"/>
            </a:xfrm>
            <a:custGeom>
              <a:avLst/>
              <a:gdLst>
                <a:gd name="connsiteX0" fmla="*/ 638659 w 637371"/>
                <a:gd name="connsiteY0" fmla="*/ 20878 h 405600"/>
                <a:gd name="connsiteX1" fmla="*/ 469338 w 637371"/>
                <a:gd name="connsiteY1" fmla="*/ 158653 h 405600"/>
                <a:gd name="connsiteX2" fmla="*/ 380170 w 637371"/>
                <a:gd name="connsiteY2" fmla="*/ 269066 h 405600"/>
                <a:gd name="connsiteX3" fmla="*/ 283276 w 637371"/>
                <a:gd name="connsiteY3" fmla="*/ 359522 h 405600"/>
                <a:gd name="connsiteX4" fmla="*/ 136810 w 637371"/>
                <a:gd name="connsiteY4" fmla="*/ 406520 h 405600"/>
                <a:gd name="connsiteX5" fmla="*/ 24143 w 637371"/>
                <a:gd name="connsiteY5" fmla="*/ 387849 h 405600"/>
                <a:gd name="connsiteX6" fmla="*/ 9657 w 637371"/>
                <a:gd name="connsiteY6" fmla="*/ 377227 h 405600"/>
                <a:gd name="connsiteX7" fmla="*/ 114598 w 637371"/>
                <a:gd name="connsiteY7" fmla="*/ 296107 h 405600"/>
                <a:gd name="connsiteX8" fmla="*/ 176404 w 637371"/>
                <a:gd name="connsiteY8" fmla="*/ 224966 h 405600"/>
                <a:gd name="connsiteX9" fmla="*/ 219861 w 637371"/>
                <a:gd name="connsiteY9" fmla="*/ 163160 h 405600"/>
                <a:gd name="connsiteX10" fmla="*/ 286817 w 637371"/>
                <a:gd name="connsiteY10" fmla="*/ 122278 h 405600"/>
                <a:gd name="connsiteX11" fmla="*/ 300337 w 637371"/>
                <a:gd name="connsiteY11" fmla="*/ 117771 h 405600"/>
                <a:gd name="connsiteX12" fmla="*/ 214711 w 637371"/>
                <a:gd name="connsiteY12" fmla="*/ 145133 h 405600"/>
                <a:gd name="connsiteX13" fmla="*/ 168034 w 637371"/>
                <a:gd name="connsiteY13" fmla="*/ 204364 h 405600"/>
                <a:gd name="connsiteX14" fmla="*/ 0 w 637371"/>
                <a:gd name="connsiteY14" fmla="*/ 352118 h 405600"/>
                <a:gd name="connsiteX15" fmla="*/ 21889 w 637371"/>
                <a:gd name="connsiteY15" fmla="*/ 253293 h 405600"/>
                <a:gd name="connsiteX16" fmla="*/ 161274 w 637371"/>
                <a:gd name="connsiteY16" fmla="*/ 46308 h 405600"/>
                <a:gd name="connsiteX17" fmla="*/ 264928 w 637371"/>
                <a:gd name="connsiteY17" fmla="*/ 5104 h 405600"/>
                <a:gd name="connsiteX18" fmla="*/ 426846 w 637371"/>
                <a:gd name="connsiteY18" fmla="*/ 10577 h 405600"/>
                <a:gd name="connsiteX19" fmla="*/ 602606 w 637371"/>
                <a:gd name="connsiteY19" fmla="*/ 21522 h 405600"/>
                <a:gd name="connsiteX20" fmla="*/ 638659 w 637371"/>
                <a:gd name="connsiteY20" fmla="*/ 20878 h 405600"/>
                <a:gd name="connsiteX0" fmla="*/ 638659 w 638659"/>
                <a:gd name="connsiteY0" fmla="*/ 20878 h 408004"/>
                <a:gd name="connsiteX1" fmla="*/ 469338 w 638659"/>
                <a:gd name="connsiteY1" fmla="*/ 158653 h 408004"/>
                <a:gd name="connsiteX2" fmla="*/ 380170 w 638659"/>
                <a:gd name="connsiteY2" fmla="*/ 269066 h 408004"/>
                <a:gd name="connsiteX3" fmla="*/ 283276 w 638659"/>
                <a:gd name="connsiteY3" fmla="*/ 359522 h 408004"/>
                <a:gd name="connsiteX4" fmla="*/ 136810 w 638659"/>
                <a:gd name="connsiteY4" fmla="*/ 406520 h 408004"/>
                <a:gd name="connsiteX5" fmla="*/ 24143 w 638659"/>
                <a:gd name="connsiteY5" fmla="*/ 387849 h 408004"/>
                <a:gd name="connsiteX6" fmla="*/ 9657 w 638659"/>
                <a:gd name="connsiteY6" fmla="*/ 377227 h 408004"/>
                <a:gd name="connsiteX7" fmla="*/ 114598 w 638659"/>
                <a:gd name="connsiteY7" fmla="*/ 296107 h 408004"/>
                <a:gd name="connsiteX8" fmla="*/ 176404 w 638659"/>
                <a:gd name="connsiteY8" fmla="*/ 224966 h 408004"/>
                <a:gd name="connsiteX9" fmla="*/ 219861 w 638659"/>
                <a:gd name="connsiteY9" fmla="*/ 163160 h 408004"/>
                <a:gd name="connsiteX10" fmla="*/ 286817 w 638659"/>
                <a:gd name="connsiteY10" fmla="*/ 122278 h 408004"/>
                <a:gd name="connsiteX11" fmla="*/ 300337 w 638659"/>
                <a:gd name="connsiteY11" fmla="*/ 117771 h 408004"/>
                <a:gd name="connsiteX12" fmla="*/ 214711 w 638659"/>
                <a:gd name="connsiteY12" fmla="*/ 145133 h 408004"/>
                <a:gd name="connsiteX13" fmla="*/ 168034 w 638659"/>
                <a:gd name="connsiteY13" fmla="*/ 204364 h 408004"/>
                <a:gd name="connsiteX14" fmla="*/ 0 w 638659"/>
                <a:gd name="connsiteY14" fmla="*/ 352118 h 408004"/>
                <a:gd name="connsiteX15" fmla="*/ 21889 w 638659"/>
                <a:gd name="connsiteY15" fmla="*/ 253293 h 408004"/>
                <a:gd name="connsiteX16" fmla="*/ 161274 w 638659"/>
                <a:gd name="connsiteY16" fmla="*/ 46308 h 408004"/>
                <a:gd name="connsiteX17" fmla="*/ 264928 w 638659"/>
                <a:gd name="connsiteY17" fmla="*/ 5104 h 408004"/>
                <a:gd name="connsiteX18" fmla="*/ 426846 w 638659"/>
                <a:gd name="connsiteY18" fmla="*/ 10577 h 408004"/>
                <a:gd name="connsiteX19" fmla="*/ 638659 w 638659"/>
                <a:gd name="connsiteY19" fmla="*/ 20878 h 408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38659" h="408004">
                  <a:moveTo>
                    <a:pt x="638659" y="20878"/>
                  </a:moveTo>
                  <a:cubicBezTo>
                    <a:pt x="576854" y="64657"/>
                    <a:pt x="521486" y="109723"/>
                    <a:pt x="469338" y="158653"/>
                  </a:cubicBezTo>
                  <a:cubicBezTo>
                    <a:pt x="434572" y="191166"/>
                    <a:pt x="402703" y="226253"/>
                    <a:pt x="380170" y="269066"/>
                  </a:cubicBezTo>
                  <a:cubicBezTo>
                    <a:pt x="358602" y="310592"/>
                    <a:pt x="322549" y="336989"/>
                    <a:pt x="283276" y="359522"/>
                  </a:cubicBezTo>
                  <a:cubicBezTo>
                    <a:pt x="237888" y="385596"/>
                    <a:pt x="188958" y="400726"/>
                    <a:pt x="136810" y="406520"/>
                  </a:cubicBezTo>
                  <a:cubicBezTo>
                    <a:pt x="97215" y="410705"/>
                    <a:pt x="59552" y="406520"/>
                    <a:pt x="24143" y="387849"/>
                  </a:cubicBezTo>
                  <a:cubicBezTo>
                    <a:pt x="18670" y="384952"/>
                    <a:pt x="15129" y="381411"/>
                    <a:pt x="9657" y="377227"/>
                  </a:cubicBezTo>
                  <a:cubicBezTo>
                    <a:pt x="46998" y="351796"/>
                    <a:pt x="81442" y="324756"/>
                    <a:pt x="114598" y="296107"/>
                  </a:cubicBezTo>
                  <a:cubicBezTo>
                    <a:pt x="138741" y="275183"/>
                    <a:pt x="160631" y="253293"/>
                    <a:pt x="176404" y="224966"/>
                  </a:cubicBezTo>
                  <a:cubicBezTo>
                    <a:pt x="188636" y="203076"/>
                    <a:pt x="203766" y="182796"/>
                    <a:pt x="219861" y="163160"/>
                  </a:cubicBezTo>
                  <a:cubicBezTo>
                    <a:pt x="237566" y="141914"/>
                    <a:pt x="258812" y="126463"/>
                    <a:pt x="286817" y="122278"/>
                  </a:cubicBezTo>
                  <a:cubicBezTo>
                    <a:pt x="291002" y="121634"/>
                    <a:pt x="296475" y="122600"/>
                    <a:pt x="300337" y="117771"/>
                  </a:cubicBezTo>
                  <a:cubicBezTo>
                    <a:pt x="267181" y="113265"/>
                    <a:pt x="238853" y="122278"/>
                    <a:pt x="214711" y="145133"/>
                  </a:cubicBezTo>
                  <a:cubicBezTo>
                    <a:pt x="196362" y="162516"/>
                    <a:pt x="181876" y="183118"/>
                    <a:pt x="168034" y="204364"/>
                  </a:cubicBezTo>
                  <a:cubicBezTo>
                    <a:pt x="126187" y="268101"/>
                    <a:pt x="67922" y="313811"/>
                    <a:pt x="0" y="352118"/>
                  </a:cubicBezTo>
                  <a:cubicBezTo>
                    <a:pt x="3863" y="316709"/>
                    <a:pt x="11910" y="284518"/>
                    <a:pt x="21889" y="253293"/>
                  </a:cubicBezTo>
                  <a:cubicBezTo>
                    <a:pt x="47964" y="170564"/>
                    <a:pt x="89811" y="98457"/>
                    <a:pt x="161274" y="46308"/>
                  </a:cubicBezTo>
                  <a:cubicBezTo>
                    <a:pt x="192177" y="23775"/>
                    <a:pt x="227909" y="12186"/>
                    <a:pt x="264928" y="5104"/>
                  </a:cubicBezTo>
                  <a:cubicBezTo>
                    <a:pt x="319330" y="-5197"/>
                    <a:pt x="372766" y="1885"/>
                    <a:pt x="426846" y="10577"/>
                  </a:cubicBezTo>
                  <a:cubicBezTo>
                    <a:pt x="489134" y="13206"/>
                    <a:pt x="631577" y="-3801"/>
                    <a:pt x="638659" y="20878"/>
                  </a:cubicBezTo>
                  <a:close/>
                </a:path>
              </a:pathLst>
            </a:custGeom>
            <a:grpFill/>
            <a:ln w="3208" cap="flat">
              <a:noFill/>
              <a:prstDash val="solid"/>
              <a:miter/>
            </a:ln>
          </p:spPr>
          <p:txBody>
            <a:bodyPr rtlCol="0" anchor="ctr"/>
            <a:lstStyle/>
            <a:p>
              <a:endParaRPr lang="en-US" dirty="0"/>
            </a:p>
          </p:txBody>
        </p:sp>
      </p:grpSp>
      <p:sp>
        <p:nvSpPr>
          <p:cNvPr id="58" name="Rectangle 57">
            <a:extLst>
              <a:ext uri="{FF2B5EF4-FFF2-40B4-BE49-F238E27FC236}">
                <a16:creationId xmlns:a16="http://schemas.microsoft.com/office/drawing/2014/main" id="{F8DB6FFD-AFE5-43BD-ABD6-00113C4BD74C}"/>
              </a:ext>
            </a:extLst>
          </p:cNvPr>
          <p:cNvSpPr/>
          <p:nvPr/>
        </p:nvSpPr>
        <p:spPr>
          <a:xfrm>
            <a:off x="0" y="4153709"/>
            <a:ext cx="12192000" cy="138129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5" name="Group 44">
            <a:extLst>
              <a:ext uri="{FF2B5EF4-FFF2-40B4-BE49-F238E27FC236}">
                <a16:creationId xmlns:a16="http://schemas.microsoft.com/office/drawing/2014/main" id="{3FBB36C2-2713-4D8A-BA46-DEEB982E310F}"/>
              </a:ext>
            </a:extLst>
          </p:cNvPr>
          <p:cNvGrpSpPr/>
          <p:nvPr/>
        </p:nvGrpSpPr>
        <p:grpSpPr>
          <a:xfrm>
            <a:off x="3653397" y="1887066"/>
            <a:ext cx="1546155" cy="505120"/>
            <a:chOff x="4723437" y="2782010"/>
            <a:chExt cx="1546155" cy="505120"/>
          </a:xfrm>
        </p:grpSpPr>
        <p:sp>
          <p:nvSpPr>
            <p:cNvPr id="38" name="Freeform: Shape 37">
              <a:extLst>
                <a:ext uri="{FF2B5EF4-FFF2-40B4-BE49-F238E27FC236}">
                  <a16:creationId xmlns:a16="http://schemas.microsoft.com/office/drawing/2014/main" id="{49AEBCB8-9322-4067-B666-83F9AF540BF1}"/>
                </a:ext>
              </a:extLst>
            </p:cNvPr>
            <p:cNvSpPr/>
            <p:nvPr/>
          </p:nvSpPr>
          <p:spPr>
            <a:xfrm>
              <a:off x="4723437" y="3035109"/>
              <a:ext cx="303918" cy="252021"/>
            </a:xfrm>
            <a:custGeom>
              <a:avLst/>
              <a:gdLst>
                <a:gd name="connsiteX0" fmla="*/ 652747 w 958519"/>
                <a:gd name="connsiteY0" fmla="*/ 294854 h 794837"/>
                <a:gd name="connsiteX1" fmla="*/ 846112 w 958519"/>
                <a:gd name="connsiteY1" fmla="*/ 294854 h 794837"/>
                <a:gd name="connsiteX2" fmla="*/ 866369 w 958519"/>
                <a:gd name="connsiteY2" fmla="*/ 313270 h 794837"/>
                <a:gd name="connsiteX3" fmla="*/ 892151 w 958519"/>
                <a:gd name="connsiteY3" fmla="*/ 514000 h 794837"/>
                <a:gd name="connsiteX4" fmla="*/ 864527 w 958519"/>
                <a:gd name="connsiteY4" fmla="*/ 544846 h 794837"/>
                <a:gd name="connsiteX5" fmla="*/ 764623 w 958519"/>
                <a:gd name="connsiteY5" fmla="*/ 545307 h 794837"/>
                <a:gd name="connsiteX6" fmla="*/ 664256 w 958519"/>
                <a:gd name="connsiteY6" fmla="*/ 545307 h 794837"/>
                <a:gd name="connsiteX7" fmla="*/ 644920 w 958519"/>
                <a:gd name="connsiteY7" fmla="*/ 526431 h 794837"/>
                <a:gd name="connsiteX8" fmla="*/ 641880 w 958519"/>
                <a:gd name="connsiteY8" fmla="*/ 465357 h 794837"/>
                <a:gd name="connsiteX9" fmla="*/ 629441 w 958519"/>
                <a:gd name="connsiteY9" fmla="*/ 467387 h 794837"/>
                <a:gd name="connsiteX10" fmla="*/ 616525 w 958519"/>
                <a:gd name="connsiteY10" fmla="*/ 466971 h 794837"/>
                <a:gd name="connsiteX11" fmla="*/ 619140 w 958519"/>
                <a:gd name="connsiteY11" fmla="*/ 519985 h 794837"/>
                <a:gd name="connsiteX12" fmla="*/ 594278 w 958519"/>
                <a:gd name="connsiteY12" fmla="*/ 545767 h 794837"/>
                <a:gd name="connsiteX13" fmla="*/ 481942 w 958519"/>
                <a:gd name="connsiteY13" fmla="*/ 545306 h 794837"/>
                <a:gd name="connsiteX14" fmla="*/ 369607 w 958519"/>
                <a:gd name="connsiteY14" fmla="*/ 545306 h 794837"/>
                <a:gd name="connsiteX15" fmla="*/ 345666 w 958519"/>
                <a:gd name="connsiteY15" fmla="*/ 521826 h 794837"/>
                <a:gd name="connsiteX16" fmla="*/ 355795 w 958519"/>
                <a:gd name="connsiteY16" fmla="*/ 313269 h 794837"/>
                <a:gd name="connsiteX17" fmla="*/ 374211 w 958519"/>
                <a:gd name="connsiteY17" fmla="*/ 295775 h 794837"/>
                <a:gd name="connsiteX18" fmla="*/ 590135 w 958519"/>
                <a:gd name="connsiteY18" fmla="*/ 295775 h 794837"/>
                <a:gd name="connsiteX19" fmla="*/ 609011 w 958519"/>
                <a:gd name="connsiteY19" fmla="*/ 314651 h 794837"/>
                <a:gd name="connsiteX20" fmla="*/ 616342 w 958519"/>
                <a:gd name="connsiteY20" fmla="*/ 463262 h 794837"/>
                <a:gd name="connsiteX21" fmla="*/ 641779 w 958519"/>
                <a:gd name="connsiteY21" fmla="*/ 463326 h 794837"/>
                <a:gd name="connsiteX22" fmla="*/ 634331 w 958519"/>
                <a:gd name="connsiteY22" fmla="*/ 313730 h 794837"/>
                <a:gd name="connsiteX23" fmla="*/ 652747 w 958519"/>
                <a:gd name="connsiteY23" fmla="*/ 294854 h 794837"/>
                <a:gd name="connsiteX24" fmla="*/ 115471 w 958519"/>
                <a:gd name="connsiteY24" fmla="*/ 294854 h 794837"/>
                <a:gd name="connsiteX25" fmla="*/ 310677 w 958519"/>
                <a:gd name="connsiteY25" fmla="*/ 294854 h 794837"/>
                <a:gd name="connsiteX26" fmla="*/ 330474 w 958519"/>
                <a:gd name="connsiteY26" fmla="*/ 316032 h 794837"/>
                <a:gd name="connsiteX27" fmla="*/ 320346 w 958519"/>
                <a:gd name="connsiteY27" fmla="*/ 519985 h 794837"/>
                <a:gd name="connsiteX28" fmla="*/ 295024 w 958519"/>
                <a:gd name="connsiteY28" fmla="*/ 545307 h 794837"/>
                <a:gd name="connsiteX29" fmla="*/ 196499 w 958519"/>
                <a:gd name="connsiteY29" fmla="*/ 545307 h 794837"/>
                <a:gd name="connsiteX30" fmla="*/ 96134 w 958519"/>
                <a:gd name="connsiteY30" fmla="*/ 545307 h 794837"/>
                <a:gd name="connsiteX31" fmla="*/ 68050 w 958519"/>
                <a:gd name="connsiteY31" fmla="*/ 514460 h 794837"/>
                <a:gd name="connsiteX32" fmla="*/ 93832 w 958519"/>
                <a:gd name="connsiteY32" fmla="*/ 315572 h 794837"/>
                <a:gd name="connsiteX33" fmla="*/ 115471 w 958519"/>
                <a:gd name="connsiteY33" fmla="*/ 294854 h 794837"/>
                <a:gd name="connsiteX34" fmla="*/ 644460 w 958519"/>
                <a:gd name="connsiteY34" fmla="*/ 61896 h 794837"/>
                <a:gd name="connsiteX35" fmla="*/ 804215 w 958519"/>
                <a:gd name="connsiteY35" fmla="*/ 62357 h 794837"/>
                <a:gd name="connsiteX36" fmla="*/ 836443 w 958519"/>
                <a:gd name="connsiteY36" fmla="*/ 90901 h 794837"/>
                <a:gd name="connsiteX37" fmla="*/ 857621 w 958519"/>
                <a:gd name="connsiteY37" fmla="*/ 251118 h 794837"/>
                <a:gd name="connsiteX38" fmla="*/ 841968 w 958519"/>
                <a:gd name="connsiteY38" fmla="*/ 268153 h 794837"/>
                <a:gd name="connsiteX39" fmla="*/ 745746 w 958519"/>
                <a:gd name="connsiteY39" fmla="*/ 268153 h 794837"/>
                <a:gd name="connsiteX40" fmla="*/ 650905 w 958519"/>
                <a:gd name="connsiteY40" fmla="*/ 268153 h 794837"/>
                <a:gd name="connsiteX41" fmla="*/ 631109 w 958519"/>
                <a:gd name="connsiteY41" fmla="*/ 249737 h 794837"/>
                <a:gd name="connsiteX42" fmla="*/ 623282 w 958519"/>
                <a:gd name="connsiteY42" fmla="*/ 83074 h 794837"/>
                <a:gd name="connsiteX43" fmla="*/ 644460 w 958519"/>
                <a:gd name="connsiteY43" fmla="*/ 61896 h 794837"/>
                <a:gd name="connsiteX44" fmla="*/ 390324 w 958519"/>
                <a:gd name="connsiteY44" fmla="*/ 61896 h 794837"/>
                <a:gd name="connsiteX45" fmla="*/ 574941 w 958519"/>
                <a:gd name="connsiteY45" fmla="*/ 61896 h 794837"/>
                <a:gd name="connsiteX46" fmla="*/ 597500 w 958519"/>
                <a:gd name="connsiteY46" fmla="*/ 83074 h 794837"/>
                <a:gd name="connsiteX47" fmla="*/ 605327 w 958519"/>
                <a:gd name="connsiteY47" fmla="*/ 247895 h 794837"/>
                <a:gd name="connsiteX48" fmla="*/ 584609 w 958519"/>
                <a:gd name="connsiteY48" fmla="*/ 268152 h 794837"/>
                <a:gd name="connsiteX49" fmla="*/ 483323 w 958519"/>
                <a:gd name="connsiteY49" fmla="*/ 268152 h 794837"/>
                <a:gd name="connsiteX50" fmla="*/ 377894 w 958519"/>
                <a:gd name="connsiteY50" fmla="*/ 268152 h 794837"/>
                <a:gd name="connsiteX51" fmla="*/ 359478 w 958519"/>
                <a:gd name="connsiteY51" fmla="*/ 249276 h 794837"/>
                <a:gd name="connsiteX52" fmla="*/ 367305 w 958519"/>
                <a:gd name="connsiteY52" fmla="*/ 82614 h 794837"/>
                <a:gd name="connsiteX53" fmla="*/ 390324 w 958519"/>
                <a:gd name="connsiteY53" fmla="*/ 61896 h 794837"/>
                <a:gd name="connsiteX54" fmla="*/ 152302 w 958519"/>
                <a:gd name="connsiteY54" fmla="*/ 61896 h 794837"/>
                <a:gd name="connsiteX55" fmla="*/ 324488 w 958519"/>
                <a:gd name="connsiteY55" fmla="*/ 61896 h 794837"/>
                <a:gd name="connsiteX56" fmla="*/ 341522 w 958519"/>
                <a:gd name="connsiteY56" fmla="*/ 80312 h 794837"/>
                <a:gd name="connsiteX57" fmla="*/ 333696 w 958519"/>
                <a:gd name="connsiteY57" fmla="*/ 250197 h 794837"/>
                <a:gd name="connsiteX58" fmla="*/ 314820 w 958519"/>
                <a:gd name="connsiteY58" fmla="*/ 267692 h 794837"/>
                <a:gd name="connsiteX59" fmla="*/ 216757 w 958519"/>
                <a:gd name="connsiteY59" fmla="*/ 268152 h 794837"/>
                <a:gd name="connsiteX60" fmla="*/ 121916 w 958519"/>
                <a:gd name="connsiteY60" fmla="*/ 268152 h 794837"/>
                <a:gd name="connsiteX61" fmla="*/ 102580 w 958519"/>
                <a:gd name="connsiteY61" fmla="*/ 247435 h 794837"/>
                <a:gd name="connsiteX62" fmla="*/ 123758 w 958519"/>
                <a:gd name="connsiteY62" fmla="*/ 87217 h 794837"/>
                <a:gd name="connsiteX63" fmla="*/ 152302 w 958519"/>
                <a:gd name="connsiteY63" fmla="*/ 61896 h 794837"/>
                <a:gd name="connsiteX64" fmla="*/ 136187 w 958519"/>
                <a:gd name="connsiteY64" fmla="*/ 41639 h 794837"/>
                <a:gd name="connsiteX65" fmla="*/ 101198 w 958519"/>
                <a:gd name="connsiteY65" fmla="*/ 71564 h 794837"/>
                <a:gd name="connsiteX66" fmla="*/ 86465 w 958519"/>
                <a:gd name="connsiteY66" fmla="*/ 182979 h 794837"/>
                <a:gd name="connsiteX67" fmla="*/ 43188 w 958519"/>
                <a:gd name="connsiteY67" fmla="*/ 523209 h 794837"/>
                <a:gd name="connsiteX68" fmla="*/ 80020 w 958519"/>
                <a:gd name="connsiteY68" fmla="*/ 563723 h 794837"/>
                <a:gd name="connsiteX69" fmla="*/ 479180 w 958519"/>
                <a:gd name="connsiteY69" fmla="*/ 563723 h 794837"/>
                <a:gd name="connsiteX70" fmla="*/ 887546 w 958519"/>
                <a:gd name="connsiteY70" fmla="*/ 563263 h 794837"/>
                <a:gd name="connsiteX71" fmla="*/ 917932 w 958519"/>
                <a:gd name="connsiteY71" fmla="*/ 530115 h 794837"/>
                <a:gd name="connsiteX72" fmla="*/ 859462 w 958519"/>
                <a:gd name="connsiteY72" fmla="*/ 73406 h 794837"/>
                <a:gd name="connsiteX73" fmla="*/ 824012 w 958519"/>
                <a:gd name="connsiteY73" fmla="*/ 41639 h 794837"/>
                <a:gd name="connsiteX74" fmla="*/ 136187 w 958519"/>
                <a:gd name="connsiteY74" fmla="*/ 41639 h 794837"/>
                <a:gd name="connsiteX75" fmla="*/ 130202 w 958519"/>
                <a:gd name="connsiteY75" fmla="*/ 204 h 794837"/>
                <a:gd name="connsiteX76" fmla="*/ 342903 w 958519"/>
                <a:gd name="connsiteY76" fmla="*/ 204 h 794837"/>
                <a:gd name="connsiteX77" fmla="*/ 819408 w 958519"/>
                <a:gd name="connsiteY77" fmla="*/ 204 h 794837"/>
                <a:gd name="connsiteX78" fmla="*/ 899976 w 958519"/>
                <a:gd name="connsiteY78" fmla="*/ 71564 h 794837"/>
                <a:gd name="connsiteX79" fmla="*/ 957986 w 958519"/>
                <a:gd name="connsiteY79" fmla="*/ 528272 h 794837"/>
                <a:gd name="connsiteX80" fmla="*/ 904120 w 958519"/>
                <a:gd name="connsiteY80" fmla="*/ 636003 h 794837"/>
                <a:gd name="connsiteX81" fmla="*/ 870051 w 958519"/>
                <a:gd name="connsiteY81" fmla="*/ 643369 h 794837"/>
                <a:gd name="connsiteX82" fmla="*/ 707533 w 958519"/>
                <a:gd name="connsiteY82" fmla="*/ 643369 h 794837"/>
                <a:gd name="connsiteX83" fmla="*/ 536728 w 958519"/>
                <a:gd name="connsiteY83" fmla="*/ 642909 h 794837"/>
                <a:gd name="connsiteX84" fmla="*/ 521995 w 958519"/>
                <a:gd name="connsiteY84" fmla="*/ 661325 h 794837"/>
                <a:gd name="connsiteX85" fmla="*/ 547317 w 958519"/>
                <a:gd name="connsiteY85" fmla="*/ 770898 h 794837"/>
                <a:gd name="connsiteX86" fmla="*/ 531203 w 958519"/>
                <a:gd name="connsiteY86" fmla="*/ 792996 h 794837"/>
                <a:gd name="connsiteX87" fmla="*/ 423932 w 958519"/>
                <a:gd name="connsiteY87" fmla="*/ 792536 h 794837"/>
                <a:gd name="connsiteX88" fmla="*/ 411962 w 958519"/>
                <a:gd name="connsiteY88" fmla="*/ 775502 h 794837"/>
                <a:gd name="connsiteX89" fmla="*/ 436823 w 958519"/>
                <a:gd name="connsiteY89" fmla="*/ 664087 h 794837"/>
                <a:gd name="connsiteX90" fmla="*/ 419789 w 958519"/>
                <a:gd name="connsiteY90" fmla="*/ 643369 h 794837"/>
                <a:gd name="connsiteX91" fmla="*/ 103039 w 958519"/>
                <a:gd name="connsiteY91" fmla="*/ 643369 h 794837"/>
                <a:gd name="connsiteX92" fmla="*/ 832 w 958519"/>
                <a:gd name="connsiteY92" fmla="*/ 528732 h 794837"/>
                <a:gd name="connsiteX93" fmla="*/ 60683 w 958519"/>
                <a:gd name="connsiteY93" fmla="*/ 59594 h 794837"/>
                <a:gd name="connsiteX94" fmla="*/ 130202 w 958519"/>
                <a:gd name="connsiteY94" fmla="*/ 204 h 794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58519" h="794837">
                  <a:moveTo>
                    <a:pt x="652747" y="294854"/>
                  </a:moveTo>
                  <a:cubicBezTo>
                    <a:pt x="717201" y="295314"/>
                    <a:pt x="781657" y="295314"/>
                    <a:pt x="846112" y="294854"/>
                  </a:cubicBezTo>
                  <a:cubicBezTo>
                    <a:pt x="859463" y="294854"/>
                    <a:pt x="864527" y="300379"/>
                    <a:pt x="866369" y="313270"/>
                  </a:cubicBezTo>
                  <a:cubicBezTo>
                    <a:pt x="874656" y="380026"/>
                    <a:pt x="883864" y="446783"/>
                    <a:pt x="892151" y="514000"/>
                  </a:cubicBezTo>
                  <a:cubicBezTo>
                    <a:pt x="894913" y="534257"/>
                    <a:pt x="885705" y="544846"/>
                    <a:pt x="864527" y="544846"/>
                  </a:cubicBezTo>
                  <a:cubicBezTo>
                    <a:pt x="831379" y="545767"/>
                    <a:pt x="797771" y="545307"/>
                    <a:pt x="764623" y="545307"/>
                  </a:cubicBezTo>
                  <a:cubicBezTo>
                    <a:pt x="731014" y="545307"/>
                    <a:pt x="697865" y="544846"/>
                    <a:pt x="664256" y="545307"/>
                  </a:cubicBezTo>
                  <a:cubicBezTo>
                    <a:pt x="650445" y="545307"/>
                    <a:pt x="645380" y="539782"/>
                    <a:pt x="644920" y="526431"/>
                  </a:cubicBezTo>
                  <a:lnTo>
                    <a:pt x="641880" y="465357"/>
                  </a:lnTo>
                  <a:lnTo>
                    <a:pt x="629441" y="467387"/>
                  </a:lnTo>
                  <a:lnTo>
                    <a:pt x="616525" y="466971"/>
                  </a:lnTo>
                  <a:lnTo>
                    <a:pt x="619140" y="519985"/>
                  </a:lnTo>
                  <a:cubicBezTo>
                    <a:pt x="620521" y="544386"/>
                    <a:pt x="618679" y="545767"/>
                    <a:pt x="594278" y="545767"/>
                  </a:cubicBezTo>
                  <a:cubicBezTo>
                    <a:pt x="556987" y="545306"/>
                    <a:pt x="519235" y="545306"/>
                    <a:pt x="481942" y="545306"/>
                  </a:cubicBezTo>
                  <a:cubicBezTo>
                    <a:pt x="444650" y="545306"/>
                    <a:pt x="406898" y="545306"/>
                    <a:pt x="369607" y="545306"/>
                  </a:cubicBezTo>
                  <a:cubicBezTo>
                    <a:pt x="346587" y="545306"/>
                    <a:pt x="344746" y="543925"/>
                    <a:pt x="345666" y="521826"/>
                  </a:cubicBezTo>
                  <a:cubicBezTo>
                    <a:pt x="348889" y="452307"/>
                    <a:pt x="352572" y="382788"/>
                    <a:pt x="355795" y="313269"/>
                  </a:cubicBezTo>
                  <a:cubicBezTo>
                    <a:pt x="356255" y="300839"/>
                    <a:pt x="361320" y="295314"/>
                    <a:pt x="374211" y="295775"/>
                  </a:cubicBezTo>
                  <a:cubicBezTo>
                    <a:pt x="446031" y="296235"/>
                    <a:pt x="518314" y="296235"/>
                    <a:pt x="590135" y="295775"/>
                  </a:cubicBezTo>
                  <a:cubicBezTo>
                    <a:pt x="603946" y="295775"/>
                    <a:pt x="608550" y="301760"/>
                    <a:pt x="609011" y="314651"/>
                  </a:cubicBezTo>
                  <a:lnTo>
                    <a:pt x="616342" y="463262"/>
                  </a:lnTo>
                  <a:lnTo>
                    <a:pt x="641779" y="463326"/>
                  </a:lnTo>
                  <a:lnTo>
                    <a:pt x="634331" y="313730"/>
                  </a:lnTo>
                  <a:cubicBezTo>
                    <a:pt x="633410" y="299918"/>
                    <a:pt x="638935" y="294854"/>
                    <a:pt x="652747" y="294854"/>
                  </a:cubicBezTo>
                  <a:close/>
                  <a:moveTo>
                    <a:pt x="115471" y="294854"/>
                  </a:moveTo>
                  <a:cubicBezTo>
                    <a:pt x="180386" y="295314"/>
                    <a:pt x="245762" y="295314"/>
                    <a:pt x="310677" y="294854"/>
                  </a:cubicBezTo>
                  <a:cubicBezTo>
                    <a:pt x="326331" y="294854"/>
                    <a:pt x="330934" y="300839"/>
                    <a:pt x="330474" y="316032"/>
                  </a:cubicBezTo>
                  <a:cubicBezTo>
                    <a:pt x="326791" y="383710"/>
                    <a:pt x="323568" y="451847"/>
                    <a:pt x="320346" y="519985"/>
                  </a:cubicBezTo>
                  <a:cubicBezTo>
                    <a:pt x="319425" y="543005"/>
                    <a:pt x="317583" y="545307"/>
                    <a:pt x="295024" y="545307"/>
                  </a:cubicBezTo>
                  <a:cubicBezTo>
                    <a:pt x="261876" y="545767"/>
                    <a:pt x="229187" y="545307"/>
                    <a:pt x="196499" y="545307"/>
                  </a:cubicBezTo>
                  <a:cubicBezTo>
                    <a:pt x="162891" y="545307"/>
                    <a:pt x="129743" y="545767"/>
                    <a:pt x="96134" y="545307"/>
                  </a:cubicBezTo>
                  <a:cubicBezTo>
                    <a:pt x="74496" y="545307"/>
                    <a:pt x="65288" y="535638"/>
                    <a:pt x="68050" y="514460"/>
                  </a:cubicBezTo>
                  <a:cubicBezTo>
                    <a:pt x="76337" y="448164"/>
                    <a:pt x="85545" y="381868"/>
                    <a:pt x="93832" y="315572"/>
                  </a:cubicBezTo>
                  <a:cubicBezTo>
                    <a:pt x="95674" y="301760"/>
                    <a:pt x="100278" y="294854"/>
                    <a:pt x="115471" y="294854"/>
                  </a:cubicBezTo>
                  <a:close/>
                  <a:moveTo>
                    <a:pt x="644460" y="61896"/>
                  </a:moveTo>
                  <a:cubicBezTo>
                    <a:pt x="697865" y="62357"/>
                    <a:pt x="750810" y="61896"/>
                    <a:pt x="804215" y="62357"/>
                  </a:cubicBezTo>
                  <a:cubicBezTo>
                    <a:pt x="826314" y="62357"/>
                    <a:pt x="833681" y="68802"/>
                    <a:pt x="836443" y="90901"/>
                  </a:cubicBezTo>
                  <a:cubicBezTo>
                    <a:pt x="843809" y="144306"/>
                    <a:pt x="850255" y="197713"/>
                    <a:pt x="857621" y="251118"/>
                  </a:cubicBezTo>
                  <a:cubicBezTo>
                    <a:pt x="859462" y="264009"/>
                    <a:pt x="853938" y="268153"/>
                    <a:pt x="841968" y="268153"/>
                  </a:cubicBezTo>
                  <a:cubicBezTo>
                    <a:pt x="810201" y="268153"/>
                    <a:pt x="777973" y="268153"/>
                    <a:pt x="745746" y="268153"/>
                  </a:cubicBezTo>
                  <a:cubicBezTo>
                    <a:pt x="713979" y="268153"/>
                    <a:pt x="682672" y="267692"/>
                    <a:pt x="650905" y="268153"/>
                  </a:cubicBezTo>
                  <a:cubicBezTo>
                    <a:pt x="637554" y="268153"/>
                    <a:pt x="631569" y="263088"/>
                    <a:pt x="631109" y="249737"/>
                  </a:cubicBezTo>
                  <a:cubicBezTo>
                    <a:pt x="628807" y="194030"/>
                    <a:pt x="626505" y="138782"/>
                    <a:pt x="623282" y="83074"/>
                  </a:cubicBezTo>
                  <a:cubicBezTo>
                    <a:pt x="622361" y="66500"/>
                    <a:pt x="628807" y="61436"/>
                    <a:pt x="644460" y="61896"/>
                  </a:cubicBezTo>
                  <a:close/>
                  <a:moveTo>
                    <a:pt x="390324" y="61896"/>
                  </a:moveTo>
                  <a:cubicBezTo>
                    <a:pt x="452016" y="62817"/>
                    <a:pt x="513249" y="62817"/>
                    <a:pt x="574941" y="61896"/>
                  </a:cubicBezTo>
                  <a:cubicBezTo>
                    <a:pt x="591055" y="61896"/>
                    <a:pt x="597040" y="67881"/>
                    <a:pt x="597500" y="83074"/>
                  </a:cubicBezTo>
                  <a:cubicBezTo>
                    <a:pt x="599802" y="137861"/>
                    <a:pt x="602564" y="193109"/>
                    <a:pt x="605327" y="247895"/>
                  </a:cubicBezTo>
                  <a:cubicBezTo>
                    <a:pt x="606247" y="263549"/>
                    <a:pt x="599802" y="268152"/>
                    <a:pt x="584609" y="268152"/>
                  </a:cubicBezTo>
                  <a:cubicBezTo>
                    <a:pt x="551461" y="267692"/>
                    <a:pt x="517392" y="268152"/>
                    <a:pt x="483323" y="268152"/>
                  </a:cubicBezTo>
                  <a:cubicBezTo>
                    <a:pt x="448333" y="268152"/>
                    <a:pt x="412883" y="267692"/>
                    <a:pt x="377894" y="268152"/>
                  </a:cubicBezTo>
                  <a:cubicBezTo>
                    <a:pt x="364082" y="268152"/>
                    <a:pt x="358557" y="263088"/>
                    <a:pt x="359478" y="249276"/>
                  </a:cubicBezTo>
                  <a:cubicBezTo>
                    <a:pt x="362240" y="193569"/>
                    <a:pt x="365003" y="138321"/>
                    <a:pt x="367305" y="82614"/>
                  </a:cubicBezTo>
                  <a:cubicBezTo>
                    <a:pt x="367765" y="66961"/>
                    <a:pt x="374671" y="61436"/>
                    <a:pt x="390324" y="61896"/>
                  </a:cubicBezTo>
                  <a:close/>
                  <a:moveTo>
                    <a:pt x="152302" y="61896"/>
                  </a:moveTo>
                  <a:cubicBezTo>
                    <a:pt x="209851" y="61896"/>
                    <a:pt x="266939" y="61896"/>
                    <a:pt x="324488" y="61896"/>
                  </a:cubicBezTo>
                  <a:cubicBezTo>
                    <a:pt x="337379" y="61896"/>
                    <a:pt x="342443" y="67881"/>
                    <a:pt x="341522" y="80312"/>
                  </a:cubicBezTo>
                  <a:cubicBezTo>
                    <a:pt x="338760" y="136940"/>
                    <a:pt x="335998" y="193569"/>
                    <a:pt x="333696" y="250197"/>
                  </a:cubicBezTo>
                  <a:cubicBezTo>
                    <a:pt x="333235" y="262627"/>
                    <a:pt x="327711" y="267692"/>
                    <a:pt x="314820" y="267692"/>
                  </a:cubicBezTo>
                  <a:cubicBezTo>
                    <a:pt x="282592" y="268152"/>
                    <a:pt x="249905" y="268152"/>
                    <a:pt x="216757" y="268152"/>
                  </a:cubicBezTo>
                  <a:cubicBezTo>
                    <a:pt x="184990" y="268152"/>
                    <a:pt x="153683" y="267692"/>
                    <a:pt x="121916" y="268152"/>
                  </a:cubicBezTo>
                  <a:cubicBezTo>
                    <a:pt x="106723" y="268613"/>
                    <a:pt x="100738" y="263088"/>
                    <a:pt x="102580" y="247435"/>
                  </a:cubicBezTo>
                  <a:cubicBezTo>
                    <a:pt x="109946" y="194029"/>
                    <a:pt x="116852" y="140623"/>
                    <a:pt x="123758" y="87217"/>
                  </a:cubicBezTo>
                  <a:cubicBezTo>
                    <a:pt x="126060" y="71104"/>
                    <a:pt x="135267" y="61896"/>
                    <a:pt x="152302" y="61896"/>
                  </a:cubicBezTo>
                  <a:close/>
                  <a:moveTo>
                    <a:pt x="136187" y="41639"/>
                  </a:moveTo>
                  <a:cubicBezTo>
                    <a:pt x="112247" y="41639"/>
                    <a:pt x="104420" y="48084"/>
                    <a:pt x="101198" y="71564"/>
                  </a:cubicBezTo>
                  <a:cubicBezTo>
                    <a:pt x="95673" y="108396"/>
                    <a:pt x="91069" y="145687"/>
                    <a:pt x="86465" y="182979"/>
                  </a:cubicBezTo>
                  <a:cubicBezTo>
                    <a:pt x="72193" y="296696"/>
                    <a:pt x="57461" y="409953"/>
                    <a:pt x="43188" y="523209"/>
                  </a:cubicBezTo>
                  <a:cubicBezTo>
                    <a:pt x="38584" y="556817"/>
                    <a:pt x="45951" y="563723"/>
                    <a:pt x="80020" y="563723"/>
                  </a:cubicBezTo>
                  <a:cubicBezTo>
                    <a:pt x="213073" y="563723"/>
                    <a:pt x="346125" y="563723"/>
                    <a:pt x="479180" y="563723"/>
                  </a:cubicBezTo>
                  <a:cubicBezTo>
                    <a:pt x="615455" y="563723"/>
                    <a:pt x="751270" y="563723"/>
                    <a:pt x="887546" y="563263"/>
                  </a:cubicBezTo>
                  <a:cubicBezTo>
                    <a:pt x="912407" y="563263"/>
                    <a:pt x="921155" y="554055"/>
                    <a:pt x="917932" y="530115"/>
                  </a:cubicBezTo>
                  <a:cubicBezTo>
                    <a:pt x="898595" y="377725"/>
                    <a:pt x="878799" y="225795"/>
                    <a:pt x="859462" y="73406"/>
                  </a:cubicBezTo>
                  <a:cubicBezTo>
                    <a:pt x="856240" y="49005"/>
                    <a:pt x="848413" y="41639"/>
                    <a:pt x="824012" y="41639"/>
                  </a:cubicBezTo>
                  <a:cubicBezTo>
                    <a:pt x="594738" y="41639"/>
                    <a:pt x="365463" y="41639"/>
                    <a:pt x="136187" y="41639"/>
                  </a:cubicBezTo>
                  <a:close/>
                  <a:moveTo>
                    <a:pt x="130202" y="204"/>
                  </a:moveTo>
                  <a:cubicBezTo>
                    <a:pt x="201102" y="-257"/>
                    <a:pt x="272002" y="204"/>
                    <a:pt x="342903" y="204"/>
                  </a:cubicBezTo>
                  <a:cubicBezTo>
                    <a:pt x="501738" y="204"/>
                    <a:pt x="660573" y="204"/>
                    <a:pt x="819408" y="204"/>
                  </a:cubicBezTo>
                  <a:cubicBezTo>
                    <a:pt x="869130" y="204"/>
                    <a:pt x="893991" y="22302"/>
                    <a:pt x="899976" y="71564"/>
                  </a:cubicBezTo>
                  <a:cubicBezTo>
                    <a:pt x="919313" y="223954"/>
                    <a:pt x="938649" y="376343"/>
                    <a:pt x="957986" y="528272"/>
                  </a:cubicBezTo>
                  <a:cubicBezTo>
                    <a:pt x="962590" y="566024"/>
                    <a:pt x="936808" y="617588"/>
                    <a:pt x="904120" y="636003"/>
                  </a:cubicBezTo>
                  <a:cubicBezTo>
                    <a:pt x="893531" y="641988"/>
                    <a:pt x="882021" y="643369"/>
                    <a:pt x="870051" y="643369"/>
                  </a:cubicBezTo>
                  <a:cubicBezTo>
                    <a:pt x="816646" y="643369"/>
                    <a:pt x="761859" y="643369"/>
                    <a:pt x="707533" y="643369"/>
                  </a:cubicBezTo>
                  <a:cubicBezTo>
                    <a:pt x="650445" y="643369"/>
                    <a:pt x="593817" y="643830"/>
                    <a:pt x="536728" y="642909"/>
                  </a:cubicBezTo>
                  <a:cubicBezTo>
                    <a:pt x="521995" y="642909"/>
                    <a:pt x="518312" y="647053"/>
                    <a:pt x="521995" y="661325"/>
                  </a:cubicBezTo>
                  <a:cubicBezTo>
                    <a:pt x="530743" y="697696"/>
                    <a:pt x="538109" y="734527"/>
                    <a:pt x="547317" y="770898"/>
                  </a:cubicBezTo>
                  <a:cubicBezTo>
                    <a:pt x="551461" y="786551"/>
                    <a:pt x="546857" y="792076"/>
                    <a:pt x="531203" y="792996"/>
                  </a:cubicBezTo>
                  <a:cubicBezTo>
                    <a:pt x="495293" y="795298"/>
                    <a:pt x="459843" y="795759"/>
                    <a:pt x="423932" y="792536"/>
                  </a:cubicBezTo>
                  <a:cubicBezTo>
                    <a:pt x="411502" y="791615"/>
                    <a:pt x="409200" y="786551"/>
                    <a:pt x="411962" y="775502"/>
                  </a:cubicBezTo>
                  <a:cubicBezTo>
                    <a:pt x="420709" y="738210"/>
                    <a:pt x="428536" y="701379"/>
                    <a:pt x="436823" y="664087"/>
                  </a:cubicBezTo>
                  <a:cubicBezTo>
                    <a:pt x="441427" y="644290"/>
                    <a:pt x="440506" y="643369"/>
                    <a:pt x="419789" y="643369"/>
                  </a:cubicBezTo>
                  <a:cubicBezTo>
                    <a:pt x="314358" y="643369"/>
                    <a:pt x="208929" y="643369"/>
                    <a:pt x="103039" y="643369"/>
                  </a:cubicBezTo>
                  <a:cubicBezTo>
                    <a:pt x="41347" y="643369"/>
                    <a:pt x="-6994" y="589964"/>
                    <a:pt x="832" y="528732"/>
                  </a:cubicBezTo>
                  <a:cubicBezTo>
                    <a:pt x="20168" y="372199"/>
                    <a:pt x="40426" y="216127"/>
                    <a:pt x="60683" y="59594"/>
                  </a:cubicBezTo>
                  <a:cubicBezTo>
                    <a:pt x="65287" y="24144"/>
                    <a:pt x="93371" y="664"/>
                    <a:pt x="130202" y="204"/>
                  </a:cubicBezTo>
                  <a:close/>
                </a:path>
              </a:pathLst>
            </a:custGeom>
            <a:solidFill>
              <a:schemeClr val="accent1"/>
            </a:solidFill>
            <a:ln w="4596" cap="flat">
              <a:noFill/>
              <a:prstDash val="solid"/>
              <a:miter/>
            </a:ln>
          </p:spPr>
          <p:txBody>
            <a:bodyPr rtlCol="0" anchor="ctr"/>
            <a:lstStyle/>
            <a:p>
              <a:endParaRPr lang="en-US"/>
            </a:p>
          </p:txBody>
        </p:sp>
        <p:sp>
          <p:nvSpPr>
            <p:cNvPr id="39" name="Freeform: Shape 38">
              <a:extLst>
                <a:ext uri="{FF2B5EF4-FFF2-40B4-BE49-F238E27FC236}">
                  <a16:creationId xmlns:a16="http://schemas.microsoft.com/office/drawing/2014/main" id="{4761E601-E025-48CD-9F5D-301F067DA4FE}"/>
                </a:ext>
              </a:extLst>
            </p:cNvPr>
            <p:cNvSpPr/>
            <p:nvPr/>
          </p:nvSpPr>
          <p:spPr>
            <a:xfrm>
              <a:off x="4990334" y="2782010"/>
              <a:ext cx="609135" cy="505120"/>
            </a:xfrm>
            <a:custGeom>
              <a:avLst/>
              <a:gdLst>
                <a:gd name="connsiteX0" fmla="*/ 652747 w 958519"/>
                <a:gd name="connsiteY0" fmla="*/ 294854 h 794837"/>
                <a:gd name="connsiteX1" fmla="*/ 846112 w 958519"/>
                <a:gd name="connsiteY1" fmla="*/ 294854 h 794837"/>
                <a:gd name="connsiteX2" fmla="*/ 866369 w 958519"/>
                <a:gd name="connsiteY2" fmla="*/ 313270 h 794837"/>
                <a:gd name="connsiteX3" fmla="*/ 892151 w 958519"/>
                <a:gd name="connsiteY3" fmla="*/ 514000 h 794837"/>
                <a:gd name="connsiteX4" fmla="*/ 864527 w 958519"/>
                <a:gd name="connsiteY4" fmla="*/ 544846 h 794837"/>
                <a:gd name="connsiteX5" fmla="*/ 764623 w 958519"/>
                <a:gd name="connsiteY5" fmla="*/ 545307 h 794837"/>
                <a:gd name="connsiteX6" fmla="*/ 664256 w 958519"/>
                <a:gd name="connsiteY6" fmla="*/ 545307 h 794837"/>
                <a:gd name="connsiteX7" fmla="*/ 644920 w 958519"/>
                <a:gd name="connsiteY7" fmla="*/ 526431 h 794837"/>
                <a:gd name="connsiteX8" fmla="*/ 641880 w 958519"/>
                <a:gd name="connsiteY8" fmla="*/ 465357 h 794837"/>
                <a:gd name="connsiteX9" fmla="*/ 629441 w 958519"/>
                <a:gd name="connsiteY9" fmla="*/ 467387 h 794837"/>
                <a:gd name="connsiteX10" fmla="*/ 616525 w 958519"/>
                <a:gd name="connsiteY10" fmla="*/ 466971 h 794837"/>
                <a:gd name="connsiteX11" fmla="*/ 619140 w 958519"/>
                <a:gd name="connsiteY11" fmla="*/ 519985 h 794837"/>
                <a:gd name="connsiteX12" fmla="*/ 594278 w 958519"/>
                <a:gd name="connsiteY12" fmla="*/ 545767 h 794837"/>
                <a:gd name="connsiteX13" fmla="*/ 481942 w 958519"/>
                <a:gd name="connsiteY13" fmla="*/ 545306 h 794837"/>
                <a:gd name="connsiteX14" fmla="*/ 369607 w 958519"/>
                <a:gd name="connsiteY14" fmla="*/ 545306 h 794837"/>
                <a:gd name="connsiteX15" fmla="*/ 345666 w 958519"/>
                <a:gd name="connsiteY15" fmla="*/ 521826 h 794837"/>
                <a:gd name="connsiteX16" fmla="*/ 355795 w 958519"/>
                <a:gd name="connsiteY16" fmla="*/ 313269 h 794837"/>
                <a:gd name="connsiteX17" fmla="*/ 374211 w 958519"/>
                <a:gd name="connsiteY17" fmla="*/ 295775 h 794837"/>
                <a:gd name="connsiteX18" fmla="*/ 590135 w 958519"/>
                <a:gd name="connsiteY18" fmla="*/ 295775 h 794837"/>
                <a:gd name="connsiteX19" fmla="*/ 609011 w 958519"/>
                <a:gd name="connsiteY19" fmla="*/ 314651 h 794837"/>
                <a:gd name="connsiteX20" fmla="*/ 616342 w 958519"/>
                <a:gd name="connsiteY20" fmla="*/ 463262 h 794837"/>
                <a:gd name="connsiteX21" fmla="*/ 641779 w 958519"/>
                <a:gd name="connsiteY21" fmla="*/ 463326 h 794837"/>
                <a:gd name="connsiteX22" fmla="*/ 634331 w 958519"/>
                <a:gd name="connsiteY22" fmla="*/ 313730 h 794837"/>
                <a:gd name="connsiteX23" fmla="*/ 652747 w 958519"/>
                <a:gd name="connsiteY23" fmla="*/ 294854 h 794837"/>
                <a:gd name="connsiteX24" fmla="*/ 115471 w 958519"/>
                <a:gd name="connsiteY24" fmla="*/ 294854 h 794837"/>
                <a:gd name="connsiteX25" fmla="*/ 310677 w 958519"/>
                <a:gd name="connsiteY25" fmla="*/ 294854 h 794837"/>
                <a:gd name="connsiteX26" fmla="*/ 330474 w 958519"/>
                <a:gd name="connsiteY26" fmla="*/ 316032 h 794837"/>
                <a:gd name="connsiteX27" fmla="*/ 320346 w 958519"/>
                <a:gd name="connsiteY27" fmla="*/ 519985 h 794837"/>
                <a:gd name="connsiteX28" fmla="*/ 295024 w 958519"/>
                <a:gd name="connsiteY28" fmla="*/ 545307 h 794837"/>
                <a:gd name="connsiteX29" fmla="*/ 196499 w 958519"/>
                <a:gd name="connsiteY29" fmla="*/ 545307 h 794837"/>
                <a:gd name="connsiteX30" fmla="*/ 96134 w 958519"/>
                <a:gd name="connsiteY30" fmla="*/ 545307 h 794837"/>
                <a:gd name="connsiteX31" fmla="*/ 68050 w 958519"/>
                <a:gd name="connsiteY31" fmla="*/ 514460 h 794837"/>
                <a:gd name="connsiteX32" fmla="*/ 93832 w 958519"/>
                <a:gd name="connsiteY32" fmla="*/ 315572 h 794837"/>
                <a:gd name="connsiteX33" fmla="*/ 115471 w 958519"/>
                <a:gd name="connsiteY33" fmla="*/ 294854 h 794837"/>
                <a:gd name="connsiteX34" fmla="*/ 644460 w 958519"/>
                <a:gd name="connsiteY34" fmla="*/ 61896 h 794837"/>
                <a:gd name="connsiteX35" fmla="*/ 804215 w 958519"/>
                <a:gd name="connsiteY35" fmla="*/ 62357 h 794837"/>
                <a:gd name="connsiteX36" fmla="*/ 836443 w 958519"/>
                <a:gd name="connsiteY36" fmla="*/ 90901 h 794837"/>
                <a:gd name="connsiteX37" fmla="*/ 857621 w 958519"/>
                <a:gd name="connsiteY37" fmla="*/ 251118 h 794837"/>
                <a:gd name="connsiteX38" fmla="*/ 841968 w 958519"/>
                <a:gd name="connsiteY38" fmla="*/ 268153 h 794837"/>
                <a:gd name="connsiteX39" fmla="*/ 745746 w 958519"/>
                <a:gd name="connsiteY39" fmla="*/ 268153 h 794837"/>
                <a:gd name="connsiteX40" fmla="*/ 650905 w 958519"/>
                <a:gd name="connsiteY40" fmla="*/ 268153 h 794837"/>
                <a:gd name="connsiteX41" fmla="*/ 631109 w 958519"/>
                <a:gd name="connsiteY41" fmla="*/ 249737 h 794837"/>
                <a:gd name="connsiteX42" fmla="*/ 623282 w 958519"/>
                <a:gd name="connsiteY42" fmla="*/ 83074 h 794837"/>
                <a:gd name="connsiteX43" fmla="*/ 644460 w 958519"/>
                <a:gd name="connsiteY43" fmla="*/ 61896 h 794837"/>
                <a:gd name="connsiteX44" fmla="*/ 390324 w 958519"/>
                <a:gd name="connsiteY44" fmla="*/ 61896 h 794837"/>
                <a:gd name="connsiteX45" fmla="*/ 574941 w 958519"/>
                <a:gd name="connsiteY45" fmla="*/ 61896 h 794837"/>
                <a:gd name="connsiteX46" fmla="*/ 597500 w 958519"/>
                <a:gd name="connsiteY46" fmla="*/ 83074 h 794837"/>
                <a:gd name="connsiteX47" fmla="*/ 605327 w 958519"/>
                <a:gd name="connsiteY47" fmla="*/ 247895 h 794837"/>
                <a:gd name="connsiteX48" fmla="*/ 584609 w 958519"/>
                <a:gd name="connsiteY48" fmla="*/ 268152 h 794837"/>
                <a:gd name="connsiteX49" fmla="*/ 483323 w 958519"/>
                <a:gd name="connsiteY49" fmla="*/ 268152 h 794837"/>
                <a:gd name="connsiteX50" fmla="*/ 377894 w 958519"/>
                <a:gd name="connsiteY50" fmla="*/ 268152 h 794837"/>
                <a:gd name="connsiteX51" fmla="*/ 359478 w 958519"/>
                <a:gd name="connsiteY51" fmla="*/ 249276 h 794837"/>
                <a:gd name="connsiteX52" fmla="*/ 367305 w 958519"/>
                <a:gd name="connsiteY52" fmla="*/ 82614 h 794837"/>
                <a:gd name="connsiteX53" fmla="*/ 390324 w 958519"/>
                <a:gd name="connsiteY53" fmla="*/ 61896 h 794837"/>
                <a:gd name="connsiteX54" fmla="*/ 152302 w 958519"/>
                <a:gd name="connsiteY54" fmla="*/ 61896 h 794837"/>
                <a:gd name="connsiteX55" fmla="*/ 324488 w 958519"/>
                <a:gd name="connsiteY55" fmla="*/ 61896 h 794837"/>
                <a:gd name="connsiteX56" fmla="*/ 341522 w 958519"/>
                <a:gd name="connsiteY56" fmla="*/ 80312 h 794837"/>
                <a:gd name="connsiteX57" fmla="*/ 333696 w 958519"/>
                <a:gd name="connsiteY57" fmla="*/ 250197 h 794837"/>
                <a:gd name="connsiteX58" fmla="*/ 314820 w 958519"/>
                <a:gd name="connsiteY58" fmla="*/ 267692 h 794837"/>
                <a:gd name="connsiteX59" fmla="*/ 216757 w 958519"/>
                <a:gd name="connsiteY59" fmla="*/ 268152 h 794837"/>
                <a:gd name="connsiteX60" fmla="*/ 121916 w 958519"/>
                <a:gd name="connsiteY60" fmla="*/ 268152 h 794837"/>
                <a:gd name="connsiteX61" fmla="*/ 102580 w 958519"/>
                <a:gd name="connsiteY61" fmla="*/ 247435 h 794837"/>
                <a:gd name="connsiteX62" fmla="*/ 123758 w 958519"/>
                <a:gd name="connsiteY62" fmla="*/ 87217 h 794837"/>
                <a:gd name="connsiteX63" fmla="*/ 152302 w 958519"/>
                <a:gd name="connsiteY63" fmla="*/ 61896 h 794837"/>
                <a:gd name="connsiteX64" fmla="*/ 136187 w 958519"/>
                <a:gd name="connsiteY64" fmla="*/ 41639 h 794837"/>
                <a:gd name="connsiteX65" fmla="*/ 101198 w 958519"/>
                <a:gd name="connsiteY65" fmla="*/ 71564 h 794837"/>
                <a:gd name="connsiteX66" fmla="*/ 86465 w 958519"/>
                <a:gd name="connsiteY66" fmla="*/ 182979 h 794837"/>
                <a:gd name="connsiteX67" fmla="*/ 43188 w 958519"/>
                <a:gd name="connsiteY67" fmla="*/ 523209 h 794837"/>
                <a:gd name="connsiteX68" fmla="*/ 80020 w 958519"/>
                <a:gd name="connsiteY68" fmla="*/ 563723 h 794837"/>
                <a:gd name="connsiteX69" fmla="*/ 479180 w 958519"/>
                <a:gd name="connsiteY69" fmla="*/ 563723 h 794837"/>
                <a:gd name="connsiteX70" fmla="*/ 887546 w 958519"/>
                <a:gd name="connsiteY70" fmla="*/ 563263 h 794837"/>
                <a:gd name="connsiteX71" fmla="*/ 917932 w 958519"/>
                <a:gd name="connsiteY71" fmla="*/ 530115 h 794837"/>
                <a:gd name="connsiteX72" fmla="*/ 859462 w 958519"/>
                <a:gd name="connsiteY72" fmla="*/ 73406 h 794837"/>
                <a:gd name="connsiteX73" fmla="*/ 824012 w 958519"/>
                <a:gd name="connsiteY73" fmla="*/ 41639 h 794837"/>
                <a:gd name="connsiteX74" fmla="*/ 136187 w 958519"/>
                <a:gd name="connsiteY74" fmla="*/ 41639 h 794837"/>
                <a:gd name="connsiteX75" fmla="*/ 130202 w 958519"/>
                <a:gd name="connsiteY75" fmla="*/ 204 h 794837"/>
                <a:gd name="connsiteX76" fmla="*/ 342903 w 958519"/>
                <a:gd name="connsiteY76" fmla="*/ 204 h 794837"/>
                <a:gd name="connsiteX77" fmla="*/ 819408 w 958519"/>
                <a:gd name="connsiteY77" fmla="*/ 204 h 794837"/>
                <a:gd name="connsiteX78" fmla="*/ 899976 w 958519"/>
                <a:gd name="connsiteY78" fmla="*/ 71564 h 794837"/>
                <a:gd name="connsiteX79" fmla="*/ 957986 w 958519"/>
                <a:gd name="connsiteY79" fmla="*/ 528272 h 794837"/>
                <a:gd name="connsiteX80" fmla="*/ 904120 w 958519"/>
                <a:gd name="connsiteY80" fmla="*/ 636003 h 794837"/>
                <a:gd name="connsiteX81" fmla="*/ 870051 w 958519"/>
                <a:gd name="connsiteY81" fmla="*/ 643369 h 794837"/>
                <a:gd name="connsiteX82" fmla="*/ 707533 w 958519"/>
                <a:gd name="connsiteY82" fmla="*/ 643369 h 794837"/>
                <a:gd name="connsiteX83" fmla="*/ 536728 w 958519"/>
                <a:gd name="connsiteY83" fmla="*/ 642909 h 794837"/>
                <a:gd name="connsiteX84" fmla="*/ 521995 w 958519"/>
                <a:gd name="connsiteY84" fmla="*/ 661325 h 794837"/>
                <a:gd name="connsiteX85" fmla="*/ 547317 w 958519"/>
                <a:gd name="connsiteY85" fmla="*/ 770898 h 794837"/>
                <a:gd name="connsiteX86" fmla="*/ 531203 w 958519"/>
                <a:gd name="connsiteY86" fmla="*/ 792996 h 794837"/>
                <a:gd name="connsiteX87" fmla="*/ 423932 w 958519"/>
                <a:gd name="connsiteY87" fmla="*/ 792536 h 794837"/>
                <a:gd name="connsiteX88" fmla="*/ 411962 w 958519"/>
                <a:gd name="connsiteY88" fmla="*/ 775502 h 794837"/>
                <a:gd name="connsiteX89" fmla="*/ 436823 w 958519"/>
                <a:gd name="connsiteY89" fmla="*/ 664087 h 794837"/>
                <a:gd name="connsiteX90" fmla="*/ 419789 w 958519"/>
                <a:gd name="connsiteY90" fmla="*/ 643369 h 794837"/>
                <a:gd name="connsiteX91" fmla="*/ 103039 w 958519"/>
                <a:gd name="connsiteY91" fmla="*/ 643369 h 794837"/>
                <a:gd name="connsiteX92" fmla="*/ 832 w 958519"/>
                <a:gd name="connsiteY92" fmla="*/ 528732 h 794837"/>
                <a:gd name="connsiteX93" fmla="*/ 60683 w 958519"/>
                <a:gd name="connsiteY93" fmla="*/ 59594 h 794837"/>
                <a:gd name="connsiteX94" fmla="*/ 130202 w 958519"/>
                <a:gd name="connsiteY94" fmla="*/ 204 h 794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58519" h="794837">
                  <a:moveTo>
                    <a:pt x="652747" y="294854"/>
                  </a:moveTo>
                  <a:cubicBezTo>
                    <a:pt x="717201" y="295314"/>
                    <a:pt x="781657" y="295314"/>
                    <a:pt x="846112" y="294854"/>
                  </a:cubicBezTo>
                  <a:cubicBezTo>
                    <a:pt x="859463" y="294854"/>
                    <a:pt x="864527" y="300379"/>
                    <a:pt x="866369" y="313270"/>
                  </a:cubicBezTo>
                  <a:cubicBezTo>
                    <a:pt x="874656" y="380026"/>
                    <a:pt x="883864" y="446783"/>
                    <a:pt x="892151" y="514000"/>
                  </a:cubicBezTo>
                  <a:cubicBezTo>
                    <a:pt x="894913" y="534257"/>
                    <a:pt x="885705" y="544846"/>
                    <a:pt x="864527" y="544846"/>
                  </a:cubicBezTo>
                  <a:cubicBezTo>
                    <a:pt x="831379" y="545767"/>
                    <a:pt x="797771" y="545307"/>
                    <a:pt x="764623" y="545307"/>
                  </a:cubicBezTo>
                  <a:cubicBezTo>
                    <a:pt x="731014" y="545307"/>
                    <a:pt x="697865" y="544846"/>
                    <a:pt x="664256" y="545307"/>
                  </a:cubicBezTo>
                  <a:cubicBezTo>
                    <a:pt x="650445" y="545307"/>
                    <a:pt x="645380" y="539782"/>
                    <a:pt x="644920" y="526431"/>
                  </a:cubicBezTo>
                  <a:lnTo>
                    <a:pt x="641880" y="465357"/>
                  </a:lnTo>
                  <a:lnTo>
                    <a:pt x="629441" y="467387"/>
                  </a:lnTo>
                  <a:lnTo>
                    <a:pt x="616525" y="466971"/>
                  </a:lnTo>
                  <a:lnTo>
                    <a:pt x="619140" y="519985"/>
                  </a:lnTo>
                  <a:cubicBezTo>
                    <a:pt x="620521" y="544386"/>
                    <a:pt x="618679" y="545767"/>
                    <a:pt x="594278" y="545767"/>
                  </a:cubicBezTo>
                  <a:cubicBezTo>
                    <a:pt x="556987" y="545306"/>
                    <a:pt x="519235" y="545306"/>
                    <a:pt x="481942" y="545306"/>
                  </a:cubicBezTo>
                  <a:cubicBezTo>
                    <a:pt x="444650" y="545306"/>
                    <a:pt x="406898" y="545306"/>
                    <a:pt x="369607" y="545306"/>
                  </a:cubicBezTo>
                  <a:cubicBezTo>
                    <a:pt x="346587" y="545306"/>
                    <a:pt x="344746" y="543925"/>
                    <a:pt x="345666" y="521826"/>
                  </a:cubicBezTo>
                  <a:cubicBezTo>
                    <a:pt x="348889" y="452307"/>
                    <a:pt x="352572" y="382788"/>
                    <a:pt x="355795" y="313269"/>
                  </a:cubicBezTo>
                  <a:cubicBezTo>
                    <a:pt x="356255" y="300839"/>
                    <a:pt x="361320" y="295314"/>
                    <a:pt x="374211" y="295775"/>
                  </a:cubicBezTo>
                  <a:cubicBezTo>
                    <a:pt x="446031" y="296235"/>
                    <a:pt x="518314" y="296235"/>
                    <a:pt x="590135" y="295775"/>
                  </a:cubicBezTo>
                  <a:cubicBezTo>
                    <a:pt x="603946" y="295775"/>
                    <a:pt x="608550" y="301760"/>
                    <a:pt x="609011" y="314651"/>
                  </a:cubicBezTo>
                  <a:lnTo>
                    <a:pt x="616342" y="463262"/>
                  </a:lnTo>
                  <a:lnTo>
                    <a:pt x="641779" y="463326"/>
                  </a:lnTo>
                  <a:lnTo>
                    <a:pt x="634331" y="313730"/>
                  </a:lnTo>
                  <a:cubicBezTo>
                    <a:pt x="633410" y="299918"/>
                    <a:pt x="638935" y="294854"/>
                    <a:pt x="652747" y="294854"/>
                  </a:cubicBezTo>
                  <a:close/>
                  <a:moveTo>
                    <a:pt x="115471" y="294854"/>
                  </a:moveTo>
                  <a:cubicBezTo>
                    <a:pt x="180386" y="295314"/>
                    <a:pt x="245762" y="295314"/>
                    <a:pt x="310677" y="294854"/>
                  </a:cubicBezTo>
                  <a:cubicBezTo>
                    <a:pt x="326331" y="294854"/>
                    <a:pt x="330934" y="300839"/>
                    <a:pt x="330474" y="316032"/>
                  </a:cubicBezTo>
                  <a:cubicBezTo>
                    <a:pt x="326791" y="383710"/>
                    <a:pt x="323568" y="451847"/>
                    <a:pt x="320346" y="519985"/>
                  </a:cubicBezTo>
                  <a:cubicBezTo>
                    <a:pt x="319425" y="543005"/>
                    <a:pt x="317583" y="545307"/>
                    <a:pt x="295024" y="545307"/>
                  </a:cubicBezTo>
                  <a:cubicBezTo>
                    <a:pt x="261876" y="545767"/>
                    <a:pt x="229187" y="545307"/>
                    <a:pt x="196499" y="545307"/>
                  </a:cubicBezTo>
                  <a:cubicBezTo>
                    <a:pt x="162891" y="545307"/>
                    <a:pt x="129743" y="545767"/>
                    <a:pt x="96134" y="545307"/>
                  </a:cubicBezTo>
                  <a:cubicBezTo>
                    <a:pt x="74496" y="545307"/>
                    <a:pt x="65288" y="535638"/>
                    <a:pt x="68050" y="514460"/>
                  </a:cubicBezTo>
                  <a:cubicBezTo>
                    <a:pt x="76337" y="448164"/>
                    <a:pt x="85545" y="381868"/>
                    <a:pt x="93832" y="315572"/>
                  </a:cubicBezTo>
                  <a:cubicBezTo>
                    <a:pt x="95674" y="301760"/>
                    <a:pt x="100278" y="294854"/>
                    <a:pt x="115471" y="294854"/>
                  </a:cubicBezTo>
                  <a:close/>
                  <a:moveTo>
                    <a:pt x="644460" y="61896"/>
                  </a:moveTo>
                  <a:cubicBezTo>
                    <a:pt x="697865" y="62357"/>
                    <a:pt x="750810" y="61896"/>
                    <a:pt x="804215" y="62357"/>
                  </a:cubicBezTo>
                  <a:cubicBezTo>
                    <a:pt x="826314" y="62357"/>
                    <a:pt x="833681" y="68802"/>
                    <a:pt x="836443" y="90901"/>
                  </a:cubicBezTo>
                  <a:cubicBezTo>
                    <a:pt x="843809" y="144306"/>
                    <a:pt x="850255" y="197713"/>
                    <a:pt x="857621" y="251118"/>
                  </a:cubicBezTo>
                  <a:cubicBezTo>
                    <a:pt x="859462" y="264009"/>
                    <a:pt x="853938" y="268153"/>
                    <a:pt x="841968" y="268153"/>
                  </a:cubicBezTo>
                  <a:cubicBezTo>
                    <a:pt x="810201" y="268153"/>
                    <a:pt x="777973" y="268153"/>
                    <a:pt x="745746" y="268153"/>
                  </a:cubicBezTo>
                  <a:cubicBezTo>
                    <a:pt x="713979" y="268153"/>
                    <a:pt x="682672" y="267692"/>
                    <a:pt x="650905" y="268153"/>
                  </a:cubicBezTo>
                  <a:cubicBezTo>
                    <a:pt x="637554" y="268153"/>
                    <a:pt x="631569" y="263088"/>
                    <a:pt x="631109" y="249737"/>
                  </a:cubicBezTo>
                  <a:cubicBezTo>
                    <a:pt x="628807" y="194030"/>
                    <a:pt x="626505" y="138782"/>
                    <a:pt x="623282" y="83074"/>
                  </a:cubicBezTo>
                  <a:cubicBezTo>
                    <a:pt x="622361" y="66500"/>
                    <a:pt x="628807" y="61436"/>
                    <a:pt x="644460" y="61896"/>
                  </a:cubicBezTo>
                  <a:close/>
                  <a:moveTo>
                    <a:pt x="390324" y="61896"/>
                  </a:moveTo>
                  <a:cubicBezTo>
                    <a:pt x="452016" y="62817"/>
                    <a:pt x="513249" y="62817"/>
                    <a:pt x="574941" y="61896"/>
                  </a:cubicBezTo>
                  <a:cubicBezTo>
                    <a:pt x="591055" y="61896"/>
                    <a:pt x="597040" y="67881"/>
                    <a:pt x="597500" y="83074"/>
                  </a:cubicBezTo>
                  <a:cubicBezTo>
                    <a:pt x="599802" y="137861"/>
                    <a:pt x="602564" y="193109"/>
                    <a:pt x="605327" y="247895"/>
                  </a:cubicBezTo>
                  <a:cubicBezTo>
                    <a:pt x="606247" y="263549"/>
                    <a:pt x="599802" y="268152"/>
                    <a:pt x="584609" y="268152"/>
                  </a:cubicBezTo>
                  <a:cubicBezTo>
                    <a:pt x="551461" y="267692"/>
                    <a:pt x="517392" y="268152"/>
                    <a:pt x="483323" y="268152"/>
                  </a:cubicBezTo>
                  <a:cubicBezTo>
                    <a:pt x="448333" y="268152"/>
                    <a:pt x="412883" y="267692"/>
                    <a:pt x="377894" y="268152"/>
                  </a:cubicBezTo>
                  <a:cubicBezTo>
                    <a:pt x="364082" y="268152"/>
                    <a:pt x="358557" y="263088"/>
                    <a:pt x="359478" y="249276"/>
                  </a:cubicBezTo>
                  <a:cubicBezTo>
                    <a:pt x="362240" y="193569"/>
                    <a:pt x="365003" y="138321"/>
                    <a:pt x="367305" y="82614"/>
                  </a:cubicBezTo>
                  <a:cubicBezTo>
                    <a:pt x="367765" y="66961"/>
                    <a:pt x="374671" y="61436"/>
                    <a:pt x="390324" y="61896"/>
                  </a:cubicBezTo>
                  <a:close/>
                  <a:moveTo>
                    <a:pt x="152302" y="61896"/>
                  </a:moveTo>
                  <a:cubicBezTo>
                    <a:pt x="209851" y="61896"/>
                    <a:pt x="266939" y="61896"/>
                    <a:pt x="324488" y="61896"/>
                  </a:cubicBezTo>
                  <a:cubicBezTo>
                    <a:pt x="337379" y="61896"/>
                    <a:pt x="342443" y="67881"/>
                    <a:pt x="341522" y="80312"/>
                  </a:cubicBezTo>
                  <a:cubicBezTo>
                    <a:pt x="338760" y="136940"/>
                    <a:pt x="335998" y="193569"/>
                    <a:pt x="333696" y="250197"/>
                  </a:cubicBezTo>
                  <a:cubicBezTo>
                    <a:pt x="333235" y="262627"/>
                    <a:pt x="327711" y="267692"/>
                    <a:pt x="314820" y="267692"/>
                  </a:cubicBezTo>
                  <a:cubicBezTo>
                    <a:pt x="282592" y="268152"/>
                    <a:pt x="249905" y="268152"/>
                    <a:pt x="216757" y="268152"/>
                  </a:cubicBezTo>
                  <a:cubicBezTo>
                    <a:pt x="184990" y="268152"/>
                    <a:pt x="153683" y="267692"/>
                    <a:pt x="121916" y="268152"/>
                  </a:cubicBezTo>
                  <a:cubicBezTo>
                    <a:pt x="106723" y="268613"/>
                    <a:pt x="100738" y="263088"/>
                    <a:pt x="102580" y="247435"/>
                  </a:cubicBezTo>
                  <a:cubicBezTo>
                    <a:pt x="109946" y="194029"/>
                    <a:pt x="116852" y="140623"/>
                    <a:pt x="123758" y="87217"/>
                  </a:cubicBezTo>
                  <a:cubicBezTo>
                    <a:pt x="126060" y="71104"/>
                    <a:pt x="135267" y="61896"/>
                    <a:pt x="152302" y="61896"/>
                  </a:cubicBezTo>
                  <a:close/>
                  <a:moveTo>
                    <a:pt x="136187" y="41639"/>
                  </a:moveTo>
                  <a:cubicBezTo>
                    <a:pt x="112247" y="41639"/>
                    <a:pt x="104420" y="48084"/>
                    <a:pt x="101198" y="71564"/>
                  </a:cubicBezTo>
                  <a:cubicBezTo>
                    <a:pt x="95673" y="108396"/>
                    <a:pt x="91069" y="145687"/>
                    <a:pt x="86465" y="182979"/>
                  </a:cubicBezTo>
                  <a:cubicBezTo>
                    <a:pt x="72193" y="296696"/>
                    <a:pt x="57461" y="409953"/>
                    <a:pt x="43188" y="523209"/>
                  </a:cubicBezTo>
                  <a:cubicBezTo>
                    <a:pt x="38584" y="556817"/>
                    <a:pt x="45951" y="563723"/>
                    <a:pt x="80020" y="563723"/>
                  </a:cubicBezTo>
                  <a:cubicBezTo>
                    <a:pt x="213073" y="563723"/>
                    <a:pt x="346125" y="563723"/>
                    <a:pt x="479180" y="563723"/>
                  </a:cubicBezTo>
                  <a:cubicBezTo>
                    <a:pt x="615455" y="563723"/>
                    <a:pt x="751270" y="563723"/>
                    <a:pt x="887546" y="563263"/>
                  </a:cubicBezTo>
                  <a:cubicBezTo>
                    <a:pt x="912407" y="563263"/>
                    <a:pt x="921155" y="554055"/>
                    <a:pt x="917932" y="530115"/>
                  </a:cubicBezTo>
                  <a:cubicBezTo>
                    <a:pt x="898595" y="377725"/>
                    <a:pt x="878799" y="225795"/>
                    <a:pt x="859462" y="73406"/>
                  </a:cubicBezTo>
                  <a:cubicBezTo>
                    <a:pt x="856240" y="49005"/>
                    <a:pt x="848413" y="41639"/>
                    <a:pt x="824012" y="41639"/>
                  </a:cubicBezTo>
                  <a:cubicBezTo>
                    <a:pt x="594738" y="41639"/>
                    <a:pt x="365463" y="41639"/>
                    <a:pt x="136187" y="41639"/>
                  </a:cubicBezTo>
                  <a:close/>
                  <a:moveTo>
                    <a:pt x="130202" y="204"/>
                  </a:moveTo>
                  <a:cubicBezTo>
                    <a:pt x="201102" y="-257"/>
                    <a:pt x="272002" y="204"/>
                    <a:pt x="342903" y="204"/>
                  </a:cubicBezTo>
                  <a:cubicBezTo>
                    <a:pt x="501738" y="204"/>
                    <a:pt x="660573" y="204"/>
                    <a:pt x="819408" y="204"/>
                  </a:cubicBezTo>
                  <a:cubicBezTo>
                    <a:pt x="869130" y="204"/>
                    <a:pt x="893991" y="22302"/>
                    <a:pt x="899976" y="71564"/>
                  </a:cubicBezTo>
                  <a:cubicBezTo>
                    <a:pt x="919313" y="223954"/>
                    <a:pt x="938649" y="376343"/>
                    <a:pt x="957986" y="528272"/>
                  </a:cubicBezTo>
                  <a:cubicBezTo>
                    <a:pt x="962590" y="566024"/>
                    <a:pt x="936808" y="617588"/>
                    <a:pt x="904120" y="636003"/>
                  </a:cubicBezTo>
                  <a:cubicBezTo>
                    <a:pt x="893531" y="641988"/>
                    <a:pt x="882021" y="643369"/>
                    <a:pt x="870051" y="643369"/>
                  </a:cubicBezTo>
                  <a:cubicBezTo>
                    <a:pt x="816646" y="643369"/>
                    <a:pt x="761859" y="643369"/>
                    <a:pt x="707533" y="643369"/>
                  </a:cubicBezTo>
                  <a:cubicBezTo>
                    <a:pt x="650445" y="643369"/>
                    <a:pt x="593817" y="643830"/>
                    <a:pt x="536728" y="642909"/>
                  </a:cubicBezTo>
                  <a:cubicBezTo>
                    <a:pt x="521995" y="642909"/>
                    <a:pt x="518312" y="647053"/>
                    <a:pt x="521995" y="661325"/>
                  </a:cubicBezTo>
                  <a:cubicBezTo>
                    <a:pt x="530743" y="697696"/>
                    <a:pt x="538109" y="734527"/>
                    <a:pt x="547317" y="770898"/>
                  </a:cubicBezTo>
                  <a:cubicBezTo>
                    <a:pt x="551461" y="786551"/>
                    <a:pt x="546857" y="792076"/>
                    <a:pt x="531203" y="792996"/>
                  </a:cubicBezTo>
                  <a:cubicBezTo>
                    <a:pt x="495293" y="795298"/>
                    <a:pt x="459843" y="795759"/>
                    <a:pt x="423932" y="792536"/>
                  </a:cubicBezTo>
                  <a:cubicBezTo>
                    <a:pt x="411502" y="791615"/>
                    <a:pt x="409200" y="786551"/>
                    <a:pt x="411962" y="775502"/>
                  </a:cubicBezTo>
                  <a:cubicBezTo>
                    <a:pt x="420709" y="738210"/>
                    <a:pt x="428536" y="701379"/>
                    <a:pt x="436823" y="664087"/>
                  </a:cubicBezTo>
                  <a:cubicBezTo>
                    <a:pt x="441427" y="644290"/>
                    <a:pt x="440506" y="643369"/>
                    <a:pt x="419789" y="643369"/>
                  </a:cubicBezTo>
                  <a:cubicBezTo>
                    <a:pt x="314358" y="643369"/>
                    <a:pt x="208929" y="643369"/>
                    <a:pt x="103039" y="643369"/>
                  </a:cubicBezTo>
                  <a:cubicBezTo>
                    <a:pt x="41347" y="643369"/>
                    <a:pt x="-6994" y="589964"/>
                    <a:pt x="832" y="528732"/>
                  </a:cubicBezTo>
                  <a:cubicBezTo>
                    <a:pt x="20168" y="372199"/>
                    <a:pt x="40426" y="216127"/>
                    <a:pt x="60683" y="59594"/>
                  </a:cubicBezTo>
                  <a:cubicBezTo>
                    <a:pt x="65287" y="24144"/>
                    <a:pt x="93371" y="664"/>
                    <a:pt x="130202" y="204"/>
                  </a:cubicBezTo>
                  <a:close/>
                </a:path>
              </a:pathLst>
            </a:custGeom>
            <a:solidFill>
              <a:schemeClr val="accent1"/>
            </a:solidFill>
            <a:ln w="4596" cap="flat">
              <a:noFill/>
              <a:prstDash val="solid"/>
              <a:miter/>
            </a:ln>
          </p:spPr>
          <p:txBody>
            <a:bodyPr rtlCol="0" anchor="ctr"/>
            <a:lstStyle/>
            <a:p>
              <a:endParaRPr lang="en-US"/>
            </a:p>
          </p:txBody>
        </p:sp>
        <p:sp>
          <p:nvSpPr>
            <p:cNvPr id="40" name="Freeform: Shape 39">
              <a:extLst>
                <a:ext uri="{FF2B5EF4-FFF2-40B4-BE49-F238E27FC236}">
                  <a16:creationId xmlns:a16="http://schemas.microsoft.com/office/drawing/2014/main" id="{C7E79BEC-BD2C-4EA9-AA15-040318662F43}"/>
                </a:ext>
              </a:extLst>
            </p:cNvPr>
            <p:cNvSpPr/>
            <p:nvPr/>
          </p:nvSpPr>
          <p:spPr>
            <a:xfrm>
              <a:off x="5589947" y="2972095"/>
              <a:ext cx="379909" cy="315035"/>
            </a:xfrm>
            <a:custGeom>
              <a:avLst/>
              <a:gdLst>
                <a:gd name="connsiteX0" fmla="*/ 652747 w 958519"/>
                <a:gd name="connsiteY0" fmla="*/ 294854 h 794837"/>
                <a:gd name="connsiteX1" fmla="*/ 846112 w 958519"/>
                <a:gd name="connsiteY1" fmla="*/ 294854 h 794837"/>
                <a:gd name="connsiteX2" fmla="*/ 866369 w 958519"/>
                <a:gd name="connsiteY2" fmla="*/ 313270 h 794837"/>
                <a:gd name="connsiteX3" fmla="*/ 892151 w 958519"/>
                <a:gd name="connsiteY3" fmla="*/ 514000 h 794837"/>
                <a:gd name="connsiteX4" fmla="*/ 864527 w 958519"/>
                <a:gd name="connsiteY4" fmla="*/ 544846 h 794837"/>
                <a:gd name="connsiteX5" fmla="*/ 764623 w 958519"/>
                <a:gd name="connsiteY5" fmla="*/ 545307 h 794837"/>
                <a:gd name="connsiteX6" fmla="*/ 664256 w 958519"/>
                <a:gd name="connsiteY6" fmla="*/ 545307 h 794837"/>
                <a:gd name="connsiteX7" fmla="*/ 644920 w 958519"/>
                <a:gd name="connsiteY7" fmla="*/ 526431 h 794837"/>
                <a:gd name="connsiteX8" fmla="*/ 641880 w 958519"/>
                <a:gd name="connsiteY8" fmla="*/ 465357 h 794837"/>
                <a:gd name="connsiteX9" fmla="*/ 629441 w 958519"/>
                <a:gd name="connsiteY9" fmla="*/ 467387 h 794837"/>
                <a:gd name="connsiteX10" fmla="*/ 616525 w 958519"/>
                <a:gd name="connsiteY10" fmla="*/ 466971 h 794837"/>
                <a:gd name="connsiteX11" fmla="*/ 619140 w 958519"/>
                <a:gd name="connsiteY11" fmla="*/ 519985 h 794837"/>
                <a:gd name="connsiteX12" fmla="*/ 594278 w 958519"/>
                <a:gd name="connsiteY12" fmla="*/ 545767 h 794837"/>
                <a:gd name="connsiteX13" fmla="*/ 481942 w 958519"/>
                <a:gd name="connsiteY13" fmla="*/ 545306 h 794837"/>
                <a:gd name="connsiteX14" fmla="*/ 369607 w 958519"/>
                <a:gd name="connsiteY14" fmla="*/ 545306 h 794837"/>
                <a:gd name="connsiteX15" fmla="*/ 345666 w 958519"/>
                <a:gd name="connsiteY15" fmla="*/ 521826 h 794837"/>
                <a:gd name="connsiteX16" fmla="*/ 355795 w 958519"/>
                <a:gd name="connsiteY16" fmla="*/ 313269 h 794837"/>
                <a:gd name="connsiteX17" fmla="*/ 374211 w 958519"/>
                <a:gd name="connsiteY17" fmla="*/ 295775 h 794837"/>
                <a:gd name="connsiteX18" fmla="*/ 590135 w 958519"/>
                <a:gd name="connsiteY18" fmla="*/ 295775 h 794837"/>
                <a:gd name="connsiteX19" fmla="*/ 609011 w 958519"/>
                <a:gd name="connsiteY19" fmla="*/ 314651 h 794837"/>
                <a:gd name="connsiteX20" fmla="*/ 616342 w 958519"/>
                <a:gd name="connsiteY20" fmla="*/ 463262 h 794837"/>
                <a:gd name="connsiteX21" fmla="*/ 641779 w 958519"/>
                <a:gd name="connsiteY21" fmla="*/ 463326 h 794837"/>
                <a:gd name="connsiteX22" fmla="*/ 634331 w 958519"/>
                <a:gd name="connsiteY22" fmla="*/ 313730 h 794837"/>
                <a:gd name="connsiteX23" fmla="*/ 652747 w 958519"/>
                <a:gd name="connsiteY23" fmla="*/ 294854 h 794837"/>
                <a:gd name="connsiteX24" fmla="*/ 115471 w 958519"/>
                <a:gd name="connsiteY24" fmla="*/ 294854 h 794837"/>
                <a:gd name="connsiteX25" fmla="*/ 310677 w 958519"/>
                <a:gd name="connsiteY25" fmla="*/ 294854 h 794837"/>
                <a:gd name="connsiteX26" fmla="*/ 330474 w 958519"/>
                <a:gd name="connsiteY26" fmla="*/ 316032 h 794837"/>
                <a:gd name="connsiteX27" fmla="*/ 320346 w 958519"/>
                <a:gd name="connsiteY27" fmla="*/ 519985 h 794837"/>
                <a:gd name="connsiteX28" fmla="*/ 295024 w 958519"/>
                <a:gd name="connsiteY28" fmla="*/ 545307 h 794837"/>
                <a:gd name="connsiteX29" fmla="*/ 196499 w 958519"/>
                <a:gd name="connsiteY29" fmla="*/ 545307 h 794837"/>
                <a:gd name="connsiteX30" fmla="*/ 96134 w 958519"/>
                <a:gd name="connsiteY30" fmla="*/ 545307 h 794837"/>
                <a:gd name="connsiteX31" fmla="*/ 68050 w 958519"/>
                <a:gd name="connsiteY31" fmla="*/ 514460 h 794837"/>
                <a:gd name="connsiteX32" fmla="*/ 93832 w 958519"/>
                <a:gd name="connsiteY32" fmla="*/ 315572 h 794837"/>
                <a:gd name="connsiteX33" fmla="*/ 115471 w 958519"/>
                <a:gd name="connsiteY33" fmla="*/ 294854 h 794837"/>
                <a:gd name="connsiteX34" fmla="*/ 644460 w 958519"/>
                <a:gd name="connsiteY34" fmla="*/ 61896 h 794837"/>
                <a:gd name="connsiteX35" fmla="*/ 804215 w 958519"/>
                <a:gd name="connsiteY35" fmla="*/ 62357 h 794837"/>
                <a:gd name="connsiteX36" fmla="*/ 836443 w 958519"/>
                <a:gd name="connsiteY36" fmla="*/ 90901 h 794837"/>
                <a:gd name="connsiteX37" fmla="*/ 857621 w 958519"/>
                <a:gd name="connsiteY37" fmla="*/ 251118 h 794837"/>
                <a:gd name="connsiteX38" fmla="*/ 841968 w 958519"/>
                <a:gd name="connsiteY38" fmla="*/ 268153 h 794837"/>
                <a:gd name="connsiteX39" fmla="*/ 745746 w 958519"/>
                <a:gd name="connsiteY39" fmla="*/ 268153 h 794837"/>
                <a:gd name="connsiteX40" fmla="*/ 650905 w 958519"/>
                <a:gd name="connsiteY40" fmla="*/ 268153 h 794837"/>
                <a:gd name="connsiteX41" fmla="*/ 631109 w 958519"/>
                <a:gd name="connsiteY41" fmla="*/ 249737 h 794837"/>
                <a:gd name="connsiteX42" fmla="*/ 623282 w 958519"/>
                <a:gd name="connsiteY42" fmla="*/ 83074 h 794837"/>
                <a:gd name="connsiteX43" fmla="*/ 644460 w 958519"/>
                <a:gd name="connsiteY43" fmla="*/ 61896 h 794837"/>
                <a:gd name="connsiteX44" fmla="*/ 390324 w 958519"/>
                <a:gd name="connsiteY44" fmla="*/ 61896 h 794837"/>
                <a:gd name="connsiteX45" fmla="*/ 574941 w 958519"/>
                <a:gd name="connsiteY45" fmla="*/ 61896 h 794837"/>
                <a:gd name="connsiteX46" fmla="*/ 597500 w 958519"/>
                <a:gd name="connsiteY46" fmla="*/ 83074 h 794837"/>
                <a:gd name="connsiteX47" fmla="*/ 605327 w 958519"/>
                <a:gd name="connsiteY47" fmla="*/ 247895 h 794837"/>
                <a:gd name="connsiteX48" fmla="*/ 584609 w 958519"/>
                <a:gd name="connsiteY48" fmla="*/ 268152 h 794837"/>
                <a:gd name="connsiteX49" fmla="*/ 483323 w 958519"/>
                <a:gd name="connsiteY49" fmla="*/ 268152 h 794837"/>
                <a:gd name="connsiteX50" fmla="*/ 377894 w 958519"/>
                <a:gd name="connsiteY50" fmla="*/ 268152 h 794837"/>
                <a:gd name="connsiteX51" fmla="*/ 359478 w 958519"/>
                <a:gd name="connsiteY51" fmla="*/ 249276 h 794837"/>
                <a:gd name="connsiteX52" fmla="*/ 367305 w 958519"/>
                <a:gd name="connsiteY52" fmla="*/ 82614 h 794837"/>
                <a:gd name="connsiteX53" fmla="*/ 390324 w 958519"/>
                <a:gd name="connsiteY53" fmla="*/ 61896 h 794837"/>
                <a:gd name="connsiteX54" fmla="*/ 152302 w 958519"/>
                <a:gd name="connsiteY54" fmla="*/ 61896 h 794837"/>
                <a:gd name="connsiteX55" fmla="*/ 324488 w 958519"/>
                <a:gd name="connsiteY55" fmla="*/ 61896 h 794837"/>
                <a:gd name="connsiteX56" fmla="*/ 341522 w 958519"/>
                <a:gd name="connsiteY56" fmla="*/ 80312 h 794837"/>
                <a:gd name="connsiteX57" fmla="*/ 333696 w 958519"/>
                <a:gd name="connsiteY57" fmla="*/ 250197 h 794837"/>
                <a:gd name="connsiteX58" fmla="*/ 314820 w 958519"/>
                <a:gd name="connsiteY58" fmla="*/ 267692 h 794837"/>
                <a:gd name="connsiteX59" fmla="*/ 216757 w 958519"/>
                <a:gd name="connsiteY59" fmla="*/ 268152 h 794837"/>
                <a:gd name="connsiteX60" fmla="*/ 121916 w 958519"/>
                <a:gd name="connsiteY60" fmla="*/ 268152 h 794837"/>
                <a:gd name="connsiteX61" fmla="*/ 102580 w 958519"/>
                <a:gd name="connsiteY61" fmla="*/ 247435 h 794837"/>
                <a:gd name="connsiteX62" fmla="*/ 123758 w 958519"/>
                <a:gd name="connsiteY62" fmla="*/ 87217 h 794837"/>
                <a:gd name="connsiteX63" fmla="*/ 152302 w 958519"/>
                <a:gd name="connsiteY63" fmla="*/ 61896 h 794837"/>
                <a:gd name="connsiteX64" fmla="*/ 136187 w 958519"/>
                <a:gd name="connsiteY64" fmla="*/ 41639 h 794837"/>
                <a:gd name="connsiteX65" fmla="*/ 101198 w 958519"/>
                <a:gd name="connsiteY65" fmla="*/ 71564 h 794837"/>
                <a:gd name="connsiteX66" fmla="*/ 86465 w 958519"/>
                <a:gd name="connsiteY66" fmla="*/ 182979 h 794837"/>
                <a:gd name="connsiteX67" fmla="*/ 43188 w 958519"/>
                <a:gd name="connsiteY67" fmla="*/ 523209 h 794837"/>
                <a:gd name="connsiteX68" fmla="*/ 80020 w 958519"/>
                <a:gd name="connsiteY68" fmla="*/ 563723 h 794837"/>
                <a:gd name="connsiteX69" fmla="*/ 479180 w 958519"/>
                <a:gd name="connsiteY69" fmla="*/ 563723 h 794837"/>
                <a:gd name="connsiteX70" fmla="*/ 887546 w 958519"/>
                <a:gd name="connsiteY70" fmla="*/ 563263 h 794837"/>
                <a:gd name="connsiteX71" fmla="*/ 917932 w 958519"/>
                <a:gd name="connsiteY71" fmla="*/ 530115 h 794837"/>
                <a:gd name="connsiteX72" fmla="*/ 859462 w 958519"/>
                <a:gd name="connsiteY72" fmla="*/ 73406 h 794837"/>
                <a:gd name="connsiteX73" fmla="*/ 824012 w 958519"/>
                <a:gd name="connsiteY73" fmla="*/ 41639 h 794837"/>
                <a:gd name="connsiteX74" fmla="*/ 136187 w 958519"/>
                <a:gd name="connsiteY74" fmla="*/ 41639 h 794837"/>
                <a:gd name="connsiteX75" fmla="*/ 130202 w 958519"/>
                <a:gd name="connsiteY75" fmla="*/ 204 h 794837"/>
                <a:gd name="connsiteX76" fmla="*/ 342903 w 958519"/>
                <a:gd name="connsiteY76" fmla="*/ 204 h 794837"/>
                <a:gd name="connsiteX77" fmla="*/ 819408 w 958519"/>
                <a:gd name="connsiteY77" fmla="*/ 204 h 794837"/>
                <a:gd name="connsiteX78" fmla="*/ 899976 w 958519"/>
                <a:gd name="connsiteY78" fmla="*/ 71564 h 794837"/>
                <a:gd name="connsiteX79" fmla="*/ 957986 w 958519"/>
                <a:gd name="connsiteY79" fmla="*/ 528272 h 794837"/>
                <a:gd name="connsiteX80" fmla="*/ 904120 w 958519"/>
                <a:gd name="connsiteY80" fmla="*/ 636003 h 794837"/>
                <a:gd name="connsiteX81" fmla="*/ 870051 w 958519"/>
                <a:gd name="connsiteY81" fmla="*/ 643369 h 794837"/>
                <a:gd name="connsiteX82" fmla="*/ 707533 w 958519"/>
                <a:gd name="connsiteY82" fmla="*/ 643369 h 794837"/>
                <a:gd name="connsiteX83" fmla="*/ 536728 w 958519"/>
                <a:gd name="connsiteY83" fmla="*/ 642909 h 794837"/>
                <a:gd name="connsiteX84" fmla="*/ 521995 w 958519"/>
                <a:gd name="connsiteY84" fmla="*/ 661325 h 794837"/>
                <a:gd name="connsiteX85" fmla="*/ 547317 w 958519"/>
                <a:gd name="connsiteY85" fmla="*/ 770898 h 794837"/>
                <a:gd name="connsiteX86" fmla="*/ 531203 w 958519"/>
                <a:gd name="connsiteY86" fmla="*/ 792996 h 794837"/>
                <a:gd name="connsiteX87" fmla="*/ 423932 w 958519"/>
                <a:gd name="connsiteY87" fmla="*/ 792536 h 794837"/>
                <a:gd name="connsiteX88" fmla="*/ 411962 w 958519"/>
                <a:gd name="connsiteY88" fmla="*/ 775502 h 794837"/>
                <a:gd name="connsiteX89" fmla="*/ 436823 w 958519"/>
                <a:gd name="connsiteY89" fmla="*/ 664087 h 794837"/>
                <a:gd name="connsiteX90" fmla="*/ 419789 w 958519"/>
                <a:gd name="connsiteY90" fmla="*/ 643369 h 794837"/>
                <a:gd name="connsiteX91" fmla="*/ 103039 w 958519"/>
                <a:gd name="connsiteY91" fmla="*/ 643369 h 794837"/>
                <a:gd name="connsiteX92" fmla="*/ 832 w 958519"/>
                <a:gd name="connsiteY92" fmla="*/ 528732 h 794837"/>
                <a:gd name="connsiteX93" fmla="*/ 60683 w 958519"/>
                <a:gd name="connsiteY93" fmla="*/ 59594 h 794837"/>
                <a:gd name="connsiteX94" fmla="*/ 130202 w 958519"/>
                <a:gd name="connsiteY94" fmla="*/ 204 h 794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58519" h="794837">
                  <a:moveTo>
                    <a:pt x="652747" y="294854"/>
                  </a:moveTo>
                  <a:cubicBezTo>
                    <a:pt x="717201" y="295314"/>
                    <a:pt x="781657" y="295314"/>
                    <a:pt x="846112" y="294854"/>
                  </a:cubicBezTo>
                  <a:cubicBezTo>
                    <a:pt x="859463" y="294854"/>
                    <a:pt x="864527" y="300379"/>
                    <a:pt x="866369" y="313270"/>
                  </a:cubicBezTo>
                  <a:cubicBezTo>
                    <a:pt x="874656" y="380026"/>
                    <a:pt x="883864" y="446783"/>
                    <a:pt x="892151" y="514000"/>
                  </a:cubicBezTo>
                  <a:cubicBezTo>
                    <a:pt x="894913" y="534257"/>
                    <a:pt x="885705" y="544846"/>
                    <a:pt x="864527" y="544846"/>
                  </a:cubicBezTo>
                  <a:cubicBezTo>
                    <a:pt x="831379" y="545767"/>
                    <a:pt x="797771" y="545307"/>
                    <a:pt x="764623" y="545307"/>
                  </a:cubicBezTo>
                  <a:cubicBezTo>
                    <a:pt x="731014" y="545307"/>
                    <a:pt x="697865" y="544846"/>
                    <a:pt x="664256" y="545307"/>
                  </a:cubicBezTo>
                  <a:cubicBezTo>
                    <a:pt x="650445" y="545307"/>
                    <a:pt x="645380" y="539782"/>
                    <a:pt x="644920" y="526431"/>
                  </a:cubicBezTo>
                  <a:lnTo>
                    <a:pt x="641880" y="465357"/>
                  </a:lnTo>
                  <a:lnTo>
                    <a:pt x="629441" y="467387"/>
                  </a:lnTo>
                  <a:lnTo>
                    <a:pt x="616525" y="466971"/>
                  </a:lnTo>
                  <a:lnTo>
                    <a:pt x="619140" y="519985"/>
                  </a:lnTo>
                  <a:cubicBezTo>
                    <a:pt x="620521" y="544386"/>
                    <a:pt x="618679" y="545767"/>
                    <a:pt x="594278" y="545767"/>
                  </a:cubicBezTo>
                  <a:cubicBezTo>
                    <a:pt x="556987" y="545306"/>
                    <a:pt x="519235" y="545306"/>
                    <a:pt x="481942" y="545306"/>
                  </a:cubicBezTo>
                  <a:cubicBezTo>
                    <a:pt x="444650" y="545306"/>
                    <a:pt x="406898" y="545306"/>
                    <a:pt x="369607" y="545306"/>
                  </a:cubicBezTo>
                  <a:cubicBezTo>
                    <a:pt x="346587" y="545306"/>
                    <a:pt x="344746" y="543925"/>
                    <a:pt x="345666" y="521826"/>
                  </a:cubicBezTo>
                  <a:cubicBezTo>
                    <a:pt x="348889" y="452307"/>
                    <a:pt x="352572" y="382788"/>
                    <a:pt x="355795" y="313269"/>
                  </a:cubicBezTo>
                  <a:cubicBezTo>
                    <a:pt x="356255" y="300839"/>
                    <a:pt x="361320" y="295314"/>
                    <a:pt x="374211" y="295775"/>
                  </a:cubicBezTo>
                  <a:cubicBezTo>
                    <a:pt x="446031" y="296235"/>
                    <a:pt x="518314" y="296235"/>
                    <a:pt x="590135" y="295775"/>
                  </a:cubicBezTo>
                  <a:cubicBezTo>
                    <a:pt x="603946" y="295775"/>
                    <a:pt x="608550" y="301760"/>
                    <a:pt x="609011" y="314651"/>
                  </a:cubicBezTo>
                  <a:lnTo>
                    <a:pt x="616342" y="463262"/>
                  </a:lnTo>
                  <a:lnTo>
                    <a:pt x="641779" y="463326"/>
                  </a:lnTo>
                  <a:lnTo>
                    <a:pt x="634331" y="313730"/>
                  </a:lnTo>
                  <a:cubicBezTo>
                    <a:pt x="633410" y="299918"/>
                    <a:pt x="638935" y="294854"/>
                    <a:pt x="652747" y="294854"/>
                  </a:cubicBezTo>
                  <a:close/>
                  <a:moveTo>
                    <a:pt x="115471" y="294854"/>
                  </a:moveTo>
                  <a:cubicBezTo>
                    <a:pt x="180386" y="295314"/>
                    <a:pt x="245762" y="295314"/>
                    <a:pt x="310677" y="294854"/>
                  </a:cubicBezTo>
                  <a:cubicBezTo>
                    <a:pt x="326331" y="294854"/>
                    <a:pt x="330934" y="300839"/>
                    <a:pt x="330474" y="316032"/>
                  </a:cubicBezTo>
                  <a:cubicBezTo>
                    <a:pt x="326791" y="383710"/>
                    <a:pt x="323568" y="451847"/>
                    <a:pt x="320346" y="519985"/>
                  </a:cubicBezTo>
                  <a:cubicBezTo>
                    <a:pt x="319425" y="543005"/>
                    <a:pt x="317583" y="545307"/>
                    <a:pt x="295024" y="545307"/>
                  </a:cubicBezTo>
                  <a:cubicBezTo>
                    <a:pt x="261876" y="545767"/>
                    <a:pt x="229187" y="545307"/>
                    <a:pt x="196499" y="545307"/>
                  </a:cubicBezTo>
                  <a:cubicBezTo>
                    <a:pt x="162891" y="545307"/>
                    <a:pt x="129743" y="545767"/>
                    <a:pt x="96134" y="545307"/>
                  </a:cubicBezTo>
                  <a:cubicBezTo>
                    <a:pt x="74496" y="545307"/>
                    <a:pt x="65288" y="535638"/>
                    <a:pt x="68050" y="514460"/>
                  </a:cubicBezTo>
                  <a:cubicBezTo>
                    <a:pt x="76337" y="448164"/>
                    <a:pt x="85545" y="381868"/>
                    <a:pt x="93832" y="315572"/>
                  </a:cubicBezTo>
                  <a:cubicBezTo>
                    <a:pt x="95674" y="301760"/>
                    <a:pt x="100278" y="294854"/>
                    <a:pt x="115471" y="294854"/>
                  </a:cubicBezTo>
                  <a:close/>
                  <a:moveTo>
                    <a:pt x="644460" y="61896"/>
                  </a:moveTo>
                  <a:cubicBezTo>
                    <a:pt x="697865" y="62357"/>
                    <a:pt x="750810" y="61896"/>
                    <a:pt x="804215" y="62357"/>
                  </a:cubicBezTo>
                  <a:cubicBezTo>
                    <a:pt x="826314" y="62357"/>
                    <a:pt x="833681" y="68802"/>
                    <a:pt x="836443" y="90901"/>
                  </a:cubicBezTo>
                  <a:cubicBezTo>
                    <a:pt x="843809" y="144306"/>
                    <a:pt x="850255" y="197713"/>
                    <a:pt x="857621" y="251118"/>
                  </a:cubicBezTo>
                  <a:cubicBezTo>
                    <a:pt x="859462" y="264009"/>
                    <a:pt x="853938" y="268153"/>
                    <a:pt x="841968" y="268153"/>
                  </a:cubicBezTo>
                  <a:cubicBezTo>
                    <a:pt x="810201" y="268153"/>
                    <a:pt x="777973" y="268153"/>
                    <a:pt x="745746" y="268153"/>
                  </a:cubicBezTo>
                  <a:cubicBezTo>
                    <a:pt x="713979" y="268153"/>
                    <a:pt x="682672" y="267692"/>
                    <a:pt x="650905" y="268153"/>
                  </a:cubicBezTo>
                  <a:cubicBezTo>
                    <a:pt x="637554" y="268153"/>
                    <a:pt x="631569" y="263088"/>
                    <a:pt x="631109" y="249737"/>
                  </a:cubicBezTo>
                  <a:cubicBezTo>
                    <a:pt x="628807" y="194030"/>
                    <a:pt x="626505" y="138782"/>
                    <a:pt x="623282" y="83074"/>
                  </a:cubicBezTo>
                  <a:cubicBezTo>
                    <a:pt x="622361" y="66500"/>
                    <a:pt x="628807" y="61436"/>
                    <a:pt x="644460" y="61896"/>
                  </a:cubicBezTo>
                  <a:close/>
                  <a:moveTo>
                    <a:pt x="390324" y="61896"/>
                  </a:moveTo>
                  <a:cubicBezTo>
                    <a:pt x="452016" y="62817"/>
                    <a:pt x="513249" y="62817"/>
                    <a:pt x="574941" y="61896"/>
                  </a:cubicBezTo>
                  <a:cubicBezTo>
                    <a:pt x="591055" y="61896"/>
                    <a:pt x="597040" y="67881"/>
                    <a:pt x="597500" y="83074"/>
                  </a:cubicBezTo>
                  <a:cubicBezTo>
                    <a:pt x="599802" y="137861"/>
                    <a:pt x="602564" y="193109"/>
                    <a:pt x="605327" y="247895"/>
                  </a:cubicBezTo>
                  <a:cubicBezTo>
                    <a:pt x="606247" y="263549"/>
                    <a:pt x="599802" y="268152"/>
                    <a:pt x="584609" y="268152"/>
                  </a:cubicBezTo>
                  <a:cubicBezTo>
                    <a:pt x="551461" y="267692"/>
                    <a:pt x="517392" y="268152"/>
                    <a:pt x="483323" y="268152"/>
                  </a:cubicBezTo>
                  <a:cubicBezTo>
                    <a:pt x="448333" y="268152"/>
                    <a:pt x="412883" y="267692"/>
                    <a:pt x="377894" y="268152"/>
                  </a:cubicBezTo>
                  <a:cubicBezTo>
                    <a:pt x="364082" y="268152"/>
                    <a:pt x="358557" y="263088"/>
                    <a:pt x="359478" y="249276"/>
                  </a:cubicBezTo>
                  <a:cubicBezTo>
                    <a:pt x="362240" y="193569"/>
                    <a:pt x="365003" y="138321"/>
                    <a:pt x="367305" y="82614"/>
                  </a:cubicBezTo>
                  <a:cubicBezTo>
                    <a:pt x="367765" y="66961"/>
                    <a:pt x="374671" y="61436"/>
                    <a:pt x="390324" y="61896"/>
                  </a:cubicBezTo>
                  <a:close/>
                  <a:moveTo>
                    <a:pt x="152302" y="61896"/>
                  </a:moveTo>
                  <a:cubicBezTo>
                    <a:pt x="209851" y="61896"/>
                    <a:pt x="266939" y="61896"/>
                    <a:pt x="324488" y="61896"/>
                  </a:cubicBezTo>
                  <a:cubicBezTo>
                    <a:pt x="337379" y="61896"/>
                    <a:pt x="342443" y="67881"/>
                    <a:pt x="341522" y="80312"/>
                  </a:cubicBezTo>
                  <a:cubicBezTo>
                    <a:pt x="338760" y="136940"/>
                    <a:pt x="335998" y="193569"/>
                    <a:pt x="333696" y="250197"/>
                  </a:cubicBezTo>
                  <a:cubicBezTo>
                    <a:pt x="333235" y="262627"/>
                    <a:pt x="327711" y="267692"/>
                    <a:pt x="314820" y="267692"/>
                  </a:cubicBezTo>
                  <a:cubicBezTo>
                    <a:pt x="282592" y="268152"/>
                    <a:pt x="249905" y="268152"/>
                    <a:pt x="216757" y="268152"/>
                  </a:cubicBezTo>
                  <a:cubicBezTo>
                    <a:pt x="184990" y="268152"/>
                    <a:pt x="153683" y="267692"/>
                    <a:pt x="121916" y="268152"/>
                  </a:cubicBezTo>
                  <a:cubicBezTo>
                    <a:pt x="106723" y="268613"/>
                    <a:pt x="100738" y="263088"/>
                    <a:pt x="102580" y="247435"/>
                  </a:cubicBezTo>
                  <a:cubicBezTo>
                    <a:pt x="109946" y="194029"/>
                    <a:pt x="116852" y="140623"/>
                    <a:pt x="123758" y="87217"/>
                  </a:cubicBezTo>
                  <a:cubicBezTo>
                    <a:pt x="126060" y="71104"/>
                    <a:pt x="135267" y="61896"/>
                    <a:pt x="152302" y="61896"/>
                  </a:cubicBezTo>
                  <a:close/>
                  <a:moveTo>
                    <a:pt x="136187" y="41639"/>
                  </a:moveTo>
                  <a:cubicBezTo>
                    <a:pt x="112247" y="41639"/>
                    <a:pt x="104420" y="48084"/>
                    <a:pt x="101198" y="71564"/>
                  </a:cubicBezTo>
                  <a:cubicBezTo>
                    <a:pt x="95673" y="108396"/>
                    <a:pt x="91069" y="145687"/>
                    <a:pt x="86465" y="182979"/>
                  </a:cubicBezTo>
                  <a:cubicBezTo>
                    <a:pt x="72193" y="296696"/>
                    <a:pt x="57461" y="409953"/>
                    <a:pt x="43188" y="523209"/>
                  </a:cubicBezTo>
                  <a:cubicBezTo>
                    <a:pt x="38584" y="556817"/>
                    <a:pt x="45951" y="563723"/>
                    <a:pt x="80020" y="563723"/>
                  </a:cubicBezTo>
                  <a:cubicBezTo>
                    <a:pt x="213073" y="563723"/>
                    <a:pt x="346125" y="563723"/>
                    <a:pt x="479180" y="563723"/>
                  </a:cubicBezTo>
                  <a:cubicBezTo>
                    <a:pt x="615455" y="563723"/>
                    <a:pt x="751270" y="563723"/>
                    <a:pt x="887546" y="563263"/>
                  </a:cubicBezTo>
                  <a:cubicBezTo>
                    <a:pt x="912407" y="563263"/>
                    <a:pt x="921155" y="554055"/>
                    <a:pt x="917932" y="530115"/>
                  </a:cubicBezTo>
                  <a:cubicBezTo>
                    <a:pt x="898595" y="377725"/>
                    <a:pt x="878799" y="225795"/>
                    <a:pt x="859462" y="73406"/>
                  </a:cubicBezTo>
                  <a:cubicBezTo>
                    <a:pt x="856240" y="49005"/>
                    <a:pt x="848413" y="41639"/>
                    <a:pt x="824012" y="41639"/>
                  </a:cubicBezTo>
                  <a:cubicBezTo>
                    <a:pt x="594738" y="41639"/>
                    <a:pt x="365463" y="41639"/>
                    <a:pt x="136187" y="41639"/>
                  </a:cubicBezTo>
                  <a:close/>
                  <a:moveTo>
                    <a:pt x="130202" y="204"/>
                  </a:moveTo>
                  <a:cubicBezTo>
                    <a:pt x="201102" y="-257"/>
                    <a:pt x="272002" y="204"/>
                    <a:pt x="342903" y="204"/>
                  </a:cubicBezTo>
                  <a:cubicBezTo>
                    <a:pt x="501738" y="204"/>
                    <a:pt x="660573" y="204"/>
                    <a:pt x="819408" y="204"/>
                  </a:cubicBezTo>
                  <a:cubicBezTo>
                    <a:pt x="869130" y="204"/>
                    <a:pt x="893991" y="22302"/>
                    <a:pt x="899976" y="71564"/>
                  </a:cubicBezTo>
                  <a:cubicBezTo>
                    <a:pt x="919313" y="223954"/>
                    <a:pt x="938649" y="376343"/>
                    <a:pt x="957986" y="528272"/>
                  </a:cubicBezTo>
                  <a:cubicBezTo>
                    <a:pt x="962590" y="566024"/>
                    <a:pt x="936808" y="617588"/>
                    <a:pt x="904120" y="636003"/>
                  </a:cubicBezTo>
                  <a:cubicBezTo>
                    <a:pt x="893531" y="641988"/>
                    <a:pt x="882021" y="643369"/>
                    <a:pt x="870051" y="643369"/>
                  </a:cubicBezTo>
                  <a:cubicBezTo>
                    <a:pt x="816646" y="643369"/>
                    <a:pt x="761859" y="643369"/>
                    <a:pt x="707533" y="643369"/>
                  </a:cubicBezTo>
                  <a:cubicBezTo>
                    <a:pt x="650445" y="643369"/>
                    <a:pt x="593817" y="643830"/>
                    <a:pt x="536728" y="642909"/>
                  </a:cubicBezTo>
                  <a:cubicBezTo>
                    <a:pt x="521995" y="642909"/>
                    <a:pt x="518312" y="647053"/>
                    <a:pt x="521995" y="661325"/>
                  </a:cubicBezTo>
                  <a:cubicBezTo>
                    <a:pt x="530743" y="697696"/>
                    <a:pt x="538109" y="734527"/>
                    <a:pt x="547317" y="770898"/>
                  </a:cubicBezTo>
                  <a:cubicBezTo>
                    <a:pt x="551461" y="786551"/>
                    <a:pt x="546857" y="792076"/>
                    <a:pt x="531203" y="792996"/>
                  </a:cubicBezTo>
                  <a:cubicBezTo>
                    <a:pt x="495293" y="795298"/>
                    <a:pt x="459843" y="795759"/>
                    <a:pt x="423932" y="792536"/>
                  </a:cubicBezTo>
                  <a:cubicBezTo>
                    <a:pt x="411502" y="791615"/>
                    <a:pt x="409200" y="786551"/>
                    <a:pt x="411962" y="775502"/>
                  </a:cubicBezTo>
                  <a:cubicBezTo>
                    <a:pt x="420709" y="738210"/>
                    <a:pt x="428536" y="701379"/>
                    <a:pt x="436823" y="664087"/>
                  </a:cubicBezTo>
                  <a:cubicBezTo>
                    <a:pt x="441427" y="644290"/>
                    <a:pt x="440506" y="643369"/>
                    <a:pt x="419789" y="643369"/>
                  </a:cubicBezTo>
                  <a:cubicBezTo>
                    <a:pt x="314358" y="643369"/>
                    <a:pt x="208929" y="643369"/>
                    <a:pt x="103039" y="643369"/>
                  </a:cubicBezTo>
                  <a:cubicBezTo>
                    <a:pt x="41347" y="643369"/>
                    <a:pt x="-6994" y="589964"/>
                    <a:pt x="832" y="528732"/>
                  </a:cubicBezTo>
                  <a:cubicBezTo>
                    <a:pt x="20168" y="372199"/>
                    <a:pt x="40426" y="216127"/>
                    <a:pt x="60683" y="59594"/>
                  </a:cubicBezTo>
                  <a:cubicBezTo>
                    <a:pt x="65287" y="24144"/>
                    <a:pt x="93371" y="664"/>
                    <a:pt x="130202" y="204"/>
                  </a:cubicBezTo>
                  <a:close/>
                </a:path>
              </a:pathLst>
            </a:custGeom>
            <a:solidFill>
              <a:schemeClr val="accent1"/>
            </a:solidFill>
            <a:ln w="4596" cap="flat">
              <a:noFill/>
              <a:prstDash val="solid"/>
              <a:miter/>
            </a:ln>
          </p:spPr>
          <p:txBody>
            <a:bodyPr rtlCol="0" anchor="ctr"/>
            <a:lstStyle/>
            <a:p>
              <a:endParaRPr lang="en-US"/>
            </a:p>
          </p:txBody>
        </p:sp>
        <p:sp>
          <p:nvSpPr>
            <p:cNvPr id="41" name="Freeform: Shape 40">
              <a:extLst>
                <a:ext uri="{FF2B5EF4-FFF2-40B4-BE49-F238E27FC236}">
                  <a16:creationId xmlns:a16="http://schemas.microsoft.com/office/drawing/2014/main" id="{A86273BA-E6AD-48DB-8FB4-3FC95F003612}"/>
                </a:ext>
              </a:extLst>
            </p:cNvPr>
            <p:cNvSpPr/>
            <p:nvPr/>
          </p:nvSpPr>
          <p:spPr>
            <a:xfrm>
              <a:off x="5965674" y="3035109"/>
              <a:ext cx="303918" cy="252021"/>
            </a:xfrm>
            <a:custGeom>
              <a:avLst/>
              <a:gdLst>
                <a:gd name="connsiteX0" fmla="*/ 652747 w 958519"/>
                <a:gd name="connsiteY0" fmla="*/ 294854 h 794837"/>
                <a:gd name="connsiteX1" fmla="*/ 846112 w 958519"/>
                <a:gd name="connsiteY1" fmla="*/ 294854 h 794837"/>
                <a:gd name="connsiteX2" fmla="*/ 866369 w 958519"/>
                <a:gd name="connsiteY2" fmla="*/ 313270 h 794837"/>
                <a:gd name="connsiteX3" fmla="*/ 892151 w 958519"/>
                <a:gd name="connsiteY3" fmla="*/ 514000 h 794837"/>
                <a:gd name="connsiteX4" fmla="*/ 864527 w 958519"/>
                <a:gd name="connsiteY4" fmla="*/ 544846 h 794837"/>
                <a:gd name="connsiteX5" fmla="*/ 764623 w 958519"/>
                <a:gd name="connsiteY5" fmla="*/ 545307 h 794837"/>
                <a:gd name="connsiteX6" fmla="*/ 664256 w 958519"/>
                <a:gd name="connsiteY6" fmla="*/ 545307 h 794837"/>
                <a:gd name="connsiteX7" fmla="*/ 644920 w 958519"/>
                <a:gd name="connsiteY7" fmla="*/ 526431 h 794837"/>
                <a:gd name="connsiteX8" fmla="*/ 641880 w 958519"/>
                <a:gd name="connsiteY8" fmla="*/ 465357 h 794837"/>
                <a:gd name="connsiteX9" fmla="*/ 629441 w 958519"/>
                <a:gd name="connsiteY9" fmla="*/ 467387 h 794837"/>
                <a:gd name="connsiteX10" fmla="*/ 616525 w 958519"/>
                <a:gd name="connsiteY10" fmla="*/ 466971 h 794837"/>
                <a:gd name="connsiteX11" fmla="*/ 619140 w 958519"/>
                <a:gd name="connsiteY11" fmla="*/ 519985 h 794837"/>
                <a:gd name="connsiteX12" fmla="*/ 594278 w 958519"/>
                <a:gd name="connsiteY12" fmla="*/ 545767 h 794837"/>
                <a:gd name="connsiteX13" fmla="*/ 481942 w 958519"/>
                <a:gd name="connsiteY13" fmla="*/ 545306 h 794837"/>
                <a:gd name="connsiteX14" fmla="*/ 369607 w 958519"/>
                <a:gd name="connsiteY14" fmla="*/ 545306 h 794837"/>
                <a:gd name="connsiteX15" fmla="*/ 345666 w 958519"/>
                <a:gd name="connsiteY15" fmla="*/ 521826 h 794837"/>
                <a:gd name="connsiteX16" fmla="*/ 355795 w 958519"/>
                <a:gd name="connsiteY16" fmla="*/ 313269 h 794837"/>
                <a:gd name="connsiteX17" fmla="*/ 374211 w 958519"/>
                <a:gd name="connsiteY17" fmla="*/ 295775 h 794837"/>
                <a:gd name="connsiteX18" fmla="*/ 590135 w 958519"/>
                <a:gd name="connsiteY18" fmla="*/ 295775 h 794837"/>
                <a:gd name="connsiteX19" fmla="*/ 609011 w 958519"/>
                <a:gd name="connsiteY19" fmla="*/ 314651 h 794837"/>
                <a:gd name="connsiteX20" fmla="*/ 616342 w 958519"/>
                <a:gd name="connsiteY20" fmla="*/ 463262 h 794837"/>
                <a:gd name="connsiteX21" fmla="*/ 641779 w 958519"/>
                <a:gd name="connsiteY21" fmla="*/ 463326 h 794837"/>
                <a:gd name="connsiteX22" fmla="*/ 634331 w 958519"/>
                <a:gd name="connsiteY22" fmla="*/ 313730 h 794837"/>
                <a:gd name="connsiteX23" fmla="*/ 652747 w 958519"/>
                <a:gd name="connsiteY23" fmla="*/ 294854 h 794837"/>
                <a:gd name="connsiteX24" fmla="*/ 115471 w 958519"/>
                <a:gd name="connsiteY24" fmla="*/ 294854 h 794837"/>
                <a:gd name="connsiteX25" fmla="*/ 310677 w 958519"/>
                <a:gd name="connsiteY25" fmla="*/ 294854 h 794837"/>
                <a:gd name="connsiteX26" fmla="*/ 330474 w 958519"/>
                <a:gd name="connsiteY26" fmla="*/ 316032 h 794837"/>
                <a:gd name="connsiteX27" fmla="*/ 320346 w 958519"/>
                <a:gd name="connsiteY27" fmla="*/ 519985 h 794837"/>
                <a:gd name="connsiteX28" fmla="*/ 295024 w 958519"/>
                <a:gd name="connsiteY28" fmla="*/ 545307 h 794837"/>
                <a:gd name="connsiteX29" fmla="*/ 196499 w 958519"/>
                <a:gd name="connsiteY29" fmla="*/ 545307 h 794837"/>
                <a:gd name="connsiteX30" fmla="*/ 96134 w 958519"/>
                <a:gd name="connsiteY30" fmla="*/ 545307 h 794837"/>
                <a:gd name="connsiteX31" fmla="*/ 68050 w 958519"/>
                <a:gd name="connsiteY31" fmla="*/ 514460 h 794837"/>
                <a:gd name="connsiteX32" fmla="*/ 93832 w 958519"/>
                <a:gd name="connsiteY32" fmla="*/ 315572 h 794837"/>
                <a:gd name="connsiteX33" fmla="*/ 115471 w 958519"/>
                <a:gd name="connsiteY33" fmla="*/ 294854 h 794837"/>
                <a:gd name="connsiteX34" fmla="*/ 644460 w 958519"/>
                <a:gd name="connsiteY34" fmla="*/ 61896 h 794837"/>
                <a:gd name="connsiteX35" fmla="*/ 804215 w 958519"/>
                <a:gd name="connsiteY35" fmla="*/ 62357 h 794837"/>
                <a:gd name="connsiteX36" fmla="*/ 836443 w 958519"/>
                <a:gd name="connsiteY36" fmla="*/ 90901 h 794837"/>
                <a:gd name="connsiteX37" fmla="*/ 857621 w 958519"/>
                <a:gd name="connsiteY37" fmla="*/ 251118 h 794837"/>
                <a:gd name="connsiteX38" fmla="*/ 841968 w 958519"/>
                <a:gd name="connsiteY38" fmla="*/ 268153 h 794837"/>
                <a:gd name="connsiteX39" fmla="*/ 745746 w 958519"/>
                <a:gd name="connsiteY39" fmla="*/ 268153 h 794837"/>
                <a:gd name="connsiteX40" fmla="*/ 650905 w 958519"/>
                <a:gd name="connsiteY40" fmla="*/ 268153 h 794837"/>
                <a:gd name="connsiteX41" fmla="*/ 631109 w 958519"/>
                <a:gd name="connsiteY41" fmla="*/ 249737 h 794837"/>
                <a:gd name="connsiteX42" fmla="*/ 623282 w 958519"/>
                <a:gd name="connsiteY42" fmla="*/ 83074 h 794837"/>
                <a:gd name="connsiteX43" fmla="*/ 644460 w 958519"/>
                <a:gd name="connsiteY43" fmla="*/ 61896 h 794837"/>
                <a:gd name="connsiteX44" fmla="*/ 390324 w 958519"/>
                <a:gd name="connsiteY44" fmla="*/ 61896 h 794837"/>
                <a:gd name="connsiteX45" fmla="*/ 574941 w 958519"/>
                <a:gd name="connsiteY45" fmla="*/ 61896 h 794837"/>
                <a:gd name="connsiteX46" fmla="*/ 597500 w 958519"/>
                <a:gd name="connsiteY46" fmla="*/ 83074 h 794837"/>
                <a:gd name="connsiteX47" fmla="*/ 605327 w 958519"/>
                <a:gd name="connsiteY47" fmla="*/ 247895 h 794837"/>
                <a:gd name="connsiteX48" fmla="*/ 584609 w 958519"/>
                <a:gd name="connsiteY48" fmla="*/ 268152 h 794837"/>
                <a:gd name="connsiteX49" fmla="*/ 483323 w 958519"/>
                <a:gd name="connsiteY49" fmla="*/ 268152 h 794837"/>
                <a:gd name="connsiteX50" fmla="*/ 377894 w 958519"/>
                <a:gd name="connsiteY50" fmla="*/ 268152 h 794837"/>
                <a:gd name="connsiteX51" fmla="*/ 359478 w 958519"/>
                <a:gd name="connsiteY51" fmla="*/ 249276 h 794837"/>
                <a:gd name="connsiteX52" fmla="*/ 367305 w 958519"/>
                <a:gd name="connsiteY52" fmla="*/ 82614 h 794837"/>
                <a:gd name="connsiteX53" fmla="*/ 390324 w 958519"/>
                <a:gd name="connsiteY53" fmla="*/ 61896 h 794837"/>
                <a:gd name="connsiteX54" fmla="*/ 152302 w 958519"/>
                <a:gd name="connsiteY54" fmla="*/ 61896 h 794837"/>
                <a:gd name="connsiteX55" fmla="*/ 324488 w 958519"/>
                <a:gd name="connsiteY55" fmla="*/ 61896 h 794837"/>
                <a:gd name="connsiteX56" fmla="*/ 341522 w 958519"/>
                <a:gd name="connsiteY56" fmla="*/ 80312 h 794837"/>
                <a:gd name="connsiteX57" fmla="*/ 333696 w 958519"/>
                <a:gd name="connsiteY57" fmla="*/ 250197 h 794837"/>
                <a:gd name="connsiteX58" fmla="*/ 314820 w 958519"/>
                <a:gd name="connsiteY58" fmla="*/ 267692 h 794837"/>
                <a:gd name="connsiteX59" fmla="*/ 216757 w 958519"/>
                <a:gd name="connsiteY59" fmla="*/ 268152 h 794837"/>
                <a:gd name="connsiteX60" fmla="*/ 121916 w 958519"/>
                <a:gd name="connsiteY60" fmla="*/ 268152 h 794837"/>
                <a:gd name="connsiteX61" fmla="*/ 102580 w 958519"/>
                <a:gd name="connsiteY61" fmla="*/ 247435 h 794837"/>
                <a:gd name="connsiteX62" fmla="*/ 123758 w 958519"/>
                <a:gd name="connsiteY62" fmla="*/ 87217 h 794837"/>
                <a:gd name="connsiteX63" fmla="*/ 152302 w 958519"/>
                <a:gd name="connsiteY63" fmla="*/ 61896 h 794837"/>
                <a:gd name="connsiteX64" fmla="*/ 136187 w 958519"/>
                <a:gd name="connsiteY64" fmla="*/ 41639 h 794837"/>
                <a:gd name="connsiteX65" fmla="*/ 101198 w 958519"/>
                <a:gd name="connsiteY65" fmla="*/ 71564 h 794837"/>
                <a:gd name="connsiteX66" fmla="*/ 86465 w 958519"/>
                <a:gd name="connsiteY66" fmla="*/ 182979 h 794837"/>
                <a:gd name="connsiteX67" fmla="*/ 43188 w 958519"/>
                <a:gd name="connsiteY67" fmla="*/ 523209 h 794837"/>
                <a:gd name="connsiteX68" fmla="*/ 80020 w 958519"/>
                <a:gd name="connsiteY68" fmla="*/ 563723 h 794837"/>
                <a:gd name="connsiteX69" fmla="*/ 479180 w 958519"/>
                <a:gd name="connsiteY69" fmla="*/ 563723 h 794837"/>
                <a:gd name="connsiteX70" fmla="*/ 887546 w 958519"/>
                <a:gd name="connsiteY70" fmla="*/ 563263 h 794837"/>
                <a:gd name="connsiteX71" fmla="*/ 917932 w 958519"/>
                <a:gd name="connsiteY71" fmla="*/ 530115 h 794837"/>
                <a:gd name="connsiteX72" fmla="*/ 859462 w 958519"/>
                <a:gd name="connsiteY72" fmla="*/ 73406 h 794837"/>
                <a:gd name="connsiteX73" fmla="*/ 824012 w 958519"/>
                <a:gd name="connsiteY73" fmla="*/ 41639 h 794837"/>
                <a:gd name="connsiteX74" fmla="*/ 136187 w 958519"/>
                <a:gd name="connsiteY74" fmla="*/ 41639 h 794837"/>
                <a:gd name="connsiteX75" fmla="*/ 130202 w 958519"/>
                <a:gd name="connsiteY75" fmla="*/ 204 h 794837"/>
                <a:gd name="connsiteX76" fmla="*/ 342903 w 958519"/>
                <a:gd name="connsiteY76" fmla="*/ 204 h 794837"/>
                <a:gd name="connsiteX77" fmla="*/ 819408 w 958519"/>
                <a:gd name="connsiteY77" fmla="*/ 204 h 794837"/>
                <a:gd name="connsiteX78" fmla="*/ 899976 w 958519"/>
                <a:gd name="connsiteY78" fmla="*/ 71564 h 794837"/>
                <a:gd name="connsiteX79" fmla="*/ 957986 w 958519"/>
                <a:gd name="connsiteY79" fmla="*/ 528272 h 794837"/>
                <a:gd name="connsiteX80" fmla="*/ 904120 w 958519"/>
                <a:gd name="connsiteY80" fmla="*/ 636003 h 794837"/>
                <a:gd name="connsiteX81" fmla="*/ 870051 w 958519"/>
                <a:gd name="connsiteY81" fmla="*/ 643369 h 794837"/>
                <a:gd name="connsiteX82" fmla="*/ 707533 w 958519"/>
                <a:gd name="connsiteY82" fmla="*/ 643369 h 794837"/>
                <a:gd name="connsiteX83" fmla="*/ 536728 w 958519"/>
                <a:gd name="connsiteY83" fmla="*/ 642909 h 794837"/>
                <a:gd name="connsiteX84" fmla="*/ 521995 w 958519"/>
                <a:gd name="connsiteY84" fmla="*/ 661325 h 794837"/>
                <a:gd name="connsiteX85" fmla="*/ 547317 w 958519"/>
                <a:gd name="connsiteY85" fmla="*/ 770898 h 794837"/>
                <a:gd name="connsiteX86" fmla="*/ 531203 w 958519"/>
                <a:gd name="connsiteY86" fmla="*/ 792996 h 794837"/>
                <a:gd name="connsiteX87" fmla="*/ 423932 w 958519"/>
                <a:gd name="connsiteY87" fmla="*/ 792536 h 794837"/>
                <a:gd name="connsiteX88" fmla="*/ 411962 w 958519"/>
                <a:gd name="connsiteY88" fmla="*/ 775502 h 794837"/>
                <a:gd name="connsiteX89" fmla="*/ 436823 w 958519"/>
                <a:gd name="connsiteY89" fmla="*/ 664087 h 794837"/>
                <a:gd name="connsiteX90" fmla="*/ 419789 w 958519"/>
                <a:gd name="connsiteY90" fmla="*/ 643369 h 794837"/>
                <a:gd name="connsiteX91" fmla="*/ 103039 w 958519"/>
                <a:gd name="connsiteY91" fmla="*/ 643369 h 794837"/>
                <a:gd name="connsiteX92" fmla="*/ 832 w 958519"/>
                <a:gd name="connsiteY92" fmla="*/ 528732 h 794837"/>
                <a:gd name="connsiteX93" fmla="*/ 60683 w 958519"/>
                <a:gd name="connsiteY93" fmla="*/ 59594 h 794837"/>
                <a:gd name="connsiteX94" fmla="*/ 130202 w 958519"/>
                <a:gd name="connsiteY94" fmla="*/ 204 h 794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58519" h="794837">
                  <a:moveTo>
                    <a:pt x="652747" y="294854"/>
                  </a:moveTo>
                  <a:cubicBezTo>
                    <a:pt x="717201" y="295314"/>
                    <a:pt x="781657" y="295314"/>
                    <a:pt x="846112" y="294854"/>
                  </a:cubicBezTo>
                  <a:cubicBezTo>
                    <a:pt x="859463" y="294854"/>
                    <a:pt x="864527" y="300379"/>
                    <a:pt x="866369" y="313270"/>
                  </a:cubicBezTo>
                  <a:cubicBezTo>
                    <a:pt x="874656" y="380026"/>
                    <a:pt x="883864" y="446783"/>
                    <a:pt x="892151" y="514000"/>
                  </a:cubicBezTo>
                  <a:cubicBezTo>
                    <a:pt x="894913" y="534257"/>
                    <a:pt x="885705" y="544846"/>
                    <a:pt x="864527" y="544846"/>
                  </a:cubicBezTo>
                  <a:cubicBezTo>
                    <a:pt x="831379" y="545767"/>
                    <a:pt x="797771" y="545307"/>
                    <a:pt x="764623" y="545307"/>
                  </a:cubicBezTo>
                  <a:cubicBezTo>
                    <a:pt x="731014" y="545307"/>
                    <a:pt x="697865" y="544846"/>
                    <a:pt x="664256" y="545307"/>
                  </a:cubicBezTo>
                  <a:cubicBezTo>
                    <a:pt x="650445" y="545307"/>
                    <a:pt x="645380" y="539782"/>
                    <a:pt x="644920" y="526431"/>
                  </a:cubicBezTo>
                  <a:lnTo>
                    <a:pt x="641880" y="465357"/>
                  </a:lnTo>
                  <a:lnTo>
                    <a:pt x="629441" y="467387"/>
                  </a:lnTo>
                  <a:lnTo>
                    <a:pt x="616525" y="466971"/>
                  </a:lnTo>
                  <a:lnTo>
                    <a:pt x="619140" y="519985"/>
                  </a:lnTo>
                  <a:cubicBezTo>
                    <a:pt x="620521" y="544386"/>
                    <a:pt x="618679" y="545767"/>
                    <a:pt x="594278" y="545767"/>
                  </a:cubicBezTo>
                  <a:cubicBezTo>
                    <a:pt x="556987" y="545306"/>
                    <a:pt x="519235" y="545306"/>
                    <a:pt x="481942" y="545306"/>
                  </a:cubicBezTo>
                  <a:cubicBezTo>
                    <a:pt x="444650" y="545306"/>
                    <a:pt x="406898" y="545306"/>
                    <a:pt x="369607" y="545306"/>
                  </a:cubicBezTo>
                  <a:cubicBezTo>
                    <a:pt x="346587" y="545306"/>
                    <a:pt x="344746" y="543925"/>
                    <a:pt x="345666" y="521826"/>
                  </a:cubicBezTo>
                  <a:cubicBezTo>
                    <a:pt x="348889" y="452307"/>
                    <a:pt x="352572" y="382788"/>
                    <a:pt x="355795" y="313269"/>
                  </a:cubicBezTo>
                  <a:cubicBezTo>
                    <a:pt x="356255" y="300839"/>
                    <a:pt x="361320" y="295314"/>
                    <a:pt x="374211" y="295775"/>
                  </a:cubicBezTo>
                  <a:cubicBezTo>
                    <a:pt x="446031" y="296235"/>
                    <a:pt x="518314" y="296235"/>
                    <a:pt x="590135" y="295775"/>
                  </a:cubicBezTo>
                  <a:cubicBezTo>
                    <a:pt x="603946" y="295775"/>
                    <a:pt x="608550" y="301760"/>
                    <a:pt x="609011" y="314651"/>
                  </a:cubicBezTo>
                  <a:lnTo>
                    <a:pt x="616342" y="463262"/>
                  </a:lnTo>
                  <a:lnTo>
                    <a:pt x="641779" y="463326"/>
                  </a:lnTo>
                  <a:lnTo>
                    <a:pt x="634331" y="313730"/>
                  </a:lnTo>
                  <a:cubicBezTo>
                    <a:pt x="633410" y="299918"/>
                    <a:pt x="638935" y="294854"/>
                    <a:pt x="652747" y="294854"/>
                  </a:cubicBezTo>
                  <a:close/>
                  <a:moveTo>
                    <a:pt x="115471" y="294854"/>
                  </a:moveTo>
                  <a:cubicBezTo>
                    <a:pt x="180386" y="295314"/>
                    <a:pt x="245762" y="295314"/>
                    <a:pt x="310677" y="294854"/>
                  </a:cubicBezTo>
                  <a:cubicBezTo>
                    <a:pt x="326331" y="294854"/>
                    <a:pt x="330934" y="300839"/>
                    <a:pt x="330474" y="316032"/>
                  </a:cubicBezTo>
                  <a:cubicBezTo>
                    <a:pt x="326791" y="383710"/>
                    <a:pt x="323568" y="451847"/>
                    <a:pt x="320346" y="519985"/>
                  </a:cubicBezTo>
                  <a:cubicBezTo>
                    <a:pt x="319425" y="543005"/>
                    <a:pt x="317583" y="545307"/>
                    <a:pt x="295024" y="545307"/>
                  </a:cubicBezTo>
                  <a:cubicBezTo>
                    <a:pt x="261876" y="545767"/>
                    <a:pt x="229187" y="545307"/>
                    <a:pt x="196499" y="545307"/>
                  </a:cubicBezTo>
                  <a:cubicBezTo>
                    <a:pt x="162891" y="545307"/>
                    <a:pt x="129743" y="545767"/>
                    <a:pt x="96134" y="545307"/>
                  </a:cubicBezTo>
                  <a:cubicBezTo>
                    <a:pt x="74496" y="545307"/>
                    <a:pt x="65288" y="535638"/>
                    <a:pt x="68050" y="514460"/>
                  </a:cubicBezTo>
                  <a:cubicBezTo>
                    <a:pt x="76337" y="448164"/>
                    <a:pt x="85545" y="381868"/>
                    <a:pt x="93832" y="315572"/>
                  </a:cubicBezTo>
                  <a:cubicBezTo>
                    <a:pt x="95674" y="301760"/>
                    <a:pt x="100278" y="294854"/>
                    <a:pt x="115471" y="294854"/>
                  </a:cubicBezTo>
                  <a:close/>
                  <a:moveTo>
                    <a:pt x="644460" y="61896"/>
                  </a:moveTo>
                  <a:cubicBezTo>
                    <a:pt x="697865" y="62357"/>
                    <a:pt x="750810" y="61896"/>
                    <a:pt x="804215" y="62357"/>
                  </a:cubicBezTo>
                  <a:cubicBezTo>
                    <a:pt x="826314" y="62357"/>
                    <a:pt x="833681" y="68802"/>
                    <a:pt x="836443" y="90901"/>
                  </a:cubicBezTo>
                  <a:cubicBezTo>
                    <a:pt x="843809" y="144306"/>
                    <a:pt x="850255" y="197713"/>
                    <a:pt x="857621" y="251118"/>
                  </a:cubicBezTo>
                  <a:cubicBezTo>
                    <a:pt x="859462" y="264009"/>
                    <a:pt x="853938" y="268153"/>
                    <a:pt x="841968" y="268153"/>
                  </a:cubicBezTo>
                  <a:cubicBezTo>
                    <a:pt x="810201" y="268153"/>
                    <a:pt x="777973" y="268153"/>
                    <a:pt x="745746" y="268153"/>
                  </a:cubicBezTo>
                  <a:cubicBezTo>
                    <a:pt x="713979" y="268153"/>
                    <a:pt x="682672" y="267692"/>
                    <a:pt x="650905" y="268153"/>
                  </a:cubicBezTo>
                  <a:cubicBezTo>
                    <a:pt x="637554" y="268153"/>
                    <a:pt x="631569" y="263088"/>
                    <a:pt x="631109" y="249737"/>
                  </a:cubicBezTo>
                  <a:cubicBezTo>
                    <a:pt x="628807" y="194030"/>
                    <a:pt x="626505" y="138782"/>
                    <a:pt x="623282" y="83074"/>
                  </a:cubicBezTo>
                  <a:cubicBezTo>
                    <a:pt x="622361" y="66500"/>
                    <a:pt x="628807" y="61436"/>
                    <a:pt x="644460" y="61896"/>
                  </a:cubicBezTo>
                  <a:close/>
                  <a:moveTo>
                    <a:pt x="390324" y="61896"/>
                  </a:moveTo>
                  <a:cubicBezTo>
                    <a:pt x="452016" y="62817"/>
                    <a:pt x="513249" y="62817"/>
                    <a:pt x="574941" y="61896"/>
                  </a:cubicBezTo>
                  <a:cubicBezTo>
                    <a:pt x="591055" y="61896"/>
                    <a:pt x="597040" y="67881"/>
                    <a:pt x="597500" y="83074"/>
                  </a:cubicBezTo>
                  <a:cubicBezTo>
                    <a:pt x="599802" y="137861"/>
                    <a:pt x="602564" y="193109"/>
                    <a:pt x="605327" y="247895"/>
                  </a:cubicBezTo>
                  <a:cubicBezTo>
                    <a:pt x="606247" y="263549"/>
                    <a:pt x="599802" y="268152"/>
                    <a:pt x="584609" y="268152"/>
                  </a:cubicBezTo>
                  <a:cubicBezTo>
                    <a:pt x="551461" y="267692"/>
                    <a:pt x="517392" y="268152"/>
                    <a:pt x="483323" y="268152"/>
                  </a:cubicBezTo>
                  <a:cubicBezTo>
                    <a:pt x="448333" y="268152"/>
                    <a:pt x="412883" y="267692"/>
                    <a:pt x="377894" y="268152"/>
                  </a:cubicBezTo>
                  <a:cubicBezTo>
                    <a:pt x="364082" y="268152"/>
                    <a:pt x="358557" y="263088"/>
                    <a:pt x="359478" y="249276"/>
                  </a:cubicBezTo>
                  <a:cubicBezTo>
                    <a:pt x="362240" y="193569"/>
                    <a:pt x="365003" y="138321"/>
                    <a:pt x="367305" y="82614"/>
                  </a:cubicBezTo>
                  <a:cubicBezTo>
                    <a:pt x="367765" y="66961"/>
                    <a:pt x="374671" y="61436"/>
                    <a:pt x="390324" y="61896"/>
                  </a:cubicBezTo>
                  <a:close/>
                  <a:moveTo>
                    <a:pt x="152302" y="61896"/>
                  </a:moveTo>
                  <a:cubicBezTo>
                    <a:pt x="209851" y="61896"/>
                    <a:pt x="266939" y="61896"/>
                    <a:pt x="324488" y="61896"/>
                  </a:cubicBezTo>
                  <a:cubicBezTo>
                    <a:pt x="337379" y="61896"/>
                    <a:pt x="342443" y="67881"/>
                    <a:pt x="341522" y="80312"/>
                  </a:cubicBezTo>
                  <a:cubicBezTo>
                    <a:pt x="338760" y="136940"/>
                    <a:pt x="335998" y="193569"/>
                    <a:pt x="333696" y="250197"/>
                  </a:cubicBezTo>
                  <a:cubicBezTo>
                    <a:pt x="333235" y="262627"/>
                    <a:pt x="327711" y="267692"/>
                    <a:pt x="314820" y="267692"/>
                  </a:cubicBezTo>
                  <a:cubicBezTo>
                    <a:pt x="282592" y="268152"/>
                    <a:pt x="249905" y="268152"/>
                    <a:pt x="216757" y="268152"/>
                  </a:cubicBezTo>
                  <a:cubicBezTo>
                    <a:pt x="184990" y="268152"/>
                    <a:pt x="153683" y="267692"/>
                    <a:pt x="121916" y="268152"/>
                  </a:cubicBezTo>
                  <a:cubicBezTo>
                    <a:pt x="106723" y="268613"/>
                    <a:pt x="100738" y="263088"/>
                    <a:pt x="102580" y="247435"/>
                  </a:cubicBezTo>
                  <a:cubicBezTo>
                    <a:pt x="109946" y="194029"/>
                    <a:pt x="116852" y="140623"/>
                    <a:pt x="123758" y="87217"/>
                  </a:cubicBezTo>
                  <a:cubicBezTo>
                    <a:pt x="126060" y="71104"/>
                    <a:pt x="135267" y="61896"/>
                    <a:pt x="152302" y="61896"/>
                  </a:cubicBezTo>
                  <a:close/>
                  <a:moveTo>
                    <a:pt x="136187" y="41639"/>
                  </a:moveTo>
                  <a:cubicBezTo>
                    <a:pt x="112247" y="41639"/>
                    <a:pt x="104420" y="48084"/>
                    <a:pt x="101198" y="71564"/>
                  </a:cubicBezTo>
                  <a:cubicBezTo>
                    <a:pt x="95673" y="108396"/>
                    <a:pt x="91069" y="145687"/>
                    <a:pt x="86465" y="182979"/>
                  </a:cubicBezTo>
                  <a:cubicBezTo>
                    <a:pt x="72193" y="296696"/>
                    <a:pt x="57461" y="409953"/>
                    <a:pt x="43188" y="523209"/>
                  </a:cubicBezTo>
                  <a:cubicBezTo>
                    <a:pt x="38584" y="556817"/>
                    <a:pt x="45951" y="563723"/>
                    <a:pt x="80020" y="563723"/>
                  </a:cubicBezTo>
                  <a:cubicBezTo>
                    <a:pt x="213073" y="563723"/>
                    <a:pt x="346125" y="563723"/>
                    <a:pt x="479180" y="563723"/>
                  </a:cubicBezTo>
                  <a:cubicBezTo>
                    <a:pt x="615455" y="563723"/>
                    <a:pt x="751270" y="563723"/>
                    <a:pt x="887546" y="563263"/>
                  </a:cubicBezTo>
                  <a:cubicBezTo>
                    <a:pt x="912407" y="563263"/>
                    <a:pt x="921155" y="554055"/>
                    <a:pt x="917932" y="530115"/>
                  </a:cubicBezTo>
                  <a:cubicBezTo>
                    <a:pt x="898595" y="377725"/>
                    <a:pt x="878799" y="225795"/>
                    <a:pt x="859462" y="73406"/>
                  </a:cubicBezTo>
                  <a:cubicBezTo>
                    <a:pt x="856240" y="49005"/>
                    <a:pt x="848413" y="41639"/>
                    <a:pt x="824012" y="41639"/>
                  </a:cubicBezTo>
                  <a:cubicBezTo>
                    <a:pt x="594738" y="41639"/>
                    <a:pt x="365463" y="41639"/>
                    <a:pt x="136187" y="41639"/>
                  </a:cubicBezTo>
                  <a:close/>
                  <a:moveTo>
                    <a:pt x="130202" y="204"/>
                  </a:moveTo>
                  <a:cubicBezTo>
                    <a:pt x="201102" y="-257"/>
                    <a:pt x="272002" y="204"/>
                    <a:pt x="342903" y="204"/>
                  </a:cubicBezTo>
                  <a:cubicBezTo>
                    <a:pt x="501738" y="204"/>
                    <a:pt x="660573" y="204"/>
                    <a:pt x="819408" y="204"/>
                  </a:cubicBezTo>
                  <a:cubicBezTo>
                    <a:pt x="869130" y="204"/>
                    <a:pt x="893991" y="22302"/>
                    <a:pt x="899976" y="71564"/>
                  </a:cubicBezTo>
                  <a:cubicBezTo>
                    <a:pt x="919313" y="223954"/>
                    <a:pt x="938649" y="376343"/>
                    <a:pt x="957986" y="528272"/>
                  </a:cubicBezTo>
                  <a:cubicBezTo>
                    <a:pt x="962590" y="566024"/>
                    <a:pt x="936808" y="617588"/>
                    <a:pt x="904120" y="636003"/>
                  </a:cubicBezTo>
                  <a:cubicBezTo>
                    <a:pt x="893531" y="641988"/>
                    <a:pt x="882021" y="643369"/>
                    <a:pt x="870051" y="643369"/>
                  </a:cubicBezTo>
                  <a:cubicBezTo>
                    <a:pt x="816646" y="643369"/>
                    <a:pt x="761859" y="643369"/>
                    <a:pt x="707533" y="643369"/>
                  </a:cubicBezTo>
                  <a:cubicBezTo>
                    <a:pt x="650445" y="643369"/>
                    <a:pt x="593817" y="643830"/>
                    <a:pt x="536728" y="642909"/>
                  </a:cubicBezTo>
                  <a:cubicBezTo>
                    <a:pt x="521995" y="642909"/>
                    <a:pt x="518312" y="647053"/>
                    <a:pt x="521995" y="661325"/>
                  </a:cubicBezTo>
                  <a:cubicBezTo>
                    <a:pt x="530743" y="697696"/>
                    <a:pt x="538109" y="734527"/>
                    <a:pt x="547317" y="770898"/>
                  </a:cubicBezTo>
                  <a:cubicBezTo>
                    <a:pt x="551461" y="786551"/>
                    <a:pt x="546857" y="792076"/>
                    <a:pt x="531203" y="792996"/>
                  </a:cubicBezTo>
                  <a:cubicBezTo>
                    <a:pt x="495293" y="795298"/>
                    <a:pt x="459843" y="795759"/>
                    <a:pt x="423932" y="792536"/>
                  </a:cubicBezTo>
                  <a:cubicBezTo>
                    <a:pt x="411502" y="791615"/>
                    <a:pt x="409200" y="786551"/>
                    <a:pt x="411962" y="775502"/>
                  </a:cubicBezTo>
                  <a:cubicBezTo>
                    <a:pt x="420709" y="738210"/>
                    <a:pt x="428536" y="701379"/>
                    <a:pt x="436823" y="664087"/>
                  </a:cubicBezTo>
                  <a:cubicBezTo>
                    <a:pt x="441427" y="644290"/>
                    <a:pt x="440506" y="643369"/>
                    <a:pt x="419789" y="643369"/>
                  </a:cubicBezTo>
                  <a:cubicBezTo>
                    <a:pt x="314358" y="643369"/>
                    <a:pt x="208929" y="643369"/>
                    <a:pt x="103039" y="643369"/>
                  </a:cubicBezTo>
                  <a:cubicBezTo>
                    <a:pt x="41347" y="643369"/>
                    <a:pt x="-6994" y="589964"/>
                    <a:pt x="832" y="528732"/>
                  </a:cubicBezTo>
                  <a:cubicBezTo>
                    <a:pt x="20168" y="372199"/>
                    <a:pt x="40426" y="216127"/>
                    <a:pt x="60683" y="59594"/>
                  </a:cubicBezTo>
                  <a:cubicBezTo>
                    <a:pt x="65287" y="24144"/>
                    <a:pt x="93371" y="664"/>
                    <a:pt x="130202" y="204"/>
                  </a:cubicBezTo>
                  <a:close/>
                </a:path>
              </a:pathLst>
            </a:custGeom>
            <a:solidFill>
              <a:schemeClr val="accent1"/>
            </a:solidFill>
            <a:ln w="4596" cap="flat">
              <a:noFill/>
              <a:prstDash val="solid"/>
              <a:miter/>
            </a:ln>
          </p:spPr>
          <p:txBody>
            <a:bodyPr rtlCol="0" anchor="ctr"/>
            <a:lstStyle/>
            <a:p>
              <a:endParaRPr lang="en-US"/>
            </a:p>
          </p:txBody>
        </p:sp>
      </p:grpSp>
      <p:sp>
        <p:nvSpPr>
          <p:cNvPr id="60" name="TextBox 59">
            <a:extLst>
              <a:ext uri="{FF2B5EF4-FFF2-40B4-BE49-F238E27FC236}">
                <a16:creationId xmlns:a16="http://schemas.microsoft.com/office/drawing/2014/main" id="{6F542FDA-6944-41BC-817D-DE672C425147}"/>
              </a:ext>
            </a:extLst>
          </p:cNvPr>
          <p:cNvSpPr txBox="1"/>
          <p:nvPr/>
        </p:nvSpPr>
        <p:spPr>
          <a:xfrm>
            <a:off x="2704125" y="4301760"/>
            <a:ext cx="6783750" cy="995209"/>
          </a:xfrm>
          <a:prstGeom prst="rect">
            <a:avLst/>
          </a:prstGeom>
          <a:noFill/>
        </p:spPr>
        <p:txBody>
          <a:bodyPr wrap="square" rtlCol="0" anchor="ctr">
            <a:spAutoFit/>
          </a:bodyPr>
          <a:lstStyle/>
          <a:p>
            <a:pPr algn="ctr"/>
            <a:r>
              <a:rPr lang="uk-UA" altLang="ko-KR" sz="5867" dirty="0">
                <a:solidFill>
                  <a:schemeClr val="bg1"/>
                </a:solidFill>
                <a:cs typeface="Arial" pitchFamily="34" charset="0"/>
              </a:rPr>
              <a:t>Дякуємо за увагу</a:t>
            </a:r>
            <a:endParaRPr lang="ko-KR" altLang="en-US" sz="5867" dirty="0">
              <a:solidFill>
                <a:schemeClr val="bg1"/>
              </a:solidFill>
              <a:cs typeface="Arial" pitchFamily="34" charset="0"/>
            </a:endParaRPr>
          </a:p>
        </p:txBody>
      </p:sp>
      <p:sp>
        <p:nvSpPr>
          <p:cNvPr id="62" name="Oval 61">
            <a:extLst>
              <a:ext uri="{FF2B5EF4-FFF2-40B4-BE49-F238E27FC236}">
                <a16:creationId xmlns:a16="http://schemas.microsoft.com/office/drawing/2014/main" id="{E61A478B-62D4-4072-997E-3837B16B99F0}"/>
              </a:ext>
            </a:extLst>
          </p:cNvPr>
          <p:cNvSpPr/>
          <p:nvPr/>
        </p:nvSpPr>
        <p:spPr>
          <a:xfrm>
            <a:off x="8211992" y="2232636"/>
            <a:ext cx="773271" cy="773271"/>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Oval 62">
            <a:extLst>
              <a:ext uri="{FF2B5EF4-FFF2-40B4-BE49-F238E27FC236}">
                <a16:creationId xmlns:a16="http://schemas.microsoft.com/office/drawing/2014/main" id="{E0A05C90-FC07-4A23-B3F3-F2271CDD452A}"/>
              </a:ext>
            </a:extLst>
          </p:cNvPr>
          <p:cNvSpPr/>
          <p:nvPr/>
        </p:nvSpPr>
        <p:spPr>
          <a:xfrm>
            <a:off x="10896490" y="3035713"/>
            <a:ext cx="506393" cy="506393"/>
          </a:xfrm>
          <a:prstGeom prst="ellipse">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Oval 63">
            <a:extLst>
              <a:ext uri="{FF2B5EF4-FFF2-40B4-BE49-F238E27FC236}">
                <a16:creationId xmlns:a16="http://schemas.microsoft.com/office/drawing/2014/main" id="{4654E7D2-C455-48AD-9072-7C9F160565B1}"/>
              </a:ext>
            </a:extLst>
          </p:cNvPr>
          <p:cNvSpPr/>
          <p:nvPr/>
        </p:nvSpPr>
        <p:spPr>
          <a:xfrm>
            <a:off x="9761427" y="781194"/>
            <a:ext cx="516853" cy="516853"/>
          </a:xfrm>
          <a:prstGeom prst="ellipse">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Oval 64">
            <a:extLst>
              <a:ext uri="{FF2B5EF4-FFF2-40B4-BE49-F238E27FC236}">
                <a16:creationId xmlns:a16="http://schemas.microsoft.com/office/drawing/2014/main" id="{C3AEA43F-7102-4622-863C-29B6D6394F72}"/>
              </a:ext>
            </a:extLst>
          </p:cNvPr>
          <p:cNvSpPr/>
          <p:nvPr/>
        </p:nvSpPr>
        <p:spPr>
          <a:xfrm>
            <a:off x="10197311" y="2949370"/>
            <a:ext cx="901558" cy="901558"/>
          </a:xfrm>
          <a:prstGeom prst="ellipse">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Oval 65">
            <a:extLst>
              <a:ext uri="{FF2B5EF4-FFF2-40B4-BE49-F238E27FC236}">
                <a16:creationId xmlns:a16="http://schemas.microsoft.com/office/drawing/2014/main" id="{447E0538-A412-4387-94A5-2B342C0A2E77}"/>
              </a:ext>
            </a:extLst>
          </p:cNvPr>
          <p:cNvSpPr/>
          <p:nvPr/>
        </p:nvSpPr>
        <p:spPr>
          <a:xfrm>
            <a:off x="2432698" y="1815596"/>
            <a:ext cx="962308" cy="962308"/>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Oval 66">
            <a:extLst>
              <a:ext uri="{FF2B5EF4-FFF2-40B4-BE49-F238E27FC236}">
                <a16:creationId xmlns:a16="http://schemas.microsoft.com/office/drawing/2014/main" id="{43425CA9-3BFA-4533-A436-6EF7335C439C}"/>
              </a:ext>
            </a:extLst>
          </p:cNvPr>
          <p:cNvSpPr/>
          <p:nvPr/>
        </p:nvSpPr>
        <p:spPr>
          <a:xfrm>
            <a:off x="2668257" y="844212"/>
            <a:ext cx="656604" cy="656604"/>
          </a:xfrm>
          <a:prstGeom prst="ellipse">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Oval 67">
            <a:extLst>
              <a:ext uri="{FF2B5EF4-FFF2-40B4-BE49-F238E27FC236}">
                <a16:creationId xmlns:a16="http://schemas.microsoft.com/office/drawing/2014/main" id="{16E02D60-ECA5-447C-A132-55E2E0516A52}"/>
              </a:ext>
            </a:extLst>
          </p:cNvPr>
          <p:cNvSpPr/>
          <p:nvPr/>
        </p:nvSpPr>
        <p:spPr>
          <a:xfrm>
            <a:off x="6808066" y="619083"/>
            <a:ext cx="242979" cy="242979"/>
          </a:xfrm>
          <a:prstGeom prst="ellipse">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Oval 68">
            <a:extLst>
              <a:ext uri="{FF2B5EF4-FFF2-40B4-BE49-F238E27FC236}">
                <a16:creationId xmlns:a16="http://schemas.microsoft.com/office/drawing/2014/main" id="{DA4C073D-E698-4E29-BC83-EF46F8AA0768}"/>
              </a:ext>
            </a:extLst>
          </p:cNvPr>
          <p:cNvSpPr/>
          <p:nvPr/>
        </p:nvSpPr>
        <p:spPr>
          <a:xfrm>
            <a:off x="5103454" y="1046165"/>
            <a:ext cx="404592" cy="404592"/>
          </a:xfrm>
          <a:prstGeom prst="ellipse">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Oval 69">
            <a:extLst>
              <a:ext uri="{FF2B5EF4-FFF2-40B4-BE49-F238E27FC236}">
                <a16:creationId xmlns:a16="http://schemas.microsoft.com/office/drawing/2014/main" id="{D816EC0B-289D-45DB-BA2A-2D5774E94545}"/>
              </a:ext>
            </a:extLst>
          </p:cNvPr>
          <p:cNvSpPr/>
          <p:nvPr/>
        </p:nvSpPr>
        <p:spPr>
          <a:xfrm>
            <a:off x="2348624" y="2503039"/>
            <a:ext cx="404592" cy="404592"/>
          </a:xfrm>
          <a:prstGeom prst="ellipse">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Oval 70">
            <a:extLst>
              <a:ext uri="{FF2B5EF4-FFF2-40B4-BE49-F238E27FC236}">
                <a16:creationId xmlns:a16="http://schemas.microsoft.com/office/drawing/2014/main" id="{B3E9C167-3E74-444B-BBF1-A9F4B19A0035}"/>
              </a:ext>
            </a:extLst>
          </p:cNvPr>
          <p:cNvSpPr/>
          <p:nvPr/>
        </p:nvSpPr>
        <p:spPr>
          <a:xfrm>
            <a:off x="1357837" y="2406633"/>
            <a:ext cx="498826" cy="498826"/>
          </a:xfrm>
          <a:prstGeom prst="ellipse">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Oval 71">
            <a:extLst>
              <a:ext uri="{FF2B5EF4-FFF2-40B4-BE49-F238E27FC236}">
                <a16:creationId xmlns:a16="http://schemas.microsoft.com/office/drawing/2014/main" id="{9F287556-555D-45F7-91BA-127AA0690FDF}"/>
              </a:ext>
            </a:extLst>
          </p:cNvPr>
          <p:cNvSpPr/>
          <p:nvPr/>
        </p:nvSpPr>
        <p:spPr>
          <a:xfrm>
            <a:off x="37811" y="2276039"/>
            <a:ext cx="1344768" cy="1344768"/>
          </a:xfrm>
          <a:prstGeom prst="ellipse">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Oval 72">
            <a:extLst>
              <a:ext uri="{FF2B5EF4-FFF2-40B4-BE49-F238E27FC236}">
                <a16:creationId xmlns:a16="http://schemas.microsoft.com/office/drawing/2014/main" id="{83C54042-12EC-4257-9472-65969213694F}"/>
              </a:ext>
            </a:extLst>
          </p:cNvPr>
          <p:cNvSpPr/>
          <p:nvPr/>
        </p:nvSpPr>
        <p:spPr>
          <a:xfrm>
            <a:off x="10938453" y="708766"/>
            <a:ext cx="1106829" cy="1106829"/>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Oval 73">
            <a:extLst>
              <a:ext uri="{FF2B5EF4-FFF2-40B4-BE49-F238E27FC236}">
                <a16:creationId xmlns:a16="http://schemas.microsoft.com/office/drawing/2014/main" id="{3C1D6E05-CC0A-452F-A74B-FE5A4584A4DF}"/>
              </a:ext>
            </a:extLst>
          </p:cNvPr>
          <p:cNvSpPr/>
          <p:nvPr/>
        </p:nvSpPr>
        <p:spPr>
          <a:xfrm>
            <a:off x="2454804" y="880520"/>
            <a:ext cx="331383" cy="331383"/>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Oval 74">
            <a:extLst>
              <a:ext uri="{FF2B5EF4-FFF2-40B4-BE49-F238E27FC236}">
                <a16:creationId xmlns:a16="http://schemas.microsoft.com/office/drawing/2014/main" id="{914D98F1-76F8-41BF-A12D-78A5C07503ED}"/>
              </a:ext>
            </a:extLst>
          </p:cNvPr>
          <p:cNvSpPr/>
          <p:nvPr/>
        </p:nvSpPr>
        <p:spPr>
          <a:xfrm>
            <a:off x="145136" y="277276"/>
            <a:ext cx="820878" cy="820878"/>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Oval 75">
            <a:extLst>
              <a:ext uri="{FF2B5EF4-FFF2-40B4-BE49-F238E27FC236}">
                <a16:creationId xmlns:a16="http://schemas.microsoft.com/office/drawing/2014/main" id="{9EAC5C74-3392-4FBA-8A2D-E2B9483F00A2}"/>
              </a:ext>
            </a:extLst>
          </p:cNvPr>
          <p:cNvSpPr/>
          <p:nvPr/>
        </p:nvSpPr>
        <p:spPr>
          <a:xfrm>
            <a:off x="481123" y="4439471"/>
            <a:ext cx="762187" cy="762187"/>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Oval 76">
            <a:extLst>
              <a:ext uri="{FF2B5EF4-FFF2-40B4-BE49-F238E27FC236}">
                <a16:creationId xmlns:a16="http://schemas.microsoft.com/office/drawing/2014/main" id="{0952C6B5-0003-48C7-9E41-46727D58D262}"/>
              </a:ext>
            </a:extLst>
          </p:cNvPr>
          <p:cNvSpPr/>
          <p:nvPr/>
        </p:nvSpPr>
        <p:spPr>
          <a:xfrm>
            <a:off x="10520003" y="5103756"/>
            <a:ext cx="464131" cy="464131"/>
          </a:xfrm>
          <a:prstGeom prst="ellipse">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Oval 77">
            <a:extLst>
              <a:ext uri="{FF2B5EF4-FFF2-40B4-BE49-F238E27FC236}">
                <a16:creationId xmlns:a16="http://schemas.microsoft.com/office/drawing/2014/main" id="{AACC6F48-963A-4D2D-891F-B11C324665FB}"/>
              </a:ext>
            </a:extLst>
          </p:cNvPr>
          <p:cNvSpPr/>
          <p:nvPr/>
        </p:nvSpPr>
        <p:spPr>
          <a:xfrm>
            <a:off x="9256939" y="6160415"/>
            <a:ext cx="516853" cy="516853"/>
          </a:xfrm>
          <a:prstGeom prst="ellipse">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Oval 78">
            <a:extLst>
              <a:ext uri="{FF2B5EF4-FFF2-40B4-BE49-F238E27FC236}">
                <a16:creationId xmlns:a16="http://schemas.microsoft.com/office/drawing/2014/main" id="{2209FB43-BBDD-41E0-8C0A-051FAD8F47E4}"/>
              </a:ext>
            </a:extLst>
          </p:cNvPr>
          <p:cNvSpPr/>
          <p:nvPr/>
        </p:nvSpPr>
        <p:spPr>
          <a:xfrm>
            <a:off x="10858712" y="5119682"/>
            <a:ext cx="826317" cy="826317"/>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Oval 79">
            <a:extLst>
              <a:ext uri="{FF2B5EF4-FFF2-40B4-BE49-F238E27FC236}">
                <a16:creationId xmlns:a16="http://schemas.microsoft.com/office/drawing/2014/main" id="{67878697-B718-4D49-B8FC-454C280C8238}"/>
              </a:ext>
            </a:extLst>
          </p:cNvPr>
          <p:cNvSpPr/>
          <p:nvPr/>
        </p:nvSpPr>
        <p:spPr>
          <a:xfrm>
            <a:off x="8257517" y="5000138"/>
            <a:ext cx="962308" cy="962308"/>
          </a:xfrm>
          <a:prstGeom prst="ellipse">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Oval 80">
            <a:extLst>
              <a:ext uri="{FF2B5EF4-FFF2-40B4-BE49-F238E27FC236}">
                <a16:creationId xmlns:a16="http://schemas.microsoft.com/office/drawing/2014/main" id="{C37F3F48-FCE9-4756-8242-6F96B485530D}"/>
              </a:ext>
            </a:extLst>
          </p:cNvPr>
          <p:cNvSpPr/>
          <p:nvPr/>
        </p:nvSpPr>
        <p:spPr>
          <a:xfrm>
            <a:off x="3227515" y="5371302"/>
            <a:ext cx="286720" cy="286720"/>
          </a:xfrm>
          <a:prstGeom prst="ellipse">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Oval 81">
            <a:extLst>
              <a:ext uri="{FF2B5EF4-FFF2-40B4-BE49-F238E27FC236}">
                <a16:creationId xmlns:a16="http://schemas.microsoft.com/office/drawing/2014/main" id="{EBC5EA47-AF78-4443-A1B8-3559FF601647}"/>
              </a:ext>
            </a:extLst>
          </p:cNvPr>
          <p:cNvSpPr/>
          <p:nvPr/>
        </p:nvSpPr>
        <p:spPr>
          <a:xfrm>
            <a:off x="2712665" y="5604458"/>
            <a:ext cx="656604" cy="656604"/>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Oval 82">
            <a:extLst>
              <a:ext uri="{FF2B5EF4-FFF2-40B4-BE49-F238E27FC236}">
                <a16:creationId xmlns:a16="http://schemas.microsoft.com/office/drawing/2014/main" id="{8C34BC9F-65C8-4978-80DA-4ECADB737858}"/>
              </a:ext>
            </a:extLst>
          </p:cNvPr>
          <p:cNvSpPr/>
          <p:nvPr/>
        </p:nvSpPr>
        <p:spPr>
          <a:xfrm>
            <a:off x="1751580" y="4816286"/>
            <a:ext cx="682849" cy="682849"/>
          </a:xfrm>
          <a:prstGeom prst="ellipse">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Oval 83">
            <a:extLst>
              <a:ext uri="{FF2B5EF4-FFF2-40B4-BE49-F238E27FC236}">
                <a16:creationId xmlns:a16="http://schemas.microsoft.com/office/drawing/2014/main" id="{B02291E0-B99B-4495-92DE-EB42A6C69230}"/>
              </a:ext>
            </a:extLst>
          </p:cNvPr>
          <p:cNvSpPr/>
          <p:nvPr/>
        </p:nvSpPr>
        <p:spPr>
          <a:xfrm>
            <a:off x="4783042" y="6104314"/>
            <a:ext cx="776344" cy="776344"/>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Oval 84">
            <a:extLst>
              <a:ext uri="{FF2B5EF4-FFF2-40B4-BE49-F238E27FC236}">
                <a16:creationId xmlns:a16="http://schemas.microsoft.com/office/drawing/2014/main" id="{A36D0159-0FBC-4B08-91FD-B5D892CA7BA3}"/>
              </a:ext>
            </a:extLst>
          </p:cNvPr>
          <p:cNvSpPr/>
          <p:nvPr/>
        </p:nvSpPr>
        <p:spPr>
          <a:xfrm>
            <a:off x="6852474" y="5379329"/>
            <a:ext cx="242979" cy="242979"/>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Oval 85">
            <a:extLst>
              <a:ext uri="{FF2B5EF4-FFF2-40B4-BE49-F238E27FC236}">
                <a16:creationId xmlns:a16="http://schemas.microsoft.com/office/drawing/2014/main" id="{7FBC0625-FE03-4E22-B678-3B0096C355B8}"/>
              </a:ext>
            </a:extLst>
          </p:cNvPr>
          <p:cNvSpPr/>
          <p:nvPr/>
        </p:nvSpPr>
        <p:spPr>
          <a:xfrm>
            <a:off x="5928058" y="5854759"/>
            <a:ext cx="242979" cy="242979"/>
          </a:xfrm>
          <a:prstGeom prst="ellipse">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Oval 86">
            <a:extLst>
              <a:ext uri="{FF2B5EF4-FFF2-40B4-BE49-F238E27FC236}">
                <a16:creationId xmlns:a16="http://schemas.microsoft.com/office/drawing/2014/main" id="{15E7D22D-22B1-48B6-93B4-4286CC271BFD}"/>
              </a:ext>
            </a:extLst>
          </p:cNvPr>
          <p:cNvSpPr/>
          <p:nvPr/>
        </p:nvSpPr>
        <p:spPr>
          <a:xfrm>
            <a:off x="1171043" y="6561831"/>
            <a:ext cx="219607" cy="219607"/>
          </a:xfrm>
          <a:prstGeom prst="ellipse">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Oval 87">
            <a:extLst>
              <a:ext uri="{FF2B5EF4-FFF2-40B4-BE49-F238E27FC236}">
                <a16:creationId xmlns:a16="http://schemas.microsoft.com/office/drawing/2014/main" id="{D33C6072-A605-45F7-93C8-93173206E614}"/>
              </a:ext>
            </a:extLst>
          </p:cNvPr>
          <p:cNvSpPr/>
          <p:nvPr/>
        </p:nvSpPr>
        <p:spPr>
          <a:xfrm>
            <a:off x="3255709" y="3422681"/>
            <a:ext cx="962308" cy="962308"/>
          </a:xfrm>
          <a:prstGeom prst="ellipse">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Oval 88">
            <a:extLst>
              <a:ext uri="{FF2B5EF4-FFF2-40B4-BE49-F238E27FC236}">
                <a16:creationId xmlns:a16="http://schemas.microsoft.com/office/drawing/2014/main" id="{380D9025-E8B8-4F96-843E-FFA4DFCBA173}"/>
              </a:ext>
            </a:extLst>
          </p:cNvPr>
          <p:cNvSpPr/>
          <p:nvPr/>
        </p:nvSpPr>
        <p:spPr>
          <a:xfrm>
            <a:off x="8406878" y="3990900"/>
            <a:ext cx="476336" cy="476336"/>
          </a:xfrm>
          <a:prstGeom prst="ellipse">
            <a:avLst/>
          </a:prstGeom>
          <a:solidFill>
            <a:schemeClr val="accent3">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59984585"/>
      </p:ext>
    </p:extLst>
  </p:cSld>
  <p:clrMapOvr>
    <a:masterClrMapping/>
  </p:clrMapOvr>
</p:sld>
</file>

<file path=ppt/theme/theme1.xml><?xml version="1.0" encoding="utf-8"?>
<a:theme xmlns:a="http://schemas.openxmlformats.org/drawingml/2006/main" name="Cover and End Slide Master">
  <a:themeElements>
    <a:clrScheme name="ALLPPT-COLOR 101">
      <a:dk1>
        <a:sysClr val="windowText" lastClr="000000"/>
      </a:dk1>
      <a:lt1>
        <a:sysClr val="window" lastClr="FFFFFF"/>
      </a:lt1>
      <a:dk2>
        <a:srgbClr val="44546A"/>
      </a:dk2>
      <a:lt2>
        <a:srgbClr val="E7E6E6"/>
      </a:lt2>
      <a:accent1>
        <a:srgbClr val="82C650"/>
      </a:accent1>
      <a:accent2>
        <a:srgbClr val="5CBE7A"/>
      </a:accent2>
      <a:accent3>
        <a:srgbClr val="2CB8AE"/>
      </a:accent3>
      <a:accent4>
        <a:srgbClr val="24A8C2"/>
      </a:accent4>
      <a:accent5>
        <a:srgbClr val="249ED2"/>
      </a:accent5>
      <a:accent6>
        <a:srgbClr val="3F3F3F"/>
      </a:accent6>
      <a:hlink>
        <a:srgbClr val="FFFFFF"/>
      </a:hlink>
      <a:folHlink>
        <a:srgbClr val="FFFFFF"/>
      </a:folHlink>
    </a:clrScheme>
    <a:fontScheme name="ALLPPT FONT">
      <a:majorFont>
        <a:latin typeface="Arial"/>
        <a:ea typeface="Arial Unicode MS"/>
        <a:cs typeface=""/>
      </a:majorFont>
      <a:minorFont>
        <a:latin typeface="Arial"/>
        <a:ea typeface="Arial Unicode M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ontents Slide Master">
  <a:themeElements>
    <a:clrScheme name="ALLPPT-COLOR 101">
      <a:dk1>
        <a:sysClr val="windowText" lastClr="000000"/>
      </a:dk1>
      <a:lt1>
        <a:sysClr val="window" lastClr="FFFFFF"/>
      </a:lt1>
      <a:dk2>
        <a:srgbClr val="44546A"/>
      </a:dk2>
      <a:lt2>
        <a:srgbClr val="E7E6E6"/>
      </a:lt2>
      <a:accent1>
        <a:srgbClr val="82C650"/>
      </a:accent1>
      <a:accent2>
        <a:srgbClr val="5CBE7A"/>
      </a:accent2>
      <a:accent3>
        <a:srgbClr val="2CB8AE"/>
      </a:accent3>
      <a:accent4>
        <a:srgbClr val="24A8C2"/>
      </a:accent4>
      <a:accent5>
        <a:srgbClr val="249ED2"/>
      </a:accent5>
      <a:accent6>
        <a:srgbClr val="3F3F3F"/>
      </a:accent6>
      <a:hlink>
        <a:srgbClr val="FFFFFF"/>
      </a:hlink>
      <a:folHlink>
        <a:srgbClr val="FFFFFF"/>
      </a:folHlink>
    </a:clrScheme>
    <a:fontScheme name="ALLPPT FONT">
      <a:majorFont>
        <a:latin typeface="Arial"/>
        <a:ea typeface="Arial Unicode MS"/>
        <a:cs typeface=""/>
      </a:majorFont>
      <a:minorFont>
        <a:latin typeface="Arial"/>
        <a:ea typeface="Arial Unicode M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Section Break Slide Master">
  <a:themeElements>
    <a:clrScheme name="ALLPPT-COLOR 101">
      <a:dk1>
        <a:sysClr val="windowText" lastClr="000000"/>
      </a:dk1>
      <a:lt1>
        <a:sysClr val="window" lastClr="FFFFFF"/>
      </a:lt1>
      <a:dk2>
        <a:srgbClr val="44546A"/>
      </a:dk2>
      <a:lt2>
        <a:srgbClr val="E7E6E6"/>
      </a:lt2>
      <a:accent1>
        <a:srgbClr val="82C650"/>
      </a:accent1>
      <a:accent2>
        <a:srgbClr val="5CBE7A"/>
      </a:accent2>
      <a:accent3>
        <a:srgbClr val="2CB8AE"/>
      </a:accent3>
      <a:accent4>
        <a:srgbClr val="24A8C2"/>
      </a:accent4>
      <a:accent5>
        <a:srgbClr val="249ED2"/>
      </a:accent5>
      <a:accent6>
        <a:srgbClr val="3F3F3F"/>
      </a:accent6>
      <a:hlink>
        <a:srgbClr val="FFFFFF"/>
      </a:hlink>
      <a:folHlink>
        <a:srgbClr val="FFFFFF"/>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11587</TotalTime>
  <Words>6587</Words>
  <Application>Microsoft Macintosh PowerPoint</Application>
  <PresentationFormat>Широкоэкранный</PresentationFormat>
  <Paragraphs>528</Paragraphs>
  <Slides>40</Slides>
  <Notes>38</Notes>
  <HiddenSlides>0</HiddenSlides>
  <MMClips>0</MMClips>
  <ScaleCrop>false</ScaleCrop>
  <HeadingPairs>
    <vt:vector size="6" baseType="variant">
      <vt:variant>
        <vt:lpstr>Использованные шрифты</vt:lpstr>
      </vt:variant>
      <vt:variant>
        <vt:i4>7</vt:i4>
      </vt:variant>
      <vt:variant>
        <vt:lpstr>Тема</vt:lpstr>
      </vt:variant>
      <vt:variant>
        <vt:i4>3</vt:i4>
      </vt:variant>
      <vt:variant>
        <vt:lpstr>Заголовки слайдов</vt:lpstr>
      </vt:variant>
      <vt:variant>
        <vt:i4>40</vt:i4>
      </vt:variant>
    </vt:vector>
  </HeadingPairs>
  <TitlesOfParts>
    <vt:vector size="50" baseType="lpstr">
      <vt:lpstr>Системний шрифт звичайний</vt:lpstr>
      <vt:lpstr>Arial</vt:lpstr>
      <vt:lpstr>Calibri</vt:lpstr>
      <vt:lpstr>RobotoRegular</vt:lpstr>
      <vt:lpstr>Symbol</vt:lpstr>
      <vt:lpstr>Times New Roman</vt:lpstr>
      <vt:lpstr>Wingdings</vt:lpstr>
      <vt:lpstr>Cover and End Slide Master</vt:lpstr>
      <vt:lpstr>Contents Slide Master</vt:lpstr>
      <vt:lpstr>Section Break Slide Master</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Allppt.com</dc:creator>
  <cp:lastModifiedBy>Kruhliak Hennadii</cp:lastModifiedBy>
  <cp:revision>162</cp:revision>
  <dcterms:created xsi:type="dcterms:W3CDTF">2019-01-14T06:35:35Z</dcterms:created>
  <dcterms:modified xsi:type="dcterms:W3CDTF">2023-01-27T09:46:40Z</dcterms:modified>
</cp:coreProperties>
</file>