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96" r:id="rId3"/>
    <p:sldMasterId id="2147483703" r:id="rId4"/>
    <p:sldMasterId id="2147483710" r:id="rId5"/>
  </p:sldMasterIdLst>
  <p:notesMasterIdLst>
    <p:notesMasterId r:id="rId14"/>
  </p:notesMasterIdLst>
  <p:handoutMasterIdLst>
    <p:handoutMasterId r:id="rId15"/>
  </p:handoutMasterIdLst>
  <p:sldIdLst>
    <p:sldId id="283" r:id="rId6"/>
    <p:sldId id="524" r:id="rId7"/>
    <p:sldId id="494" r:id="rId8"/>
    <p:sldId id="525" r:id="rId9"/>
    <p:sldId id="438" r:id="rId10"/>
    <p:sldId id="439" r:id="rId11"/>
    <p:sldId id="523" r:id="rId12"/>
    <p:sldId id="514" r:id="rId13"/>
  </p:sldIdLst>
  <p:sldSz cx="9144000" cy="6858000" type="screen4x3"/>
  <p:notesSz cx="6858000" cy="9144000"/>
  <p:defaultTextStyle>
    <a:defPPr>
      <a:defRPr lang="en-US"/>
    </a:defPPr>
    <a:lvl1pPr algn="l" defTabSz="455613" rtl="0" fontAlgn="base">
      <a:spcBef>
        <a:spcPct val="0"/>
      </a:spcBef>
      <a:spcAft>
        <a:spcPct val="0"/>
      </a:spcAft>
      <a:defRPr kern="1200">
        <a:solidFill>
          <a:schemeClr val="tx1"/>
        </a:solidFill>
        <a:latin typeface="Arial" charset="0"/>
        <a:ea typeface="+mn-ea"/>
        <a:cs typeface="Arial" charset="0"/>
      </a:defRPr>
    </a:lvl1pPr>
    <a:lvl2pPr marL="455613" indent="1588" algn="l" defTabSz="455613" rtl="0" fontAlgn="base">
      <a:spcBef>
        <a:spcPct val="0"/>
      </a:spcBef>
      <a:spcAft>
        <a:spcPct val="0"/>
      </a:spcAft>
      <a:defRPr kern="1200">
        <a:solidFill>
          <a:schemeClr val="tx1"/>
        </a:solidFill>
        <a:latin typeface="Arial" charset="0"/>
        <a:ea typeface="+mn-ea"/>
        <a:cs typeface="Arial" charset="0"/>
      </a:defRPr>
    </a:lvl2pPr>
    <a:lvl3pPr marL="911225" indent="3175" algn="l" defTabSz="455613" rtl="0" fontAlgn="base">
      <a:spcBef>
        <a:spcPct val="0"/>
      </a:spcBef>
      <a:spcAft>
        <a:spcPct val="0"/>
      </a:spcAft>
      <a:defRPr kern="1200">
        <a:solidFill>
          <a:schemeClr val="tx1"/>
        </a:solidFill>
        <a:latin typeface="Arial" charset="0"/>
        <a:ea typeface="+mn-ea"/>
        <a:cs typeface="Arial" charset="0"/>
      </a:defRPr>
    </a:lvl3pPr>
    <a:lvl4pPr marL="1368425" indent="3175" algn="l" defTabSz="455613" rtl="0" fontAlgn="base">
      <a:spcBef>
        <a:spcPct val="0"/>
      </a:spcBef>
      <a:spcAft>
        <a:spcPct val="0"/>
      </a:spcAft>
      <a:defRPr kern="1200">
        <a:solidFill>
          <a:schemeClr val="tx1"/>
        </a:solidFill>
        <a:latin typeface="Arial" charset="0"/>
        <a:ea typeface="+mn-ea"/>
        <a:cs typeface="Arial" charset="0"/>
      </a:defRPr>
    </a:lvl4pPr>
    <a:lvl5pPr marL="1824038" indent="4763" algn="l" defTabSz="455613"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602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0" autoAdjust="0"/>
    <p:restoredTop sz="79396" autoAdjust="0"/>
  </p:normalViewPr>
  <p:slideViewPr>
    <p:cSldViewPr snapToGrid="0" snapToObjects="1">
      <p:cViewPr>
        <p:scale>
          <a:sx n="71" d="100"/>
          <a:sy n="71" d="100"/>
        </p:scale>
        <p:origin x="-354" y="-276"/>
      </p:cViewPr>
      <p:guideLst>
        <p:guide orient="horz" pos="2160"/>
        <p:guide pos="2880"/>
      </p:guideLst>
    </p:cSldViewPr>
  </p:slideViewPr>
  <p:outlineViewPr>
    <p:cViewPr>
      <p:scale>
        <a:sx n="33" d="100"/>
        <a:sy n="33" d="100"/>
      </p:scale>
      <p:origin x="0" y="4818"/>
    </p:cViewPr>
  </p:outlineViewPr>
  <p:notesTextViewPr>
    <p:cViewPr>
      <p:scale>
        <a:sx n="75" d="100"/>
        <a:sy n="75" d="100"/>
      </p:scale>
      <p:origin x="0" y="0"/>
    </p:cViewPr>
  </p:notesTextViewPr>
  <p:sorterViewPr>
    <p:cViewPr>
      <p:scale>
        <a:sx n="100" d="100"/>
        <a:sy n="100" d="100"/>
      </p:scale>
      <p:origin x="0" y="-19242"/>
    </p:cViewPr>
  </p:sorterViewPr>
  <p:notesViewPr>
    <p:cSldViewPr snapToGrid="0" snapToObjects="1">
      <p:cViewPr varScale="1">
        <p:scale>
          <a:sx n="55" d="100"/>
          <a:sy n="55" d="100"/>
        </p:scale>
        <p:origin x="2022"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4100C8-71CD-E947-9BD8-C0D99D47C2DB}" type="doc">
      <dgm:prSet loTypeId="urn:microsoft.com/office/officeart/2009/3/layout/StepUpProcess" loCatId="" qsTypeId="urn:microsoft.com/office/officeart/2005/8/quickstyle/simple1#1" qsCatId="simple" csTypeId="urn:microsoft.com/office/officeart/2005/8/colors/accent1_2#1" csCatId="accent1" phldr="1"/>
      <dgm:spPr/>
      <dgm:t>
        <a:bodyPr/>
        <a:lstStyle/>
        <a:p>
          <a:endParaRPr lang="en-US"/>
        </a:p>
      </dgm:t>
    </dgm:pt>
    <dgm:pt modelId="{9413B4F3-E3CA-AD4B-BEF1-57AFCBBDC373}">
      <dgm:prSet phldrT="[Text]" custT="1"/>
      <dgm:spPr/>
      <dgm:t>
        <a:bodyPr/>
        <a:lstStyle/>
        <a:p>
          <a:r>
            <a:rPr lang="az-Cyrl-AZ" sz="1600" dirty="0">
              <a:solidFill>
                <a:srgbClr val="000000"/>
              </a:solidFill>
              <a:latin typeface="+mj-lt"/>
            </a:rPr>
            <a:t>среднемесячная цена на рынке электроэнергии до энергетической войны составляла €40-50/</a:t>
          </a:r>
          <a:r>
            <a:rPr lang="lt-LT" sz="1600" dirty="0">
              <a:solidFill>
                <a:srgbClr val="000000"/>
              </a:solidFill>
              <a:latin typeface="+mj-lt"/>
            </a:rPr>
            <a:t> </a:t>
          </a:r>
          <a:r>
            <a:rPr lang="az-Cyrl-AZ" sz="1600" dirty="0">
              <a:solidFill>
                <a:srgbClr val="000000"/>
              </a:solidFill>
              <a:latin typeface="+mj-lt"/>
            </a:rPr>
            <a:t>М</a:t>
          </a:r>
          <a:r>
            <a:rPr lang="lt-LT" sz="1600" dirty="0" err="1">
              <a:solidFill>
                <a:srgbClr val="000000"/>
              </a:solidFill>
              <a:latin typeface="+mj-lt"/>
            </a:rPr>
            <a:t>Wh</a:t>
          </a:r>
          <a:endParaRPr lang="en-US" sz="1600" dirty="0">
            <a:latin typeface="+mj-lt"/>
          </a:endParaRPr>
        </a:p>
      </dgm:t>
    </dgm:pt>
    <dgm:pt modelId="{F8B6AFF6-1B0D-C64F-B6EC-3C5F8C42A443}" type="parTrans" cxnId="{05C61787-E2D8-6241-81F1-F632A6FBD38C}">
      <dgm:prSet/>
      <dgm:spPr/>
      <dgm:t>
        <a:bodyPr/>
        <a:lstStyle/>
        <a:p>
          <a:endParaRPr lang="en-US"/>
        </a:p>
      </dgm:t>
    </dgm:pt>
    <dgm:pt modelId="{90D518A4-3DCE-1D4A-B289-3D9D4675F078}" type="sibTrans" cxnId="{05C61787-E2D8-6241-81F1-F632A6FBD38C}">
      <dgm:prSet/>
      <dgm:spPr/>
      <dgm:t>
        <a:bodyPr/>
        <a:lstStyle/>
        <a:p>
          <a:endParaRPr lang="en-US"/>
        </a:p>
      </dgm:t>
    </dgm:pt>
    <dgm:pt modelId="{935A8918-797B-C740-A3CB-46B515A376A9}">
      <dgm:prSet phldrT="[Text]" custT="1"/>
      <dgm:spPr/>
      <dgm:t>
        <a:bodyPr/>
        <a:lstStyle/>
        <a:p>
          <a:r>
            <a:rPr lang="az-Cyrl-AZ" sz="1600" dirty="0">
              <a:solidFill>
                <a:srgbClr val="000000"/>
              </a:solidFill>
              <a:latin typeface="+mj-lt"/>
            </a:rPr>
            <a:t>2022.06-2022.09 резкий скачок до 
€</a:t>
          </a:r>
          <a:r>
            <a:rPr lang="en-US" sz="1600" dirty="0">
              <a:solidFill>
                <a:srgbClr val="000000"/>
              </a:solidFill>
              <a:latin typeface="+mj-lt"/>
            </a:rPr>
            <a:t>300</a:t>
          </a:r>
          <a:r>
            <a:rPr lang="az-Cyrl-AZ" sz="1600" dirty="0">
              <a:solidFill>
                <a:srgbClr val="000000"/>
              </a:solidFill>
              <a:latin typeface="+mj-lt"/>
            </a:rPr>
            <a:t>-500/</a:t>
          </a:r>
          <a:r>
            <a:rPr lang="lt-LT" sz="1600" dirty="0">
              <a:solidFill>
                <a:srgbClr val="000000"/>
              </a:solidFill>
              <a:latin typeface="+mj-lt"/>
            </a:rPr>
            <a:t> </a:t>
          </a:r>
          <a:r>
            <a:rPr lang="az-Cyrl-AZ" sz="1600" dirty="0">
              <a:solidFill>
                <a:srgbClr val="000000"/>
              </a:solidFill>
              <a:latin typeface="+mj-lt"/>
            </a:rPr>
            <a:t>М</a:t>
          </a:r>
          <a:r>
            <a:rPr lang="lt-LT" sz="1600" dirty="0" err="1">
              <a:solidFill>
                <a:srgbClr val="000000"/>
              </a:solidFill>
              <a:latin typeface="+mj-lt"/>
            </a:rPr>
            <a:t>Wh</a:t>
          </a:r>
          <a:r>
            <a:rPr lang="lt-LT" sz="1600" dirty="0">
              <a:solidFill>
                <a:srgbClr val="000000"/>
              </a:solidFill>
              <a:latin typeface="+mj-lt"/>
            </a:rPr>
            <a:t> </a:t>
          </a:r>
          <a:endParaRPr lang="en-US" sz="1600" dirty="0">
            <a:latin typeface="+mj-lt"/>
          </a:endParaRPr>
        </a:p>
      </dgm:t>
    </dgm:pt>
    <dgm:pt modelId="{13FF9202-6213-FA42-AA1F-6B41337F74AC}" type="parTrans" cxnId="{0190246A-8645-EF4C-985D-C7EB90F48A69}">
      <dgm:prSet/>
      <dgm:spPr/>
      <dgm:t>
        <a:bodyPr/>
        <a:lstStyle/>
        <a:p>
          <a:endParaRPr lang="en-US"/>
        </a:p>
      </dgm:t>
    </dgm:pt>
    <dgm:pt modelId="{7851C7FF-D1B3-0241-AE67-F16FA695B3EC}" type="sibTrans" cxnId="{0190246A-8645-EF4C-985D-C7EB90F48A69}">
      <dgm:prSet/>
      <dgm:spPr/>
      <dgm:t>
        <a:bodyPr/>
        <a:lstStyle/>
        <a:p>
          <a:endParaRPr lang="en-US"/>
        </a:p>
      </dgm:t>
    </dgm:pt>
    <dgm:pt modelId="{E6ED3B18-06BC-C94F-A958-A7F654FD296B}">
      <dgm:prSet phldrT="[Text]" custT="1"/>
      <dgm:spPr/>
      <dgm:t>
        <a:bodyPr/>
        <a:lstStyle/>
        <a:p>
          <a:endParaRPr lang="en-US" sz="1600" dirty="0">
            <a:latin typeface="+mj-lt"/>
          </a:endParaRPr>
        </a:p>
      </dgm:t>
    </dgm:pt>
    <dgm:pt modelId="{FF0CCE2F-35C3-B74A-834B-1E98FE7CA10D}" type="parTrans" cxnId="{99692A15-A1A1-1840-ADCD-53633CA386F7}">
      <dgm:prSet/>
      <dgm:spPr/>
      <dgm:t>
        <a:bodyPr/>
        <a:lstStyle/>
        <a:p>
          <a:endParaRPr lang="en-US"/>
        </a:p>
      </dgm:t>
    </dgm:pt>
    <dgm:pt modelId="{B2D9B4FB-ECE1-F24A-877B-F8C0979EEB0E}" type="sibTrans" cxnId="{99692A15-A1A1-1840-ADCD-53633CA386F7}">
      <dgm:prSet/>
      <dgm:spPr/>
      <dgm:t>
        <a:bodyPr/>
        <a:lstStyle/>
        <a:p>
          <a:endParaRPr lang="en-US"/>
        </a:p>
      </dgm:t>
    </dgm:pt>
    <dgm:pt modelId="{45371654-D4EA-DA44-8731-353F8B8EA65F}">
      <dgm:prSet custT="1"/>
      <dgm:spPr/>
      <dgm:t>
        <a:bodyPr/>
        <a:lstStyle/>
        <a:p>
          <a:r>
            <a:rPr lang="az-Cyrl-AZ" sz="1600" dirty="0"/>
            <a:t>Сегодня цена держится на уровне около </a:t>
          </a:r>
          <a:r>
            <a:rPr lang="az-Cyrl-AZ" sz="1600" dirty="0">
              <a:solidFill>
                <a:srgbClr val="000000"/>
              </a:solidFill>
              <a:latin typeface="+mj-lt"/>
            </a:rPr>
            <a:t>€</a:t>
          </a:r>
          <a:r>
            <a:rPr lang="az-Cyrl-AZ" sz="1600" dirty="0"/>
            <a:t>150/</a:t>
          </a:r>
          <a:r>
            <a:rPr lang="en-US" sz="1600" dirty="0"/>
            <a:t> </a:t>
          </a:r>
          <a:r>
            <a:rPr lang="az-Cyrl-AZ" sz="1600" dirty="0"/>
            <a:t>М</a:t>
          </a:r>
          <a:r>
            <a:rPr lang="en-US" sz="1600" dirty="0" err="1"/>
            <a:t>Wh</a:t>
          </a:r>
          <a:endParaRPr lang="en-US" sz="1600" dirty="0"/>
        </a:p>
      </dgm:t>
    </dgm:pt>
    <dgm:pt modelId="{9B171D29-F7F7-8E4C-9337-8A5757AB3C00}" type="sibTrans" cxnId="{9DF5237F-7AC3-F444-A7B5-3CB798663CC3}">
      <dgm:prSet/>
      <dgm:spPr/>
      <dgm:t>
        <a:bodyPr/>
        <a:lstStyle/>
        <a:p>
          <a:endParaRPr lang="en-US"/>
        </a:p>
      </dgm:t>
    </dgm:pt>
    <dgm:pt modelId="{91AB4D84-9EA2-1143-948E-C36BFB40DC9F}" type="parTrans" cxnId="{9DF5237F-7AC3-F444-A7B5-3CB798663CC3}">
      <dgm:prSet/>
      <dgm:spPr/>
      <dgm:t>
        <a:bodyPr/>
        <a:lstStyle/>
        <a:p>
          <a:endParaRPr lang="en-US"/>
        </a:p>
      </dgm:t>
    </dgm:pt>
    <dgm:pt modelId="{3E49C6F1-346B-804F-A9D8-126A5D7593C4}" type="pres">
      <dgm:prSet presAssocID="{654100C8-71CD-E947-9BD8-C0D99D47C2DB}" presName="rootnode" presStyleCnt="0">
        <dgm:presLayoutVars>
          <dgm:chMax/>
          <dgm:chPref/>
          <dgm:dir/>
          <dgm:animLvl val="lvl"/>
        </dgm:presLayoutVars>
      </dgm:prSet>
      <dgm:spPr/>
      <dgm:t>
        <a:bodyPr/>
        <a:lstStyle/>
        <a:p>
          <a:endParaRPr lang="uk-UA"/>
        </a:p>
      </dgm:t>
    </dgm:pt>
    <dgm:pt modelId="{CB2C7AC8-B293-3A47-9BF0-F906473AA1CF}" type="pres">
      <dgm:prSet presAssocID="{9413B4F3-E3CA-AD4B-BEF1-57AFCBBDC373}" presName="composite" presStyleCnt="0"/>
      <dgm:spPr/>
    </dgm:pt>
    <dgm:pt modelId="{A614DD22-6CCF-EC4D-ADA8-A32770D6A150}" type="pres">
      <dgm:prSet presAssocID="{9413B4F3-E3CA-AD4B-BEF1-57AFCBBDC373}" presName="LShape" presStyleLbl="alignNode1" presStyleIdx="0" presStyleCnt="7"/>
      <dgm:spPr/>
    </dgm:pt>
    <dgm:pt modelId="{8B1B4251-8B5D-744E-A955-153A1DA13441}" type="pres">
      <dgm:prSet presAssocID="{9413B4F3-E3CA-AD4B-BEF1-57AFCBBDC373}" presName="ParentText" presStyleLbl="revTx" presStyleIdx="0" presStyleCnt="4" custScaleX="143693" custLinFactNeighborX="25289" custLinFactNeighborY="5152">
        <dgm:presLayoutVars>
          <dgm:chMax val="0"/>
          <dgm:chPref val="0"/>
          <dgm:bulletEnabled val="1"/>
        </dgm:presLayoutVars>
      </dgm:prSet>
      <dgm:spPr/>
      <dgm:t>
        <a:bodyPr/>
        <a:lstStyle/>
        <a:p>
          <a:endParaRPr lang="uk-UA"/>
        </a:p>
      </dgm:t>
    </dgm:pt>
    <dgm:pt modelId="{12156B52-E9A2-484D-9A9F-264948C97A09}" type="pres">
      <dgm:prSet presAssocID="{9413B4F3-E3CA-AD4B-BEF1-57AFCBBDC373}" presName="Triangle" presStyleLbl="alignNode1" presStyleIdx="1" presStyleCnt="7" custLinFactNeighborX="-2199" custLinFactNeighborY="32984"/>
      <dgm:spPr/>
    </dgm:pt>
    <dgm:pt modelId="{79BAD602-E642-1F48-8220-CDF3D9E36769}" type="pres">
      <dgm:prSet presAssocID="{90D518A4-3DCE-1D4A-B289-3D9D4675F078}" presName="sibTrans" presStyleCnt="0"/>
      <dgm:spPr/>
    </dgm:pt>
    <dgm:pt modelId="{96DEDB3A-C8FE-CA4A-A896-1BB59485FF79}" type="pres">
      <dgm:prSet presAssocID="{90D518A4-3DCE-1D4A-B289-3D9D4675F078}" presName="space" presStyleCnt="0"/>
      <dgm:spPr/>
    </dgm:pt>
    <dgm:pt modelId="{52EA7231-9425-9346-B35C-D26307019A86}" type="pres">
      <dgm:prSet presAssocID="{935A8918-797B-C740-A3CB-46B515A376A9}" presName="composite" presStyleCnt="0"/>
      <dgm:spPr/>
    </dgm:pt>
    <dgm:pt modelId="{FBFB751F-474D-7444-B548-46C5703CBD88}" type="pres">
      <dgm:prSet presAssocID="{935A8918-797B-C740-A3CB-46B515A376A9}" presName="LShape" presStyleLbl="alignNode1" presStyleIdx="2" presStyleCnt="7" custLinFactY="-31716" custLinFactNeighborX="32213" custLinFactNeighborY="-100000"/>
      <dgm:spPr/>
    </dgm:pt>
    <dgm:pt modelId="{EC063C72-0851-FE41-9E7F-4505A4D02A18}" type="pres">
      <dgm:prSet presAssocID="{935A8918-797B-C740-A3CB-46B515A376A9}" presName="ParentText" presStyleLbl="revTx" presStyleIdx="1" presStyleCnt="4" custScaleX="147138" custLinFactNeighborX="64036" custLinFactNeighborY="-96553">
        <dgm:presLayoutVars>
          <dgm:chMax val="0"/>
          <dgm:chPref val="0"/>
          <dgm:bulletEnabled val="1"/>
        </dgm:presLayoutVars>
      </dgm:prSet>
      <dgm:spPr/>
      <dgm:t>
        <a:bodyPr/>
        <a:lstStyle/>
        <a:p>
          <a:endParaRPr lang="uk-UA"/>
        </a:p>
      </dgm:t>
    </dgm:pt>
    <dgm:pt modelId="{137743DE-79DF-DD45-9B24-CCB9E9A992E9}" type="pres">
      <dgm:prSet presAssocID="{935A8918-797B-C740-A3CB-46B515A376A9}" presName="Triangle" presStyleLbl="alignNode1" presStyleIdx="3" presStyleCnt="7" custAng="5400000" custLinFactX="400000" custLinFactY="-39054" custLinFactNeighborX="425019" custLinFactNeighborY="-100000"/>
      <dgm:spPr/>
    </dgm:pt>
    <dgm:pt modelId="{E007A9E9-9B73-054F-BF90-DDB7F78EEE74}" type="pres">
      <dgm:prSet presAssocID="{7851C7FF-D1B3-0241-AE67-F16FA695B3EC}" presName="sibTrans" presStyleCnt="0"/>
      <dgm:spPr/>
    </dgm:pt>
    <dgm:pt modelId="{7853908F-B7C6-0942-8D7D-D40C05055E6B}" type="pres">
      <dgm:prSet presAssocID="{7851C7FF-D1B3-0241-AE67-F16FA695B3EC}" presName="space" presStyleCnt="0"/>
      <dgm:spPr/>
    </dgm:pt>
    <dgm:pt modelId="{83CD7EF6-D11A-8146-8A8B-CD787998E3E3}" type="pres">
      <dgm:prSet presAssocID="{E6ED3B18-06BC-C94F-A958-A7F654FD296B}" presName="composite" presStyleCnt="0"/>
      <dgm:spPr/>
    </dgm:pt>
    <dgm:pt modelId="{DCA83E0D-4FC9-F04F-89F3-84A4583C2B0A}" type="pres">
      <dgm:prSet presAssocID="{E6ED3B18-06BC-C94F-A958-A7F654FD296B}" presName="LShape" presStyleLbl="alignNode1" presStyleIdx="4" presStyleCnt="7" custLinFactNeighborX="95435" custLinFactNeighborY="-3379"/>
      <dgm:spPr/>
    </dgm:pt>
    <dgm:pt modelId="{61C93B16-3D4A-EC42-8480-78674EB637EE}" type="pres">
      <dgm:prSet presAssocID="{E6ED3B18-06BC-C94F-A958-A7F654FD296B}" presName="ParentText" presStyleLbl="revTx" presStyleIdx="2" presStyleCnt="4">
        <dgm:presLayoutVars>
          <dgm:chMax val="0"/>
          <dgm:chPref val="0"/>
          <dgm:bulletEnabled val="1"/>
        </dgm:presLayoutVars>
      </dgm:prSet>
      <dgm:spPr/>
      <dgm:t>
        <a:bodyPr/>
        <a:lstStyle/>
        <a:p>
          <a:endParaRPr lang="uk-UA"/>
        </a:p>
      </dgm:t>
    </dgm:pt>
    <dgm:pt modelId="{EF19AC35-00E0-564F-9DDE-63F9672130BE}" type="pres">
      <dgm:prSet presAssocID="{E6ED3B18-06BC-C94F-A958-A7F654FD296B}" presName="Triangle" presStyleLbl="alignNode1" presStyleIdx="5" presStyleCnt="7"/>
      <dgm:spPr>
        <a:noFill/>
        <a:ln>
          <a:noFill/>
        </a:ln>
      </dgm:spPr>
    </dgm:pt>
    <dgm:pt modelId="{2B5185F9-AD07-5D4A-960A-D60BE4491153}" type="pres">
      <dgm:prSet presAssocID="{B2D9B4FB-ECE1-F24A-877B-F8C0979EEB0E}" presName="sibTrans" presStyleCnt="0"/>
      <dgm:spPr/>
    </dgm:pt>
    <dgm:pt modelId="{B4D7E090-38B4-A440-8A55-F609DC24B95F}" type="pres">
      <dgm:prSet presAssocID="{B2D9B4FB-ECE1-F24A-877B-F8C0979EEB0E}" presName="space" presStyleCnt="0"/>
      <dgm:spPr/>
    </dgm:pt>
    <dgm:pt modelId="{F949A0B3-5B2E-9C47-B874-AE1304E4D79C}" type="pres">
      <dgm:prSet presAssocID="{45371654-D4EA-DA44-8731-353F8B8EA65F}" presName="composite" presStyleCnt="0"/>
      <dgm:spPr/>
    </dgm:pt>
    <dgm:pt modelId="{71D5D451-EA3E-224B-9CE8-165FE83A3A01}" type="pres">
      <dgm:prSet presAssocID="{45371654-D4EA-DA44-8731-353F8B8EA65F}" presName="LShape" presStyleLbl="alignNode1" presStyleIdx="6" presStyleCnt="7"/>
      <dgm:spPr>
        <a:noFill/>
        <a:ln>
          <a:noFill/>
        </a:ln>
      </dgm:spPr>
    </dgm:pt>
    <dgm:pt modelId="{A9C955DA-62E6-9840-A9A0-FE85923A483A}" type="pres">
      <dgm:prSet presAssocID="{45371654-D4EA-DA44-8731-353F8B8EA65F}" presName="ParentText" presStyleLbl="revTx" presStyleIdx="3" presStyleCnt="4" custScaleX="141647" custLinFactNeighborX="-27889" custLinFactNeighborY="42208">
        <dgm:presLayoutVars>
          <dgm:chMax val="0"/>
          <dgm:chPref val="0"/>
          <dgm:bulletEnabled val="1"/>
        </dgm:presLayoutVars>
      </dgm:prSet>
      <dgm:spPr/>
      <dgm:t>
        <a:bodyPr/>
        <a:lstStyle/>
        <a:p>
          <a:endParaRPr lang="uk-UA"/>
        </a:p>
      </dgm:t>
    </dgm:pt>
  </dgm:ptLst>
  <dgm:cxnLst>
    <dgm:cxn modelId="{CB86B081-3EE8-384D-AEB5-A059183474EA}" type="presOf" srcId="{935A8918-797B-C740-A3CB-46B515A376A9}" destId="{EC063C72-0851-FE41-9E7F-4505A4D02A18}" srcOrd="0" destOrd="0" presId="urn:microsoft.com/office/officeart/2009/3/layout/StepUpProcess"/>
    <dgm:cxn modelId="{8A837326-FA0A-CE48-956D-D29CF5546517}" type="presOf" srcId="{654100C8-71CD-E947-9BD8-C0D99D47C2DB}" destId="{3E49C6F1-346B-804F-A9D8-126A5D7593C4}" srcOrd="0" destOrd="0" presId="urn:microsoft.com/office/officeart/2009/3/layout/StepUpProcess"/>
    <dgm:cxn modelId="{9DF5237F-7AC3-F444-A7B5-3CB798663CC3}" srcId="{654100C8-71CD-E947-9BD8-C0D99D47C2DB}" destId="{45371654-D4EA-DA44-8731-353F8B8EA65F}" srcOrd="3" destOrd="0" parTransId="{91AB4D84-9EA2-1143-948E-C36BFB40DC9F}" sibTransId="{9B171D29-F7F7-8E4C-9337-8A5757AB3C00}"/>
    <dgm:cxn modelId="{9F6C35D0-4B7D-2D4E-B362-359E77C78D44}" type="presOf" srcId="{45371654-D4EA-DA44-8731-353F8B8EA65F}" destId="{A9C955DA-62E6-9840-A9A0-FE85923A483A}" srcOrd="0" destOrd="0" presId="urn:microsoft.com/office/officeart/2009/3/layout/StepUpProcess"/>
    <dgm:cxn modelId="{99692A15-A1A1-1840-ADCD-53633CA386F7}" srcId="{654100C8-71CD-E947-9BD8-C0D99D47C2DB}" destId="{E6ED3B18-06BC-C94F-A958-A7F654FD296B}" srcOrd="2" destOrd="0" parTransId="{FF0CCE2F-35C3-B74A-834B-1E98FE7CA10D}" sibTransId="{B2D9B4FB-ECE1-F24A-877B-F8C0979EEB0E}"/>
    <dgm:cxn modelId="{DC6EDF2B-D652-FA43-B270-1C2FE3107CCF}" type="presOf" srcId="{9413B4F3-E3CA-AD4B-BEF1-57AFCBBDC373}" destId="{8B1B4251-8B5D-744E-A955-153A1DA13441}" srcOrd="0" destOrd="0" presId="urn:microsoft.com/office/officeart/2009/3/layout/StepUpProcess"/>
    <dgm:cxn modelId="{CB9E1081-601D-5740-9657-568B2B092E4C}" type="presOf" srcId="{E6ED3B18-06BC-C94F-A958-A7F654FD296B}" destId="{61C93B16-3D4A-EC42-8480-78674EB637EE}" srcOrd="0" destOrd="0" presId="urn:microsoft.com/office/officeart/2009/3/layout/StepUpProcess"/>
    <dgm:cxn modelId="{05C61787-E2D8-6241-81F1-F632A6FBD38C}" srcId="{654100C8-71CD-E947-9BD8-C0D99D47C2DB}" destId="{9413B4F3-E3CA-AD4B-BEF1-57AFCBBDC373}" srcOrd="0" destOrd="0" parTransId="{F8B6AFF6-1B0D-C64F-B6EC-3C5F8C42A443}" sibTransId="{90D518A4-3DCE-1D4A-B289-3D9D4675F078}"/>
    <dgm:cxn modelId="{0190246A-8645-EF4C-985D-C7EB90F48A69}" srcId="{654100C8-71CD-E947-9BD8-C0D99D47C2DB}" destId="{935A8918-797B-C740-A3CB-46B515A376A9}" srcOrd="1" destOrd="0" parTransId="{13FF9202-6213-FA42-AA1F-6B41337F74AC}" sibTransId="{7851C7FF-D1B3-0241-AE67-F16FA695B3EC}"/>
    <dgm:cxn modelId="{7B217F97-41BA-874E-AEBF-8EFBEDE09992}" type="presParOf" srcId="{3E49C6F1-346B-804F-A9D8-126A5D7593C4}" destId="{CB2C7AC8-B293-3A47-9BF0-F906473AA1CF}" srcOrd="0" destOrd="0" presId="urn:microsoft.com/office/officeart/2009/3/layout/StepUpProcess"/>
    <dgm:cxn modelId="{6162E076-5DD7-C645-8E27-C05334B67523}" type="presParOf" srcId="{CB2C7AC8-B293-3A47-9BF0-F906473AA1CF}" destId="{A614DD22-6CCF-EC4D-ADA8-A32770D6A150}" srcOrd="0" destOrd="0" presId="urn:microsoft.com/office/officeart/2009/3/layout/StepUpProcess"/>
    <dgm:cxn modelId="{553030E1-0F11-C443-B90D-2AE729E7F705}" type="presParOf" srcId="{CB2C7AC8-B293-3A47-9BF0-F906473AA1CF}" destId="{8B1B4251-8B5D-744E-A955-153A1DA13441}" srcOrd="1" destOrd="0" presId="urn:microsoft.com/office/officeart/2009/3/layout/StepUpProcess"/>
    <dgm:cxn modelId="{C88730BD-2DD0-E042-872C-2B5B6D8DF101}" type="presParOf" srcId="{CB2C7AC8-B293-3A47-9BF0-F906473AA1CF}" destId="{12156B52-E9A2-484D-9A9F-264948C97A09}" srcOrd="2" destOrd="0" presId="urn:microsoft.com/office/officeart/2009/3/layout/StepUpProcess"/>
    <dgm:cxn modelId="{495F7791-0D0A-8541-91A9-CF3176CF1A55}" type="presParOf" srcId="{3E49C6F1-346B-804F-A9D8-126A5D7593C4}" destId="{79BAD602-E642-1F48-8220-CDF3D9E36769}" srcOrd="1" destOrd="0" presId="urn:microsoft.com/office/officeart/2009/3/layout/StepUpProcess"/>
    <dgm:cxn modelId="{50C3E591-00BB-EA41-9CCB-23CEBBA9248A}" type="presParOf" srcId="{79BAD602-E642-1F48-8220-CDF3D9E36769}" destId="{96DEDB3A-C8FE-CA4A-A896-1BB59485FF79}" srcOrd="0" destOrd="0" presId="urn:microsoft.com/office/officeart/2009/3/layout/StepUpProcess"/>
    <dgm:cxn modelId="{45BC9B9D-2151-9949-A3E8-EDB8627E8D38}" type="presParOf" srcId="{3E49C6F1-346B-804F-A9D8-126A5D7593C4}" destId="{52EA7231-9425-9346-B35C-D26307019A86}" srcOrd="2" destOrd="0" presId="urn:microsoft.com/office/officeart/2009/3/layout/StepUpProcess"/>
    <dgm:cxn modelId="{3E5532FF-4C31-7D49-9214-09AD80A2A06F}" type="presParOf" srcId="{52EA7231-9425-9346-B35C-D26307019A86}" destId="{FBFB751F-474D-7444-B548-46C5703CBD88}" srcOrd="0" destOrd="0" presId="urn:microsoft.com/office/officeart/2009/3/layout/StepUpProcess"/>
    <dgm:cxn modelId="{8EEDC39D-078F-7148-9F99-8A690664977E}" type="presParOf" srcId="{52EA7231-9425-9346-B35C-D26307019A86}" destId="{EC063C72-0851-FE41-9E7F-4505A4D02A18}" srcOrd="1" destOrd="0" presId="urn:microsoft.com/office/officeart/2009/3/layout/StepUpProcess"/>
    <dgm:cxn modelId="{D3BC6C72-1CCE-E442-AD6B-94BC263D2F2C}" type="presParOf" srcId="{52EA7231-9425-9346-B35C-D26307019A86}" destId="{137743DE-79DF-DD45-9B24-CCB9E9A992E9}" srcOrd="2" destOrd="0" presId="urn:microsoft.com/office/officeart/2009/3/layout/StepUpProcess"/>
    <dgm:cxn modelId="{D0901174-858F-CC42-8EC9-06BF28164536}" type="presParOf" srcId="{3E49C6F1-346B-804F-A9D8-126A5D7593C4}" destId="{E007A9E9-9B73-054F-BF90-DDB7F78EEE74}" srcOrd="3" destOrd="0" presId="urn:microsoft.com/office/officeart/2009/3/layout/StepUpProcess"/>
    <dgm:cxn modelId="{D0A9E1EF-8A72-0F40-8207-059CCB2340C4}" type="presParOf" srcId="{E007A9E9-9B73-054F-BF90-DDB7F78EEE74}" destId="{7853908F-B7C6-0942-8D7D-D40C05055E6B}" srcOrd="0" destOrd="0" presId="urn:microsoft.com/office/officeart/2009/3/layout/StepUpProcess"/>
    <dgm:cxn modelId="{5FC95429-BB5F-1646-92E9-9CA0DA12155A}" type="presParOf" srcId="{3E49C6F1-346B-804F-A9D8-126A5D7593C4}" destId="{83CD7EF6-D11A-8146-8A8B-CD787998E3E3}" srcOrd="4" destOrd="0" presId="urn:microsoft.com/office/officeart/2009/3/layout/StepUpProcess"/>
    <dgm:cxn modelId="{CF6F6C57-5E5C-324A-894D-B6751CA695B3}" type="presParOf" srcId="{83CD7EF6-D11A-8146-8A8B-CD787998E3E3}" destId="{DCA83E0D-4FC9-F04F-89F3-84A4583C2B0A}" srcOrd="0" destOrd="0" presId="urn:microsoft.com/office/officeart/2009/3/layout/StepUpProcess"/>
    <dgm:cxn modelId="{6C60FEA2-45BD-4C4B-89E9-4959A56DB07C}" type="presParOf" srcId="{83CD7EF6-D11A-8146-8A8B-CD787998E3E3}" destId="{61C93B16-3D4A-EC42-8480-78674EB637EE}" srcOrd="1" destOrd="0" presId="urn:microsoft.com/office/officeart/2009/3/layout/StepUpProcess"/>
    <dgm:cxn modelId="{6179E199-EE93-F844-A52A-244A53DC71C2}" type="presParOf" srcId="{83CD7EF6-D11A-8146-8A8B-CD787998E3E3}" destId="{EF19AC35-00E0-564F-9DDE-63F9672130BE}" srcOrd="2" destOrd="0" presId="urn:microsoft.com/office/officeart/2009/3/layout/StepUpProcess"/>
    <dgm:cxn modelId="{48D7A1E6-8E10-9444-A7B5-5A7A6E1139CC}" type="presParOf" srcId="{3E49C6F1-346B-804F-A9D8-126A5D7593C4}" destId="{2B5185F9-AD07-5D4A-960A-D60BE4491153}" srcOrd="5" destOrd="0" presId="urn:microsoft.com/office/officeart/2009/3/layout/StepUpProcess"/>
    <dgm:cxn modelId="{5BD0D589-CEBA-2D4E-BEA9-C147B58EB6DF}" type="presParOf" srcId="{2B5185F9-AD07-5D4A-960A-D60BE4491153}" destId="{B4D7E090-38B4-A440-8A55-F609DC24B95F}" srcOrd="0" destOrd="0" presId="urn:microsoft.com/office/officeart/2009/3/layout/StepUpProcess"/>
    <dgm:cxn modelId="{7B07A45C-8181-3A4B-9D12-C83C6ADD6855}" type="presParOf" srcId="{3E49C6F1-346B-804F-A9D8-126A5D7593C4}" destId="{F949A0B3-5B2E-9C47-B874-AE1304E4D79C}" srcOrd="6" destOrd="0" presId="urn:microsoft.com/office/officeart/2009/3/layout/StepUpProcess"/>
    <dgm:cxn modelId="{09F0FDCD-5D74-A64D-B2D4-7007A33EDFBB}" type="presParOf" srcId="{F949A0B3-5B2E-9C47-B874-AE1304E4D79C}" destId="{71D5D451-EA3E-224B-9CE8-165FE83A3A01}" srcOrd="0" destOrd="0" presId="urn:microsoft.com/office/officeart/2009/3/layout/StepUpProcess"/>
    <dgm:cxn modelId="{3A495540-7BBD-424D-8C73-0438E8B20CE0}" type="presParOf" srcId="{F949A0B3-5B2E-9C47-B874-AE1304E4D79C}" destId="{A9C955DA-62E6-9840-A9A0-FE85923A483A}" srcOrd="1" destOrd="0" presId="urn:microsoft.com/office/officeart/2009/3/layout/StepUpProcess"/>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56179"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456179" fontAlgn="auto">
              <a:spcBef>
                <a:spcPts val="0"/>
              </a:spcBef>
              <a:spcAft>
                <a:spcPts val="0"/>
              </a:spcAft>
              <a:defRPr sz="1200" smtClean="0">
                <a:latin typeface="+mn-lt"/>
                <a:cs typeface="+mn-cs"/>
              </a:defRPr>
            </a:lvl1pPr>
          </a:lstStyle>
          <a:p>
            <a:pPr>
              <a:defRPr/>
            </a:pPr>
            <a:fld id="{ED82F853-42E8-4F44-B143-F9256AE98CCE}" type="datetimeFigureOut">
              <a:rPr lang="en-US"/>
              <a:pPr>
                <a:defRPr/>
              </a:pPr>
              <a:t>1/27/2023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456179"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456179" fontAlgn="auto">
              <a:spcBef>
                <a:spcPts val="0"/>
              </a:spcBef>
              <a:spcAft>
                <a:spcPts val="0"/>
              </a:spcAft>
              <a:defRPr sz="1200" smtClean="0">
                <a:latin typeface="+mn-lt"/>
                <a:cs typeface="+mn-cs"/>
              </a:defRPr>
            </a:lvl1pPr>
          </a:lstStyle>
          <a:p>
            <a:pPr>
              <a:defRPr/>
            </a:pPr>
            <a:fld id="{1A068955-EDE8-4EF9-99A3-8A6C1F0AA44A}"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56179"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456179" fontAlgn="auto">
              <a:spcBef>
                <a:spcPts val="0"/>
              </a:spcBef>
              <a:spcAft>
                <a:spcPts val="0"/>
              </a:spcAft>
              <a:defRPr sz="1200" smtClean="0">
                <a:latin typeface="+mn-lt"/>
                <a:cs typeface="+mn-cs"/>
              </a:defRPr>
            </a:lvl1pPr>
          </a:lstStyle>
          <a:p>
            <a:pPr>
              <a:defRPr/>
            </a:pPr>
            <a:fld id="{9C352733-8432-4267-9C5B-83ABD2F39DBA}" type="datetimeFigureOut">
              <a:rPr lang="en-US"/>
              <a:pPr>
                <a:defRPr/>
              </a:pPr>
              <a:t>1/27/2023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456179"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456179" fontAlgn="auto">
              <a:spcBef>
                <a:spcPts val="0"/>
              </a:spcBef>
              <a:spcAft>
                <a:spcPts val="0"/>
              </a:spcAft>
              <a:defRPr sz="1200" smtClean="0">
                <a:latin typeface="+mn-lt"/>
                <a:cs typeface="+mn-cs"/>
              </a:defRPr>
            </a:lvl1pPr>
          </a:lstStyle>
          <a:p>
            <a:pPr>
              <a:defRPr/>
            </a:pPr>
            <a:fld id="{1B2A536C-53BE-471B-B90B-B784E74CFB3E}"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5613" rtl="0" fontAlgn="base">
      <a:spcBef>
        <a:spcPct val="30000"/>
      </a:spcBef>
      <a:spcAft>
        <a:spcPct val="0"/>
      </a:spcAft>
      <a:defRPr sz="1200" kern="1200">
        <a:solidFill>
          <a:schemeClr val="tx1"/>
        </a:solidFill>
        <a:latin typeface="+mn-lt"/>
        <a:ea typeface="+mn-ea"/>
        <a:cs typeface="+mn-cs"/>
      </a:defRPr>
    </a:lvl1pPr>
    <a:lvl2pPr marL="455613" algn="l" defTabSz="455613" rtl="0" fontAlgn="base">
      <a:spcBef>
        <a:spcPct val="30000"/>
      </a:spcBef>
      <a:spcAft>
        <a:spcPct val="0"/>
      </a:spcAft>
      <a:defRPr sz="1200" kern="1200">
        <a:solidFill>
          <a:schemeClr val="tx1"/>
        </a:solidFill>
        <a:latin typeface="+mn-lt"/>
        <a:ea typeface="+mn-ea"/>
        <a:cs typeface="+mn-cs"/>
      </a:defRPr>
    </a:lvl2pPr>
    <a:lvl3pPr marL="911225" algn="l" defTabSz="455613" rtl="0" fontAlgn="base">
      <a:spcBef>
        <a:spcPct val="30000"/>
      </a:spcBef>
      <a:spcAft>
        <a:spcPct val="0"/>
      </a:spcAft>
      <a:defRPr sz="1200" kern="1200">
        <a:solidFill>
          <a:schemeClr val="tx1"/>
        </a:solidFill>
        <a:latin typeface="+mn-lt"/>
        <a:ea typeface="+mn-ea"/>
        <a:cs typeface="+mn-cs"/>
      </a:defRPr>
    </a:lvl3pPr>
    <a:lvl4pPr marL="1368425" algn="l" defTabSz="455613" rtl="0" fontAlgn="base">
      <a:spcBef>
        <a:spcPct val="30000"/>
      </a:spcBef>
      <a:spcAft>
        <a:spcPct val="0"/>
      </a:spcAft>
      <a:defRPr sz="1200" kern="1200">
        <a:solidFill>
          <a:schemeClr val="tx1"/>
        </a:solidFill>
        <a:latin typeface="+mn-lt"/>
        <a:ea typeface="+mn-ea"/>
        <a:cs typeface="+mn-cs"/>
      </a:defRPr>
    </a:lvl4pPr>
    <a:lvl5pPr marL="1824038" algn="l" defTabSz="455613" rtl="0" fontAlgn="base">
      <a:spcBef>
        <a:spcPct val="30000"/>
      </a:spcBef>
      <a:spcAft>
        <a:spcPct val="0"/>
      </a:spcAft>
      <a:defRPr sz="1200" kern="1200">
        <a:solidFill>
          <a:schemeClr val="tx1"/>
        </a:solidFill>
        <a:latin typeface="+mn-lt"/>
        <a:ea typeface="+mn-ea"/>
        <a:cs typeface="+mn-cs"/>
      </a:defRPr>
    </a:lvl5pPr>
    <a:lvl6pPr marL="2280917" algn="l" defTabSz="456179" rtl="0" eaLnBrk="1" latinLnBrk="0" hangingPunct="1">
      <a:defRPr sz="1200" kern="1200">
        <a:solidFill>
          <a:schemeClr val="tx1"/>
        </a:solidFill>
        <a:latin typeface="+mn-lt"/>
        <a:ea typeface="+mn-ea"/>
        <a:cs typeface="+mn-cs"/>
      </a:defRPr>
    </a:lvl6pPr>
    <a:lvl7pPr marL="2737101" algn="l" defTabSz="456179" rtl="0" eaLnBrk="1" latinLnBrk="0" hangingPunct="1">
      <a:defRPr sz="1200" kern="1200">
        <a:solidFill>
          <a:schemeClr val="tx1"/>
        </a:solidFill>
        <a:latin typeface="+mn-lt"/>
        <a:ea typeface="+mn-ea"/>
        <a:cs typeface="+mn-cs"/>
      </a:defRPr>
    </a:lvl7pPr>
    <a:lvl8pPr marL="3193285" algn="l" defTabSz="456179" rtl="0" eaLnBrk="1" latinLnBrk="0" hangingPunct="1">
      <a:defRPr sz="1200" kern="1200">
        <a:solidFill>
          <a:schemeClr val="tx1"/>
        </a:solidFill>
        <a:latin typeface="+mn-lt"/>
        <a:ea typeface="+mn-ea"/>
        <a:cs typeface="+mn-cs"/>
      </a:defRPr>
    </a:lvl8pPr>
    <a:lvl9pPr marL="3649469" algn="l" defTabSz="45617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MESSAGE FROM COMMUNICATIONS</a:t>
            </a:r>
          </a:p>
          <a:p>
            <a:pPr>
              <a:spcBef>
                <a:spcPct val="0"/>
              </a:spcBef>
            </a:pPr>
            <a:endParaRPr lang="en-GB" smtClean="0"/>
          </a:p>
          <a:p>
            <a:pPr>
              <a:spcBef>
                <a:spcPct val="0"/>
              </a:spcBef>
            </a:pPr>
            <a:r>
              <a:rPr lang="en-GB" smtClean="0"/>
              <a:t>Dear presenter,</a:t>
            </a:r>
          </a:p>
          <a:p>
            <a:pPr>
              <a:spcBef>
                <a:spcPct val="0"/>
              </a:spcBef>
            </a:pPr>
            <a:endParaRPr lang="en-GB" smtClean="0"/>
          </a:p>
          <a:p>
            <a:pPr>
              <a:spcBef>
                <a:spcPct val="0"/>
              </a:spcBef>
            </a:pPr>
            <a:r>
              <a:rPr lang="en-GB" smtClean="0"/>
              <a:t>1)    To change previous presentations into the new layout:</a:t>
            </a:r>
          </a:p>
          <a:p>
            <a:pPr>
              <a:spcBef>
                <a:spcPct val="0"/>
              </a:spcBef>
            </a:pPr>
            <a:endParaRPr lang="en-GB" smtClean="0"/>
          </a:p>
          <a:p>
            <a:pPr>
              <a:spcBef>
                <a:spcPct val="0"/>
              </a:spcBef>
            </a:pPr>
            <a:r>
              <a:rPr lang="en-GB" smtClean="0"/>
              <a:t>Design </a:t>
            </a:r>
            <a:r>
              <a:rPr lang="en-GB" smtClean="0">
                <a:sym typeface="Wingdings" pitchFamily="2" charset="2"/>
              </a:rPr>
              <a:t> Browse for themes  Select WEC ppt  Insert  Done!</a:t>
            </a:r>
          </a:p>
          <a:p>
            <a:pPr>
              <a:spcBef>
                <a:spcPct val="0"/>
              </a:spcBef>
            </a:pPr>
            <a:endParaRPr lang="en-GB" smtClean="0"/>
          </a:p>
          <a:p>
            <a:pPr>
              <a:spcBef>
                <a:spcPct val="0"/>
              </a:spcBef>
            </a:pPr>
            <a:r>
              <a:rPr lang="en-GB" smtClean="0"/>
              <a:t>Please add the title/final slide manually. Please check each slide carefully, as you may want to shift some content.</a:t>
            </a:r>
          </a:p>
          <a:p>
            <a:pPr>
              <a:spcBef>
                <a:spcPct val="0"/>
              </a:spcBef>
            </a:pPr>
            <a:r>
              <a:rPr lang="en-GB" smtClean="0"/>
              <a:t> </a:t>
            </a:r>
          </a:p>
          <a:p>
            <a:pPr>
              <a:spcBef>
                <a:spcPct val="0"/>
              </a:spcBef>
            </a:pPr>
            <a:r>
              <a:rPr lang="en-GB" smtClean="0"/>
              <a:t>2)  To insert your logo and twitter handle, name and web address in the footer</a:t>
            </a:r>
          </a:p>
          <a:p>
            <a:pPr>
              <a:spcBef>
                <a:spcPct val="0"/>
              </a:spcBef>
            </a:pPr>
            <a:endParaRPr lang="en-GB" smtClean="0">
              <a:sym typeface="Wingdings" pitchFamily="2" charset="2"/>
            </a:endParaRPr>
          </a:p>
          <a:p>
            <a:pPr>
              <a:spcBef>
                <a:spcPct val="0"/>
              </a:spcBef>
            </a:pPr>
            <a:r>
              <a:rPr lang="en-GB" smtClean="0">
                <a:sym typeface="Wingdings" pitchFamily="2" charset="2"/>
              </a:rPr>
              <a:t>View  Slide Master  </a:t>
            </a:r>
            <a:r>
              <a:rPr lang="en-GB" smtClean="0"/>
              <a:t>Insert your MC logo in JPG format </a:t>
            </a:r>
            <a:r>
              <a:rPr lang="en-GB" smtClean="0">
                <a:sym typeface="Wingdings" pitchFamily="2" charset="2"/>
              </a:rPr>
              <a:t> </a:t>
            </a:r>
            <a:r>
              <a:rPr lang="en-GB" smtClean="0"/>
              <a:t> Adjust on the first top slide PLUS on the COVER PLUS on the SECTION.</a:t>
            </a:r>
          </a:p>
          <a:p>
            <a:pPr>
              <a:spcBef>
                <a:spcPct val="0"/>
              </a:spcBef>
            </a:pPr>
            <a:endParaRPr lang="en-GB" smtClean="0"/>
          </a:p>
          <a:p>
            <a:pPr>
              <a:spcBef>
                <a:spcPct val="0"/>
              </a:spcBef>
            </a:pPr>
            <a:r>
              <a:rPr lang="en-GB" smtClean="0"/>
              <a:t>The blue bar of the placeholder logo serves as good indicator for the size of your logo. Move your logo in the correct position at the top and align it to the right. Delete the placeholder. </a:t>
            </a:r>
            <a:r>
              <a:rPr lang="en-GB" smtClean="0">
                <a:sym typeface="Wingdings" pitchFamily="2" charset="2"/>
              </a:rPr>
              <a:t></a:t>
            </a:r>
            <a:r>
              <a:rPr lang="en-GB" smtClean="0"/>
              <a:t> Close Master View</a:t>
            </a:r>
          </a:p>
          <a:p>
            <a:pPr>
              <a:spcBef>
                <a:spcPct val="0"/>
              </a:spcBef>
            </a:pPr>
            <a:r>
              <a:rPr lang="en-GB" smtClean="0"/>
              <a:t> </a:t>
            </a:r>
          </a:p>
          <a:p>
            <a:pPr>
              <a:spcBef>
                <a:spcPct val="0"/>
              </a:spcBef>
            </a:pPr>
            <a:r>
              <a:rPr lang="en-GB" smtClean="0"/>
              <a:t>You can also adjust your name and date in the same master view.</a:t>
            </a:r>
          </a:p>
          <a:p>
            <a:pPr>
              <a:spcBef>
                <a:spcPct val="0"/>
              </a:spcBef>
            </a:pPr>
            <a:endParaRPr lang="en-GB" smtClean="0"/>
          </a:p>
          <a:p>
            <a:pPr>
              <a:spcBef>
                <a:spcPct val="0"/>
              </a:spcBef>
            </a:pPr>
            <a:r>
              <a:rPr lang="en-GB" smtClean="0"/>
              <a:t>GENERAL REMARKS</a:t>
            </a:r>
          </a:p>
          <a:p>
            <a:pPr>
              <a:spcBef>
                <a:spcPct val="0"/>
              </a:spcBef>
            </a:pPr>
            <a:r>
              <a:rPr lang="en-GB" smtClean="0"/>
              <a:t>•       Try to only insert text size 18 and bigger, otherwise it becomes illegible.</a:t>
            </a:r>
          </a:p>
          <a:p>
            <a:pPr>
              <a:spcBef>
                <a:spcPct val="0"/>
              </a:spcBef>
            </a:pPr>
            <a:r>
              <a:rPr lang="en-GB" smtClean="0"/>
              <a:t>•       Create clean, tidy slides including blank space.</a:t>
            </a:r>
          </a:p>
          <a:p>
            <a:pPr>
              <a:spcBef>
                <a:spcPct val="0"/>
              </a:spcBef>
            </a:pPr>
            <a:r>
              <a:rPr lang="en-GB" smtClean="0"/>
              <a:t>•       Ppt is for illustrating, so think twice what you want to show on the slides and what you prefer to say verbally.</a:t>
            </a:r>
          </a:p>
          <a:p>
            <a:pPr>
              <a:spcBef>
                <a:spcPct val="0"/>
              </a:spcBef>
            </a:pPr>
            <a:r>
              <a:rPr lang="en-GB" smtClean="0"/>
              <a:t>•       </a:t>
            </a:r>
            <a:r>
              <a:rPr lang="en-GB" b="1" u="sng" smtClean="0"/>
              <a:t>When using older projectors </a:t>
            </a:r>
            <a:r>
              <a:rPr lang="en-GB" smtClean="0"/>
              <a:t>the orange colours may not display as well. For these cases, please use the blue colours primarily.</a:t>
            </a:r>
          </a:p>
          <a:p>
            <a:pPr>
              <a:spcBef>
                <a:spcPct val="0"/>
              </a:spcBef>
            </a:pPr>
            <a:r>
              <a:rPr lang="en-GB" smtClean="0"/>
              <a:t> </a:t>
            </a: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455613" fontAlgn="base">
              <a:spcBef>
                <a:spcPct val="0"/>
              </a:spcBef>
              <a:spcAft>
                <a:spcPct val="0"/>
              </a:spcAft>
            </a:pPr>
            <a:fld id="{1917D1E1-4461-48DC-A2FF-DBE67808D5C2}" type="slidenum">
              <a:rPr lang="en-US">
                <a:cs typeface="Arial" charset="0"/>
              </a:rPr>
              <a:pPr defTabSz="455613" fontAlgn="base">
                <a:spcBef>
                  <a:spcPct val="0"/>
                </a:spcBef>
                <a:spcAft>
                  <a:spcPct val="0"/>
                </a:spcAft>
              </a:pPr>
              <a:t>1</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6276975"/>
            <a:ext cx="8123238" cy="581025"/>
          </a:xfrm>
          <a:prstGeom prst="rect">
            <a:avLst/>
          </a:prstGeom>
          <a:ln>
            <a:no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sp>
        <p:nvSpPr>
          <p:cNvPr id="5" name="Text Placeholder 4"/>
          <p:cNvSpPr>
            <a:spLocks noGrp="1"/>
          </p:cNvSpPr>
          <p:nvPr>
            <p:ph type="body" sz="quarter" idx="12"/>
          </p:nvPr>
        </p:nvSpPr>
        <p:spPr>
          <a:xfrm>
            <a:off x="1602659" y="5781207"/>
            <a:ext cx="5437238" cy="738121"/>
          </a:xfrm>
        </p:spPr>
        <p:txBody>
          <a:bodyPr anchor="b">
            <a:noAutofit/>
          </a:bodyPr>
          <a:lstStyle>
            <a:lvl1pPr marL="0" indent="0" algn="ctr">
              <a:buNone/>
              <a:defRPr sz="1200" baseline="0">
                <a:solidFill>
                  <a:srgbClr val="236192"/>
                </a:solidFill>
              </a:defRPr>
            </a:lvl1pPr>
            <a:lvl2pPr marL="456179" indent="0">
              <a:buNone/>
              <a:defRPr sz="1200">
                <a:solidFill>
                  <a:srgbClr val="FFFFFF"/>
                </a:solidFill>
              </a:defRPr>
            </a:lvl2pPr>
            <a:lvl3pPr marL="912366" indent="0">
              <a:buNone/>
              <a:defRPr sz="1200">
                <a:solidFill>
                  <a:srgbClr val="FFFFFF"/>
                </a:solidFill>
              </a:defRPr>
            </a:lvl3pPr>
            <a:lvl4pPr marL="1368550" indent="0">
              <a:buNone/>
              <a:defRPr sz="1200">
                <a:solidFill>
                  <a:srgbClr val="FFFFFF"/>
                </a:solidFill>
              </a:defRPr>
            </a:lvl4pPr>
            <a:lvl5pPr marL="1824734" indent="0">
              <a:buNone/>
              <a:defRPr sz="1200">
                <a:solidFill>
                  <a:srgbClr val="FFFFFF"/>
                </a:solidFill>
              </a:defRPr>
            </a:lvl5pPr>
          </a:lstStyle>
          <a:p>
            <a:pPr lvl="0"/>
            <a:r>
              <a:rPr lang="ru-RU" dirty="0" err="1"/>
              <a:t>Образец текста</a:t>
            </a:r>
          </a:p>
        </p:txBody>
      </p:sp>
      <p:sp>
        <p:nvSpPr>
          <p:cNvPr id="2" name="Title 1"/>
          <p:cNvSpPr>
            <a:spLocks noGrp="1"/>
          </p:cNvSpPr>
          <p:nvPr>
            <p:ph type="ctrTitle"/>
          </p:nvPr>
        </p:nvSpPr>
        <p:spPr>
          <a:xfrm>
            <a:off x="513580" y="2439251"/>
            <a:ext cx="8116846" cy="1253630"/>
          </a:xfrm>
        </p:spPr>
        <p:txBody>
          <a:bodyPr anchor="b">
            <a:noAutofit/>
          </a:bodyPr>
          <a:lstStyle>
            <a:lvl1pPr algn="ctr">
              <a:defRPr sz="4000" b="1" spc="0" baseline="0">
                <a:solidFill>
                  <a:srgbClr val="236192"/>
                </a:solidFill>
              </a:defRPr>
            </a:lvl1pPr>
          </a:lstStyle>
          <a:p>
            <a:r>
              <a:rPr lang="ru-RU" dirty="0"/>
              <a:t>Образец заголовка</a:t>
            </a:r>
            <a:endParaRPr lang="en-US" dirty="0"/>
          </a:p>
        </p:txBody>
      </p:sp>
      <p:sp>
        <p:nvSpPr>
          <p:cNvPr id="3" name="Subtitle 2"/>
          <p:cNvSpPr>
            <a:spLocks noGrp="1"/>
          </p:cNvSpPr>
          <p:nvPr>
            <p:ph type="subTitle" idx="1"/>
          </p:nvPr>
        </p:nvSpPr>
        <p:spPr>
          <a:xfrm>
            <a:off x="513579" y="3692881"/>
            <a:ext cx="8116843" cy="834696"/>
          </a:xfrm>
        </p:spPr>
        <p:txBody>
          <a:bodyPr>
            <a:noAutofit/>
          </a:bodyPr>
          <a:lstStyle>
            <a:lvl1pPr marL="0" indent="0" algn="ctr">
              <a:buNone/>
              <a:defRPr sz="2400">
                <a:solidFill>
                  <a:schemeClr val="bg2"/>
                </a:solidFill>
              </a:defRPr>
            </a:lvl1pPr>
            <a:lvl2pPr marL="456179" indent="0" algn="ctr">
              <a:buNone/>
              <a:defRPr>
                <a:solidFill>
                  <a:schemeClr val="tx1">
                    <a:tint val="75000"/>
                  </a:schemeClr>
                </a:solidFill>
              </a:defRPr>
            </a:lvl2pPr>
            <a:lvl3pPr marL="912366" indent="0" algn="ctr">
              <a:buNone/>
              <a:defRPr>
                <a:solidFill>
                  <a:schemeClr val="tx1">
                    <a:tint val="75000"/>
                  </a:schemeClr>
                </a:solidFill>
              </a:defRPr>
            </a:lvl3pPr>
            <a:lvl4pPr marL="1368550" indent="0" algn="ctr">
              <a:buNone/>
              <a:defRPr>
                <a:solidFill>
                  <a:schemeClr val="tx1">
                    <a:tint val="75000"/>
                  </a:schemeClr>
                </a:solidFill>
              </a:defRPr>
            </a:lvl4pPr>
            <a:lvl5pPr marL="1824734" indent="0" algn="ctr">
              <a:buNone/>
              <a:defRPr>
                <a:solidFill>
                  <a:schemeClr val="tx1">
                    <a:tint val="75000"/>
                  </a:schemeClr>
                </a:solidFill>
              </a:defRPr>
            </a:lvl5pPr>
            <a:lvl6pPr marL="2280917" indent="0" algn="ctr">
              <a:buNone/>
              <a:defRPr>
                <a:solidFill>
                  <a:schemeClr val="tx1">
                    <a:tint val="75000"/>
                  </a:schemeClr>
                </a:solidFill>
              </a:defRPr>
            </a:lvl6pPr>
            <a:lvl7pPr marL="2737101" indent="0" algn="ctr">
              <a:buNone/>
              <a:defRPr>
                <a:solidFill>
                  <a:schemeClr val="tx1">
                    <a:tint val="75000"/>
                  </a:schemeClr>
                </a:solidFill>
              </a:defRPr>
            </a:lvl7pPr>
            <a:lvl8pPr marL="3193285" indent="0" algn="ctr">
              <a:buNone/>
              <a:defRPr>
                <a:solidFill>
                  <a:schemeClr val="tx1">
                    <a:tint val="75000"/>
                  </a:schemeClr>
                </a:solidFill>
              </a:defRPr>
            </a:lvl8pPr>
            <a:lvl9pPr marL="3649469" indent="0" algn="ctr">
              <a:buNone/>
              <a:defRPr>
                <a:solidFill>
                  <a:schemeClr val="tx1">
                    <a:tint val="75000"/>
                  </a:schemeClr>
                </a:solidFill>
              </a:defRPr>
            </a:lvl9pPr>
          </a:lstStyle>
          <a:p>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TextBox 3"/>
          <p:cNvSpPr txBox="1"/>
          <p:nvPr userDrawn="1"/>
        </p:nvSpPr>
        <p:spPr>
          <a:xfrm>
            <a:off x="457200" y="390525"/>
            <a:ext cx="8229600" cy="523875"/>
          </a:xfrm>
          <a:prstGeom prst="rect">
            <a:avLst/>
          </a:prstGeom>
          <a:noFill/>
        </p:spPr>
        <p:txBody>
          <a:bodyPr lIns="91237" tIns="45617" rIns="91237" bIns="45617">
            <a:spAutoFit/>
          </a:bodyPr>
          <a:lstStyle/>
          <a:p>
            <a:pPr defTabSz="456179" fontAlgn="auto">
              <a:spcBef>
                <a:spcPts val="0"/>
              </a:spcBef>
              <a:spcAft>
                <a:spcPts val="0"/>
              </a:spcAft>
              <a:defRPr/>
            </a:pPr>
            <a:r>
              <a:rPr lang="en-US" sz="2800" b="1" dirty="0">
                <a:solidFill>
                  <a:srgbClr val="276092"/>
                </a:solidFill>
                <a:latin typeface="+mn-lt"/>
                <a:cs typeface="+mn-cs"/>
              </a:rPr>
              <a:t>Table of Contents</a:t>
            </a:r>
          </a:p>
        </p:txBody>
      </p:sp>
      <p:sp>
        <p:nvSpPr>
          <p:cNvPr id="9" name="Content Placeholder 2"/>
          <p:cNvSpPr>
            <a:spLocks noGrp="1"/>
          </p:cNvSpPr>
          <p:nvPr>
            <p:ph idx="1"/>
          </p:nvPr>
        </p:nvSpPr>
        <p:spPr>
          <a:xfrm>
            <a:off x="457201" y="1511200"/>
            <a:ext cx="8244000" cy="4541273"/>
          </a:xfrm>
        </p:spPr>
        <p:txBody>
          <a:bodyPr>
            <a:noAutofit/>
          </a:bodyPr>
          <a:lstStyle>
            <a:lvl1pPr marL="342130" indent="-342130">
              <a:buFont typeface="Arial"/>
              <a:buChar char="•"/>
              <a:defRPr baseline="0">
                <a:solidFill>
                  <a:srgbClr val="236192"/>
                </a:solidFill>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Slide Number Placeholder 2"/>
          <p:cNvSpPr>
            <a:spLocks noGrp="1"/>
          </p:cNvSpPr>
          <p:nvPr>
            <p:ph type="sldNum" sz="quarter" idx="10"/>
          </p:nvPr>
        </p:nvSpPr>
        <p:spPr/>
        <p:txBody>
          <a:bodyPr/>
          <a:lstStyle>
            <a:lvl1pPr>
              <a:lnSpc>
                <a:spcPts val="1500"/>
              </a:lnSpc>
              <a:defRPr smtClean="0"/>
            </a:lvl1pPr>
          </a:lstStyle>
          <a:p>
            <a:pPr>
              <a:defRPr/>
            </a:pPr>
            <a:fld id="{99F3C2D8-A34D-40BA-B6C1-8805104352FC}"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the World Energy Council">
    <p:spTree>
      <p:nvGrpSpPr>
        <p:cNvPr id="1" name=""/>
        <p:cNvGrpSpPr/>
        <p:nvPr/>
      </p:nvGrpSpPr>
      <p:grpSpPr>
        <a:xfrm>
          <a:off x="0" y="0"/>
          <a:ext cx="0" cy="0"/>
          <a:chOff x="0" y="0"/>
          <a:chExt cx="0" cy="0"/>
        </a:xfrm>
      </p:grpSpPr>
      <p:sp>
        <p:nvSpPr>
          <p:cNvPr id="3" name="TextBox 3"/>
          <p:cNvSpPr txBox="1"/>
          <p:nvPr userDrawn="1"/>
        </p:nvSpPr>
        <p:spPr>
          <a:xfrm>
            <a:off x="457200" y="415925"/>
            <a:ext cx="6110288" cy="541338"/>
          </a:xfrm>
          <a:prstGeom prst="rect">
            <a:avLst/>
          </a:prstGeom>
          <a:noFill/>
        </p:spPr>
        <p:txBody>
          <a:bodyPr lIns="91237" tIns="45617" rIns="91237" bIns="45617">
            <a:spAutoFit/>
          </a:bodyPr>
          <a:lstStyle/>
          <a:p>
            <a:pPr defTabSz="456179" fontAlgn="auto">
              <a:spcBef>
                <a:spcPts val="0"/>
              </a:spcBef>
              <a:spcAft>
                <a:spcPts val="0"/>
              </a:spcAft>
              <a:defRPr/>
            </a:pPr>
            <a:r>
              <a:rPr lang="en-US" sz="2800" b="1" dirty="0">
                <a:solidFill>
                  <a:srgbClr val="276092"/>
                </a:solidFill>
                <a:latin typeface="+mn-lt"/>
                <a:cs typeface="+mn-cs"/>
              </a:rPr>
              <a:t>About the World Energy Council</a:t>
            </a:r>
          </a:p>
        </p:txBody>
      </p:sp>
      <p:sp>
        <p:nvSpPr>
          <p:cNvPr id="9" name="Content Placeholder 2"/>
          <p:cNvSpPr>
            <a:spLocks noGrp="1"/>
          </p:cNvSpPr>
          <p:nvPr>
            <p:ph idx="1"/>
          </p:nvPr>
        </p:nvSpPr>
        <p:spPr>
          <a:xfrm>
            <a:off x="457201" y="1511183"/>
            <a:ext cx="8244000" cy="4196332"/>
          </a:xfrm>
        </p:spPr>
        <p:txBody>
          <a:bodyPr>
            <a:noAutofit/>
          </a:bodyPr>
          <a:lstStyle>
            <a:lvl1pPr marL="0" indent="0">
              <a:buNone/>
              <a:defRPr baseline="0">
                <a:solidFill>
                  <a:srgbClr val="236192"/>
                </a:solidFill>
              </a:defRPr>
            </a:lvl1pPr>
          </a:lstStyle>
          <a:p>
            <a:pPr lvl="0"/>
            <a:r>
              <a:rPr lang="ru-RU" dirty="0"/>
              <a:t>Образец текста</a:t>
            </a:r>
          </a:p>
        </p:txBody>
      </p:sp>
      <p:sp>
        <p:nvSpPr>
          <p:cNvPr id="4" name="Slide Number Placeholder 2"/>
          <p:cNvSpPr>
            <a:spLocks noGrp="1"/>
          </p:cNvSpPr>
          <p:nvPr>
            <p:ph type="sldNum" sz="quarter" idx="10"/>
          </p:nvPr>
        </p:nvSpPr>
        <p:spPr/>
        <p:txBody>
          <a:bodyPr/>
          <a:lstStyle>
            <a:lvl1pPr>
              <a:lnSpc>
                <a:spcPts val="1500"/>
              </a:lnSpc>
              <a:defRPr smtClean="0"/>
            </a:lvl1pPr>
          </a:lstStyle>
          <a:p>
            <a:pPr>
              <a:defRPr/>
            </a:pPr>
            <a:fld id="{9C27B60B-7FEE-4167-93CC-B23864246A39}"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hite">
    <p:spTree>
      <p:nvGrpSpPr>
        <p:cNvPr id="1" name=""/>
        <p:cNvGrpSpPr/>
        <p:nvPr/>
      </p:nvGrpSpPr>
      <p:grpSpPr>
        <a:xfrm>
          <a:off x="0" y="0"/>
          <a:ext cx="0" cy="0"/>
          <a:chOff x="0" y="0"/>
          <a:chExt cx="0" cy="0"/>
        </a:xfrm>
      </p:grpSpPr>
      <p:sp>
        <p:nvSpPr>
          <p:cNvPr id="2" name="Title 1"/>
          <p:cNvSpPr>
            <a:spLocks noGrp="1"/>
          </p:cNvSpPr>
          <p:nvPr>
            <p:ph type="title"/>
          </p:nvPr>
        </p:nvSpPr>
        <p:spPr>
          <a:xfrm>
            <a:off x="685800" y="2709413"/>
            <a:ext cx="7772400" cy="1362075"/>
          </a:xfrm>
        </p:spPr>
        <p:txBody>
          <a:bodyPr>
            <a:noAutofit/>
          </a:bodyPr>
          <a:lstStyle>
            <a:lvl1pPr algn="ctr">
              <a:defRPr sz="4000" b="1" cap="none">
                <a:solidFill>
                  <a:srgbClr val="236192"/>
                </a:solidFill>
              </a:defRPr>
            </a:lvl1pPr>
          </a:lstStyle>
          <a:p>
            <a:r>
              <a:rPr lang="ru-RU" dirty="0" err="1"/>
              <a:t>Образец заголовка</a:t>
            </a:r>
            <a:endParaRPr lang="en-US" dirty="0"/>
          </a:p>
        </p:txBody>
      </p:sp>
      <p:sp>
        <p:nvSpPr>
          <p:cNvPr id="11" name="Text Placeholder 10"/>
          <p:cNvSpPr>
            <a:spLocks noGrp="1"/>
          </p:cNvSpPr>
          <p:nvPr>
            <p:ph type="body" sz="quarter" idx="10"/>
          </p:nvPr>
        </p:nvSpPr>
        <p:spPr>
          <a:xfrm>
            <a:off x="685818" y="1735141"/>
            <a:ext cx="7772399" cy="965200"/>
          </a:xfrm>
        </p:spPr>
        <p:txBody>
          <a:bodyPr anchor="b"/>
          <a:lstStyle>
            <a:lvl1pPr marL="0" indent="0" algn="ctr">
              <a:buNone/>
              <a:defRPr>
                <a:solidFill>
                  <a:srgbClr val="236192"/>
                </a:solidFill>
              </a:defRPr>
            </a:lvl1pPr>
          </a:lstStyle>
          <a:p>
            <a:pPr lvl="0"/>
            <a:r>
              <a:rPr lang="ru-RU" dirty="0"/>
              <a:t>Образец текста</a:t>
            </a:r>
          </a:p>
        </p:txBody>
      </p:sp>
      <p:sp>
        <p:nvSpPr>
          <p:cNvPr id="4" name="Slide Number Placeholder 2"/>
          <p:cNvSpPr>
            <a:spLocks noGrp="1"/>
          </p:cNvSpPr>
          <p:nvPr>
            <p:ph type="sldNum" sz="quarter" idx="11"/>
          </p:nvPr>
        </p:nvSpPr>
        <p:spPr/>
        <p:txBody>
          <a:bodyPr/>
          <a:lstStyle>
            <a:lvl1pPr>
              <a:lnSpc>
                <a:spcPts val="1500"/>
              </a:lnSpc>
              <a:defRPr smtClean="0">
                <a:solidFill>
                  <a:srgbClr val="236192"/>
                </a:solidFill>
              </a:defRPr>
            </a:lvl1pPr>
          </a:lstStyle>
          <a:p>
            <a:pPr>
              <a:defRPr/>
            </a:pPr>
            <a:fld id="{4A68694E-7714-4FE7-8668-E9EE9D61B7A3}"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6" name="Content Placeholder 5"/>
          <p:cNvSpPr>
            <a:spLocks noGrp="1"/>
          </p:cNvSpPr>
          <p:nvPr>
            <p:ph sz="quarter" idx="11"/>
          </p:nvPr>
        </p:nvSpPr>
        <p:spPr>
          <a:xfrm>
            <a:off x="457200" y="1511183"/>
            <a:ext cx="8229600" cy="45163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Slide Number Placeholder 2"/>
          <p:cNvSpPr>
            <a:spLocks noGrp="1"/>
          </p:cNvSpPr>
          <p:nvPr>
            <p:ph type="sldNum" sz="quarter" idx="12"/>
          </p:nvPr>
        </p:nvSpPr>
        <p:spPr/>
        <p:txBody>
          <a:bodyPr/>
          <a:lstStyle>
            <a:lvl1pPr>
              <a:defRPr/>
            </a:lvl1pPr>
          </a:lstStyle>
          <a:p>
            <a:pPr>
              <a:defRPr/>
            </a:pPr>
            <a:fld id="{13C3B011-FD62-41C2-B8AA-E0568A93F55B}"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6" name="Content Placeholder 5"/>
          <p:cNvSpPr>
            <a:spLocks noGrp="1"/>
          </p:cNvSpPr>
          <p:nvPr>
            <p:ph sz="quarter" idx="11"/>
          </p:nvPr>
        </p:nvSpPr>
        <p:spPr>
          <a:xfrm>
            <a:off x="457203" y="2032017"/>
            <a:ext cx="3960861" cy="3995511"/>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p:cNvSpPr>
            <a:spLocks noGrp="1"/>
          </p:cNvSpPr>
          <p:nvPr>
            <p:ph sz="quarter" idx="13"/>
          </p:nvPr>
        </p:nvSpPr>
        <p:spPr>
          <a:xfrm>
            <a:off x="4587169" y="2032017"/>
            <a:ext cx="3960861" cy="3995511"/>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14"/>
          </p:nvPr>
        </p:nvSpPr>
        <p:spPr>
          <a:xfrm>
            <a:off x="457203" y="1593852"/>
            <a:ext cx="3960813" cy="346075"/>
          </a:xfrm>
        </p:spPr>
        <p:txBody>
          <a:bodyPr>
            <a:noAutofit/>
          </a:bodyPr>
          <a:lstStyle>
            <a:lvl1pPr marL="0" indent="0">
              <a:buNone/>
              <a:defRPr b="1" baseline="0"/>
            </a:lvl1pPr>
          </a:lstStyle>
          <a:p>
            <a:pPr lvl="0"/>
            <a:r>
              <a:rPr lang="ru-RU" dirty="0"/>
              <a:t>Образец текста</a:t>
            </a:r>
          </a:p>
        </p:txBody>
      </p:sp>
      <p:sp>
        <p:nvSpPr>
          <p:cNvPr id="8" name="Text Placeholder 4"/>
          <p:cNvSpPr>
            <a:spLocks noGrp="1"/>
          </p:cNvSpPr>
          <p:nvPr>
            <p:ph type="body" sz="quarter" idx="15"/>
          </p:nvPr>
        </p:nvSpPr>
        <p:spPr>
          <a:xfrm>
            <a:off x="4587169" y="1593852"/>
            <a:ext cx="3960813" cy="346075"/>
          </a:xfrm>
        </p:spPr>
        <p:txBody>
          <a:bodyPr>
            <a:noAutofit/>
          </a:bodyPr>
          <a:lstStyle>
            <a:lvl1pPr marL="0" indent="0">
              <a:buNone/>
              <a:defRPr b="1" baseline="0"/>
            </a:lvl1pPr>
          </a:lstStyle>
          <a:p>
            <a:pPr lvl="0"/>
            <a:r>
              <a:rPr lang="ru-RU" dirty="0"/>
              <a:t>Образец текста</a:t>
            </a:r>
          </a:p>
        </p:txBody>
      </p:sp>
      <p:sp>
        <p:nvSpPr>
          <p:cNvPr id="7" name="Slide Number Placeholder 2"/>
          <p:cNvSpPr>
            <a:spLocks noGrp="1"/>
          </p:cNvSpPr>
          <p:nvPr>
            <p:ph type="sldNum" sz="quarter" idx="16"/>
          </p:nvPr>
        </p:nvSpPr>
        <p:spPr/>
        <p:txBody>
          <a:bodyPr/>
          <a:lstStyle>
            <a:lvl1pPr>
              <a:defRPr/>
            </a:lvl1pPr>
          </a:lstStyle>
          <a:p>
            <a:pPr>
              <a:defRPr/>
            </a:pPr>
            <a:fld id="{B2393E60-4721-4E83-AB88-D8344FF5BA13}"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and quote">
    <p:spTree>
      <p:nvGrpSpPr>
        <p:cNvPr id="1" name=""/>
        <p:cNvGrpSpPr/>
        <p:nvPr/>
      </p:nvGrpSpPr>
      <p:grpSpPr>
        <a:xfrm>
          <a:off x="0" y="0"/>
          <a:ext cx="0" cy="0"/>
          <a:chOff x="0" y="0"/>
          <a:chExt cx="0" cy="0"/>
        </a:xfrm>
      </p:grpSpPr>
      <p:sp>
        <p:nvSpPr>
          <p:cNvPr id="4" name="Rectangle 3"/>
          <p:cNvSpPr/>
          <p:nvPr userDrawn="1"/>
        </p:nvSpPr>
        <p:spPr>
          <a:xfrm>
            <a:off x="457200" y="6070600"/>
            <a:ext cx="2195513" cy="506413"/>
          </a:xfrm>
          <a:prstGeom prst="rect">
            <a:avLst/>
          </a:prstGeom>
          <a:ln>
            <a:no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sp>
        <p:nvSpPr>
          <p:cNvPr id="5" name="Rectangle 6"/>
          <p:cNvSpPr/>
          <p:nvPr userDrawn="1"/>
        </p:nvSpPr>
        <p:spPr>
          <a:xfrm>
            <a:off x="288925" y="192088"/>
            <a:ext cx="8566150" cy="1262062"/>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lIns="91237" tIns="45617" rIns="91237" bIns="45617" anchor="ctr"/>
          <a:lstStyle/>
          <a:p>
            <a:pPr algn="ctr" defTabSz="456179" fontAlgn="auto">
              <a:spcBef>
                <a:spcPts val="0"/>
              </a:spcBef>
              <a:spcAft>
                <a:spcPts val="0"/>
              </a:spcAft>
              <a:defRPr/>
            </a:pPr>
            <a:endParaRPr lang="en-US" dirty="0"/>
          </a:p>
        </p:txBody>
      </p:sp>
      <p:sp>
        <p:nvSpPr>
          <p:cNvPr id="9" name="Picture Placeholder 8"/>
          <p:cNvSpPr>
            <a:spLocks noGrp="1"/>
          </p:cNvSpPr>
          <p:nvPr>
            <p:ph type="pic" sz="quarter" idx="12"/>
          </p:nvPr>
        </p:nvSpPr>
        <p:spPr>
          <a:xfrm>
            <a:off x="0" y="0"/>
            <a:ext cx="9144000" cy="6858000"/>
          </a:xfrm>
        </p:spPr>
        <p:txBody>
          <a:bodyPr rtlCol="0">
            <a:normAutofit/>
          </a:bodyPr>
          <a:lstStyle/>
          <a:p>
            <a:pPr lvl="0"/>
            <a:endParaRPr lang="en-US" noProof="0"/>
          </a:p>
        </p:txBody>
      </p:sp>
      <p:sp>
        <p:nvSpPr>
          <p:cNvPr id="2" name="Title 1"/>
          <p:cNvSpPr>
            <a:spLocks noGrp="1"/>
          </p:cNvSpPr>
          <p:nvPr>
            <p:ph type="title"/>
          </p:nvPr>
        </p:nvSpPr>
        <p:spPr>
          <a:xfrm>
            <a:off x="457200" y="2785241"/>
            <a:ext cx="5726386" cy="3599793"/>
          </a:xfrm>
        </p:spPr>
        <p:txBody>
          <a:bodyPr anchor="b">
            <a:noAutofit/>
          </a:bodyPr>
          <a:lstStyle>
            <a:lvl1pPr>
              <a:defRPr>
                <a:solidFill>
                  <a:srgbClr val="FFFFFF"/>
                </a:solidFill>
              </a:defRPr>
            </a:lvl1pPr>
          </a:lstStyle>
          <a:p>
            <a:r>
              <a:rPr lang="ru-RU" dirty="0"/>
              <a:t>Образец заголовка</a:t>
            </a: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84395"/>
            <a:ext cx="6639406" cy="772401"/>
          </a:xfrm>
        </p:spPr>
        <p:txBody>
          <a:bodyPr>
            <a:noAutofit/>
          </a:bodyPr>
          <a:lstStyle>
            <a:lvl1pPr algn="l">
              <a:defRPr sz="2800" b="1"/>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4" name="Text Placeholder 3"/>
          <p:cNvSpPr>
            <a:spLocks noGrp="1"/>
          </p:cNvSpPr>
          <p:nvPr>
            <p:ph type="body" sz="half" idx="2"/>
          </p:nvPr>
        </p:nvSpPr>
        <p:spPr>
          <a:xfrm>
            <a:off x="457203" y="1511183"/>
            <a:ext cx="3008313" cy="4541274"/>
          </a:xfrm>
        </p:spPr>
        <p:txBody>
          <a:bodyPr>
            <a:noAutofit/>
          </a:bodyPr>
          <a:lstStyle>
            <a:lvl1pPr marL="0" indent="0">
              <a:buNone/>
              <a:defRPr sz="1600"/>
            </a:lvl1pPr>
            <a:lvl2pPr marL="456179" indent="0">
              <a:buNone/>
              <a:defRPr sz="1200"/>
            </a:lvl2pPr>
            <a:lvl3pPr marL="912366" indent="0">
              <a:buNone/>
              <a:defRPr sz="1000"/>
            </a:lvl3pPr>
            <a:lvl4pPr marL="1368550" indent="0">
              <a:buNone/>
              <a:defRPr sz="900"/>
            </a:lvl4pPr>
            <a:lvl5pPr marL="1824734" indent="0">
              <a:buNone/>
              <a:defRPr sz="900"/>
            </a:lvl5pPr>
            <a:lvl6pPr marL="2280917" indent="0">
              <a:buNone/>
              <a:defRPr sz="900"/>
            </a:lvl6pPr>
            <a:lvl7pPr marL="2737101" indent="0">
              <a:buNone/>
              <a:defRPr sz="900"/>
            </a:lvl7pPr>
            <a:lvl8pPr marL="3193285" indent="0">
              <a:buNone/>
              <a:defRPr sz="900"/>
            </a:lvl8pPr>
            <a:lvl9pPr marL="3649469" indent="0">
              <a:buNone/>
              <a:defRPr sz="900"/>
            </a:lvl9pPr>
          </a:lstStyle>
          <a:p>
            <a:pPr lvl="0"/>
            <a:r>
              <a:rPr lang="it-IT" dirty="0"/>
              <a:t>Click to </a:t>
            </a:r>
            <a:r>
              <a:rPr lang="it-IT" dirty="0" err="1"/>
              <a:t>edit</a:t>
            </a:r>
            <a:r>
              <a:rPr lang="it-IT" dirty="0"/>
              <a:t> Master text </a:t>
            </a:r>
            <a:r>
              <a:rPr lang="it-IT" dirty="0" err="1"/>
              <a:t>styles</a:t>
            </a:r>
            <a:endParaRPr lang="it-IT" dirty="0"/>
          </a:p>
        </p:txBody>
      </p:sp>
      <p:sp>
        <p:nvSpPr>
          <p:cNvPr id="9" name="Picture Placeholder 8"/>
          <p:cNvSpPr>
            <a:spLocks noGrp="1"/>
          </p:cNvSpPr>
          <p:nvPr>
            <p:ph type="pic" sz="quarter" idx="13"/>
          </p:nvPr>
        </p:nvSpPr>
        <p:spPr>
          <a:xfrm>
            <a:off x="3556000" y="1511200"/>
            <a:ext cx="5130800" cy="4541273"/>
          </a:xfrm>
        </p:spPr>
        <p:txBody>
          <a:bodyPr rtlCol="0">
            <a:normAutofit/>
          </a:bodyPr>
          <a:lstStyle/>
          <a:p>
            <a:pPr lvl="0"/>
            <a:endParaRPr lang="en-US" noProof="0"/>
          </a:p>
        </p:txBody>
      </p:sp>
      <p:sp>
        <p:nvSpPr>
          <p:cNvPr id="5" name="Slide Number Placeholder 2"/>
          <p:cNvSpPr>
            <a:spLocks noGrp="1"/>
          </p:cNvSpPr>
          <p:nvPr>
            <p:ph type="sldNum" sz="quarter" idx="14"/>
          </p:nvPr>
        </p:nvSpPr>
        <p:spPr/>
        <p:txBody>
          <a:bodyPr/>
          <a:lstStyle>
            <a:lvl1pPr>
              <a:defRPr/>
            </a:lvl1pPr>
          </a:lstStyle>
          <a:p>
            <a:pPr>
              <a:defRPr/>
            </a:pPr>
            <a:fld id="{160CA0DA-3478-4424-A83E-6D3EC527AAC2}"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0" y="374635"/>
            <a:ext cx="6287729" cy="4886811"/>
          </a:xfrm>
        </p:spPr>
        <p:txBody>
          <a:bodyPr rtlCol="0">
            <a:normAutofit/>
          </a:bodyPr>
          <a:lstStyle>
            <a:lvl1pPr marL="0" indent="0">
              <a:buNone/>
              <a:defRPr sz="3200"/>
            </a:lvl1pPr>
            <a:lvl2pPr marL="456179" indent="0">
              <a:buNone/>
              <a:defRPr sz="2800"/>
            </a:lvl2pPr>
            <a:lvl3pPr marL="912366" indent="0">
              <a:buNone/>
              <a:defRPr sz="2400"/>
            </a:lvl3pPr>
            <a:lvl4pPr marL="1368550" indent="0">
              <a:buNone/>
              <a:defRPr sz="2000"/>
            </a:lvl4pPr>
            <a:lvl5pPr marL="1824734" indent="0">
              <a:buNone/>
              <a:defRPr sz="2000"/>
            </a:lvl5pPr>
            <a:lvl6pPr marL="2280917" indent="0">
              <a:buNone/>
              <a:defRPr sz="2000"/>
            </a:lvl6pPr>
            <a:lvl7pPr marL="2737101" indent="0">
              <a:buNone/>
              <a:defRPr sz="2000"/>
            </a:lvl7pPr>
            <a:lvl8pPr marL="3193285" indent="0">
              <a:buNone/>
              <a:defRPr sz="2000"/>
            </a:lvl8pPr>
            <a:lvl9pPr marL="3649469" indent="0">
              <a:buNone/>
              <a:defRPr sz="2000"/>
            </a:lvl9pPr>
          </a:lstStyle>
          <a:p>
            <a:pPr lvl="0"/>
            <a:r>
              <a:rPr lang="it-IT" noProof="0" dirty="0"/>
              <a:t>Drag </a:t>
            </a:r>
            <a:r>
              <a:rPr lang="it-IT" noProof="0" dirty="0" err="1"/>
              <a:t>picture</a:t>
            </a:r>
            <a:r>
              <a:rPr lang="it-IT" noProof="0" dirty="0"/>
              <a:t> to </a:t>
            </a:r>
            <a:r>
              <a:rPr lang="it-IT" noProof="0" dirty="0" err="1"/>
              <a:t>placeholder</a:t>
            </a:r>
            <a:r>
              <a:rPr lang="it-IT" noProof="0" dirty="0"/>
              <a:t> or click </a:t>
            </a:r>
            <a:r>
              <a:rPr lang="it-IT" noProof="0" dirty="0" err="1"/>
              <a:t>icon</a:t>
            </a:r>
            <a:r>
              <a:rPr lang="it-IT" noProof="0" dirty="0"/>
              <a:t> to </a:t>
            </a:r>
            <a:r>
              <a:rPr lang="it-IT" noProof="0" dirty="0" err="1"/>
              <a:t>add</a:t>
            </a:r>
            <a:endParaRPr lang="en-US" noProof="0" dirty="0"/>
          </a:p>
        </p:txBody>
      </p:sp>
      <p:sp>
        <p:nvSpPr>
          <p:cNvPr id="4" name="Text Placeholder 3"/>
          <p:cNvSpPr>
            <a:spLocks noGrp="1"/>
          </p:cNvSpPr>
          <p:nvPr>
            <p:ph type="body" sz="half" idx="2"/>
          </p:nvPr>
        </p:nvSpPr>
        <p:spPr>
          <a:xfrm>
            <a:off x="457200" y="5456872"/>
            <a:ext cx="8229600" cy="566216"/>
          </a:xfrm>
        </p:spPr>
        <p:txBody>
          <a:bodyPr>
            <a:noAutofit/>
          </a:bodyPr>
          <a:lstStyle>
            <a:lvl1pPr marL="0" indent="0">
              <a:buNone/>
              <a:defRPr sz="1400"/>
            </a:lvl1pPr>
            <a:lvl2pPr marL="456179" indent="0">
              <a:buNone/>
              <a:defRPr sz="1200"/>
            </a:lvl2pPr>
            <a:lvl3pPr marL="912366" indent="0">
              <a:buNone/>
              <a:defRPr sz="1000"/>
            </a:lvl3pPr>
            <a:lvl4pPr marL="1368550" indent="0">
              <a:buNone/>
              <a:defRPr sz="900"/>
            </a:lvl4pPr>
            <a:lvl5pPr marL="1824734" indent="0">
              <a:buNone/>
              <a:defRPr sz="900"/>
            </a:lvl5pPr>
            <a:lvl6pPr marL="2280917" indent="0">
              <a:buNone/>
              <a:defRPr sz="900"/>
            </a:lvl6pPr>
            <a:lvl7pPr marL="2737101" indent="0">
              <a:buNone/>
              <a:defRPr sz="900"/>
            </a:lvl7pPr>
            <a:lvl8pPr marL="3193285" indent="0">
              <a:buNone/>
              <a:defRPr sz="900"/>
            </a:lvl8pPr>
            <a:lvl9pPr marL="3649469" indent="0">
              <a:buNone/>
              <a:defRPr sz="900"/>
            </a:lvl9pPr>
          </a:lstStyle>
          <a:p>
            <a:pPr lvl="0"/>
            <a:r>
              <a:rPr lang="ru-RU" dirty="0"/>
              <a:t>Образец текста</a:t>
            </a:r>
          </a:p>
        </p:txBody>
      </p:sp>
      <p:sp>
        <p:nvSpPr>
          <p:cNvPr id="5" name="Slide Number Placeholder 2"/>
          <p:cNvSpPr>
            <a:spLocks noGrp="1"/>
          </p:cNvSpPr>
          <p:nvPr>
            <p:ph type="sldNum" sz="quarter" idx="10"/>
          </p:nvPr>
        </p:nvSpPr>
        <p:spPr/>
        <p:txBody>
          <a:bodyPr/>
          <a:lstStyle>
            <a:lvl1pPr>
              <a:defRPr/>
            </a:lvl1pPr>
          </a:lstStyle>
          <a:p>
            <a:pPr>
              <a:defRPr/>
            </a:pPr>
            <a:fld id="{102315E7-4337-4521-88E9-CAD1B95953A2}"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ssues Monitor no text">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107722" y="1154364"/>
            <a:ext cx="8700635" cy="5102795"/>
          </a:xfrm>
        </p:spPr>
        <p:txBody>
          <a:bodyPr rtlCol="0">
            <a:normAutofit/>
          </a:bodyPr>
          <a:lstStyle/>
          <a:p>
            <a:pPr lvl="0"/>
            <a:endParaRPr lang="en-US" noProof="0"/>
          </a:p>
        </p:txBody>
      </p:sp>
      <p:sp>
        <p:nvSpPr>
          <p:cNvPr id="8" name="Title 1"/>
          <p:cNvSpPr>
            <a:spLocks noGrp="1"/>
          </p:cNvSpPr>
          <p:nvPr>
            <p:ph type="title"/>
          </p:nvPr>
        </p:nvSpPr>
        <p:spPr>
          <a:xfrm>
            <a:off x="457200" y="385986"/>
            <a:ext cx="6654800" cy="512090"/>
          </a:xfrm>
        </p:spPr>
        <p:txBody>
          <a:bodyPr/>
          <a:lstStyle/>
          <a:p>
            <a:r>
              <a:rPr lang="en-GB" dirty="0"/>
              <a:t>Click to edit Master title style</a:t>
            </a:r>
            <a:endParaRPr lang="en-US" dirty="0"/>
          </a:p>
        </p:txBody>
      </p:sp>
      <p:sp>
        <p:nvSpPr>
          <p:cNvPr id="4" name="Slide Number Placeholder 2"/>
          <p:cNvSpPr>
            <a:spLocks noGrp="1"/>
          </p:cNvSpPr>
          <p:nvPr>
            <p:ph type="sldNum" sz="quarter" idx="12"/>
          </p:nvPr>
        </p:nvSpPr>
        <p:spPr/>
        <p:txBody>
          <a:bodyPr/>
          <a:lstStyle>
            <a:lvl1pPr>
              <a:defRPr/>
            </a:lvl1pPr>
          </a:lstStyle>
          <a:p>
            <a:pPr>
              <a:defRPr/>
            </a:pPr>
            <a:fld id="{7CE03EFF-085A-43A6-9184-2DF66E750295}"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ssues Monitor 2 bullets">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107722" y="982706"/>
            <a:ext cx="7470775" cy="4381500"/>
          </a:xfrm>
        </p:spPr>
        <p:txBody>
          <a:bodyPr rtlCol="0">
            <a:normAutofit/>
          </a:bodyPr>
          <a:lstStyle/>
          <a:p>
            <a:pPr lvl="0"/>
            <a:endParaRPr lang="en-US" noProof="0"/>
          </a:p>
        </p:txBody>
      </p:sp>
      <p:sp>
        <p:nvSpPr>
          <p:cNvPr id="6" name="Text Placeholder 3"/>
          <p:cNvSpPr>
            <a:spLocks noGrp="1"/>
          </p:cNvSpPr>
          <p:nvPr>
            <p:ph type="body" sz="half" idx="2"/>
          </p:nvPr>
        </p:nvSpPr>
        <p:spPr>
          <a:xfrm>
            <a:off x="193040" y="5427703"/>
            <a:ext cx="8508160" cy="820367"/>
          </a:xfrm>
        </p:spPr>
        <p:txBody>
          <a:bodyPr numCol="2" spcCol="359199">
            <a:noAutofit/>
          </a:bodyPr>
          <a:lstStyle>
            <a:lvl1pPr marL="250517" marR="0" indent="-250517" algn="l" defTabSz="456179" rtl="0" eaLnBrk="1" fontAlgn="auto" latinLnBrk="0" hangingPunct="1">
              <a:lnSpc>
                <a:spcPct val="100000"/>
              </a:lnSpc>
              <a:spcBef>
                <a:spcPts val="0"/>
              </a:spcBef>
              <a:spcAft>
                <a:spcPts val="336"/>
              </a:spcAft>
              <a:buClr>
                <a:schemeClr val="tx2"/>
              </a:buClr>
              <a:buSzPct val="120000"/>
              <a:buFont typeface="Arial"/>
              <a:buChar char="•"/>
              <a:tabLst/>
              <a:defRPr sz="1400" baseline="0"/>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8" name="Title 1"/>
          <p:cNvSpPr>
            <a:spLocks noGrp="1"/>
          </p:cNvSpPr>
          <p:nvPr>
            <p:ph type="title"/>
          </p:nvPr>
        </p:nvSpPr>
        <p:spPr>
          <a:xfrm>
            <a:off x="457200" y="385986"/>
            <a:ext cx="6654800" cy="512090"/>
          </a:xfrm>
        </p:spPr>
        <p:txBody>
          <a:bodyPr/>
          <a:lstStyle/>
          <a:p>
            <a:r>
              <a:rPr lang="en-GB" dirty="0"/>
              <a:t>Click to edit Master title style</a:t>
            </a:r>
            <a:endParaRPr lang="en-US" dirty="0"/>
          </a:p>
        </p:txBody>
      </p:sp>
      <p:sp>
        <p:nvSpPr>
          <p:cNvPr id="5" name="Slide Number Placeholder 2"/>
          <p:cNvSpPr>
            <a:spLocks noGrp="1"/>
          </p:cNvSpPr>
          <p:nvPr>
            <p:ph type="sldNum" sz="quarter" idx="12"/>
          </p:nvPr>
        </p:nvSpPr>
        <p:spPr/>
        <p:txBody>
          <a:bodyPr/>
          <a:lstStyle>
            <a:lvl1pPr>
              <a:defRPr/>
            </a:lvl1pPr>
          </a:lstStyle>
          <a:p>
            <a:pPr>
              <a:defRPr/>
            </a:pPr>
            <a:fld id="{C44805D6-3A47-4A24-966C-3F301462E746}"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2"/>
          <p:cNvSpPr>
            <a:spLocks noGrp="1"/>
          </p:cNvSpPr>
          <p:nvPr>
            <p:ph type="sldNum" sz="quarter" idx="10"/>
          </p:nvPr>
        </p:nvSpPr>
        <p:spPr/>
        <p:txBody>
          <a:bodyPr/>
          <a:lstStyle>
            <a:lvl1pPr>
              <a:defRPr/>
            </a:lvl1pPr>
          </a:lstStyle>
          <a:p>
            <a:pPr>
              <a:defRPr/>
            </a:pPr>
            <a:fld id="{EAB7579B-5D43-476C-BC8A-7DB51D28006B}"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sion Slide Orange">
    <p:spTree>
      <p:nvGrpSpPr>
        <p:cNvPr id="1" name=""/>
        <p:cNvGrpSpPr/>
        <p:nvPr/>
      </p:nvGrpSpPr>
      <p:grpSpPr>
        <a:xfrm>
          <a:off x="0" y="0"/>
          <a:ext cx="0" cy="0"/>
          <a:chOff x="0" y="0"/>
          <a:chExt cx="0" cy="0"/>
        </a:xfrm>
      </p:grpSpPr>
      <p:sp>
        <p:nvSpPr>
          <p:cNvPr id="4" name="TextBox 4"/>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en-US" sz="4000" b="1" dirty="0">
                <a:solidFill>
                  <a:srgbClr val="FFFFFF"/>
                </a:solidFill>
                <a:latin typeface="+mn-lt"/>
                <a:cs typeface="+mn-cs"/>
              </a:rPr>
              <a:t>Thank you</a:t>
            </a:r>
          </a:p>
        </p:txBody>
      </p:sp>
      <p:sp>
        <p:nvSpPr>
          <p:cNvPr id="5" name="TextBox 7"/>
          <p:cNvSpPr txBox="1"/>
          <p:nvPr userDrawn="1"/>
        </p:nvSpPr>
        <p:spPr>
          <a:xfrm>
            <a:off x="430213" y="6262688"/>
            <a:ext cx="8283575" cy="220662"/>
          </a:xfrm>
          <a:prstGeom prst="rect">
            <a:avLst/>
          </a:prstGeom>
          <a:noFill/>
        </p:spPr>
        <p:txBody>
          <a:bodyPr lIns="0" tIns="0" rIns="0" bIns="0">
            <a:spAutoFit/>
          </a:bodyPr>
          <a:lstStyle/>
          <a:p>
            <a:pPr algn="ctr" defTabSz="456179" fontAlgn="auto">
              <a:lnSpc>
                <a:spcPct val="120000"/>
              </a:lnSpc>
              <a:spcBef>
                <a:spcPts val="0"/>
              </a:spcBef>
              <a:spcAft>
                <a:spcPts val="0"/>
              </a:spcAft>
              <a:defRPr/>
            </a:pPr>
            <a:r>
              <a:rPr lang="en-GB" sz="1200" b="1" dirty="0">
                <a:solidFill>
                  <a:srgbClr val="FFFFFF"/>
                </a:solidFill>
                <a:latin typeface="+mn-lt"/>
                <a:cs typeface="+mn-cs"/>
              </a:rPr>
              <a:t>Website address | Twitter handle</a:t>
            </a:r>
            <a:endParaRPr lang="en-US" sz="1200" b="1" dirty="0">
              <a:solidFill>
                <a:srgbClr val="FFFFFF"/>
              </a:solidFill>
              <a:latin typeface="+mn-lt"/>
              <a:cs typeface="+mn-cs"/>
            </a:endParaRPr>
          </a:p>
        </p:txBody>
      </p:sp>
      <p:pic>
        <p:nvPicPr>
          <p:cNvPr id="6" name="Picture 8"/>
          <p:cNvPicPr>
            <a:picLocks noChangeAspect="1"/>
          </p:cNvPicPr>
          <p:nvPr userDrawn="1"/>
        </p:nvPicPr>
        <p:blipFill>
          <a:blip r:embed="rId2"/>
          <a:srcRect/>
          <a:stretch>
            <a:fillRect/>
          </a:stretch>
        </p:blipFill>
        <p:spPr bwMode="auto">
          <a:xfrm>
            <a:off x="6588125" y="360363"/>
            <a:ext cx="2239963" cy="728662"/>
          </a:xfrm>
          <a:prstGeom prst="rect">
            <a:avLst/>
          </a:prstGeom>
          <a:noFill/>
          <a:ln w="9525">
            <a:noFill/>
            <a:miter lim="800000"/>
            <a:headEnd/>
            <a:tailEnd/>
          </a:ln>
        </p:spPr>
      </p:pic>
      <p:sp>
        <p:nvSpPr>
          <p:cNvPr id="18"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
        <p:nvSpPr>
          <p:cNvPr id="13" name="Text Placeholder 17"/>
          <p:cNvSpPr>
            <a:spLocks noGrp="1"/>
          </p:cNvSpPr>
          <p:nvPr>
            <p:ph type="body" sz="quarter" idx="12"/>
          </p:nvPr>
        </p:nvSpPr>
        <p:spPr>
          <a:xfrm>
            <a:off x="429679" y="4230350"/>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clusion Slide White">
    <p:spTree>
      <p:nvGrpSpPr>
        <p:cNvPr id="1" name=""/>
        <p:cNvGrpSpPr/>
        <p:nvPr/>
      </p:nvGrpSpPr>
      <p:grpSpPr>
        <a:xfrm>
          <a:off x="0" y="0"/>
          <a:ext cx="0" cy="0"/>
          <a:chOff x="0" y="0"/>
          <a:chExt cx="0" cy="0"/>
        </a:xfrm>
      </p:grpSpPr>
      <p:pic>
        <p:nvPicPr>
          <p:cNvPr id="3" name="Picture 9" descr="**PPT_graphics MC-4.jpg"/>
          <p:cNvPicPr>
            <a:picLocks noChangeAspect="1"/>
          </p:cNvPicPr>
          <p:nvPr userDrawn="1"/>
        </p:nvPicPr>
        <p:blipFill>
          <a:blip r:embed="rId2"/>
          <a:srcRect/>
          <a:stretch>
            <a:fillRect/>
          </a:stretch>
        </p:blipFill>
        <p:spPr bwMode="auto">
          <a:xfrm>
            <a:off x="0" y="0"/>
            <a:ext cx="9144000" cy="6007100"/>
          </a:xfrm>
          <a:prstGeom prst="rect">
            <a:avLst/>
          </a:prstGeom>
          <a:noFill/>
          <a:ln w="9525">
            <a:noFill/>
            <a:miter lim="800000"/>
            <a:headEnd/>
            <a:tailEnd/>
          </a:ln>
        </p:spPr>
      </p:pic>
      <p:sp>
        <p:nvSpPr>
          <p:cNvPr id="4" name="TextBox 4"/>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lt-LT" sz="4000" b="1" dirty="0">
                <a:solidFill>
                  <a:srgbClr val="236192"/>
                </a:solidFill>
                <a:latin typeface="+mn-lt"/>
                <a:cs typeface="+mn-cs"/>
              </a:rPr>
              <a:t>Dėkoj</a:t>
            </a:r>
            <a:r>
              <a:rPr lang="en-US" sz="4000" b="1" dirty="0" err="1">
                <a:solidFill>
                  <a:srgbClr val="236192"/>
                </a:solidFill>
                <a:latin typeface="+mn-lt"/>
                <a:cs typeface="+mn-cs"/>
              </a:rPr>
              <a:t>ame</a:t>
            </a:r>
            <a:r>
              <a:rPr lang="lt-LT" sz="4000" b="1" dirty="0">
                <a:solidFill>
                  <a:srgbClr val="236192"/>
                </a:solidFill>
                <a:latin typeface="+mn-lt"/>
                <a:cs typeface="+mn-cs"/>
              </a:rPr>
              <a:t> už dėmesį</a:t>
            </a:r>
            <a:endParaRPr lang="en-US" sz="4000" b="1" dirty="0">
              <a:solidFill>
                <a:srgbClr val="236192"/>
              </a:solidFill>
              <a:latin typeface="+mn-lt"/>
              <a:cs typeface="+mn-cs"/>
            </a:endParaRPr>
          </a:p>
        </p:txBody>
      </p:sp>
      <p:sp>
        <p:nvSpPr>
          <p:cNvPr id="5" name="Rectangle 1"/>
          <p:cNvSpPr/>
          <p:nvPr userDrawn="1"/>
        </p:nvSpPr>
        <p:spPr>
          <a:xfrm>
            <a:off x="0" y="6262688"/>
            <a:ext cx="6681788" cy="595312"/>
          </a:xfrm>
          <a:prstGeom prst="rect">
            <a:avLst/>
          </a:prstGeom>
          <a:ln>
            <a:solidFill>
              <a:srgbClr val="FFFFFF"/>
            </a:solid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pic>
        <p:nvPicPr>
          <p:cNvPr id="6" name="Picture 2" descr="D:\Desktop\2016\WEC\WEC logo LT\WEC LOGO LITHUANIA\Lithuania_LogoPack_WorldEnergyCouncil\JPG\Lithuania_Logo_WorldEnergyCouncil_OrangeBlue_RGB_Small.jpg"/>
          <p:cNvPicPr>
            <a:picLocks noChangeAspect="1" noChangeArrowheads="1"/>
          </p:cNvPicPr>
          <p:nvPr userDrawn="1"/>
        </p:nvPicPr>
        <p:blipFill>
          <a:blip r:embed="rId3"/>
          <a:srcRect/>
          <a:stretch>
            <a:fillRect/>
          </a:stretch>
        </p:blipFill>
        <p:spPr bwMode="auto">
          <a:xfrm>
            <a:off x="6681788" y="385763"/>
            <a:ext cx="1985962" cy="647700"/>
          </a:xfrm>
          <a:prstGeom prst="rect">
            <a:avLst/>
          </a:prstGeom>
          <a:noFill/>
          <a:ln w="9525">
            <a:noFill/>
            <a:miter lim="800000"/>
            <a:headEnd/>
            <a:tailEnd/>
          </a:ln>
        </p:spPr>
      </p:pic>
      <p:sp>
        <p:nvSpPr>
          <p:cNvPr id="18"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rgbClr val="236192"/>
                </a:solidFill>
              </a:defRPr>
            </a:lvl1pPr>
          </a:lstStyle>
          <a:p>
            <a:pPr lvl="0"/>
            <a:r>
              <a:rPr lang="ru-RU" dirty="0"/>
              <a:t>Образец текста</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clusion Slide Blue">
    <p:spTree>
      <p:nvGrpSpPr>
        <p:cNvPr id="1" name=""/>
        <p:cNvGrpSpPr/>
        <p:nvPr/>
      </p:nvGrpSpPr>
      <p:grpSpPr>
        <a:xfrm>
          <a:off x="0" y="0"/>
          <a:ext cx="0" cy="0"/>
          <a:chOff x="0" y="0"/>
          <a:chExt cx="0" cy="0"/>
        </a:xfrm>
      </p:grpSpPr>
      <p:pic>
        <p:nvPicPr>
          <p:cNvPr id="4" name="Picture 26"/>
          <p:cNvPicPr>
            <a:picLocks noChangeAspect="1"/>
          </p:cNvPicPr>
          <p:nvPr userDrawn="1"/>
        </p:nvPicPr>
        <p:blipFill>
          <a:blip r:embed="rId2"/>
          <a:srcRect/>
          <a:stretch>
            <a:fillRect/>
          </a:stretch>
        </p:blipFill>
        <p:spPr bwMode="auto">
          <a:xfrm>
            <a:off x="-17463" y="0"/>
            <a:ext cx="9226551" cy="6937375"/>
          </a:xfrm>
          <a:prstGeom prst="rect">
            <a:avLst/>
          </a:prstGeom>
          <a:noFill/>
          <a:ln w="9525">
            <a:noFill/>
            <a:miter lim="800000"/>
            <a:headEnd/>
            <a:tailEnd/>
          </a:ln>
        </p:spPr>
      </p:pic>
      <p:sp>
        <p:nvSpPr>
          <p:cNvPr id="5" name="TextBox 23"/>
          <p:cNvSpPr txBox="1"/>
          <p:nvPr userDrawn="1"/>
        </p:nvSpPr>
        <p:spPr>
          <a:xfrm>
            <a:off x="430213" y="6262688"/>
            <a:ext cx="8283575" cy="220662"/>
          </a:xfrm>
          <a:prstGeom prst="rect">
            <a:avLst/>
          </a:prstGeom>
          <a:noFill/>
        </p:spPr>
        <p:txBody>
          <a:bodyPr lIns="0" tIns="0" rIns="0" bIns="0">
            <a:spAutoFit/>
          </a:bodyPr>
          <a:lstStyle/>
          <a:p>
            <a:pPr algn="ctr" defTabSz="456179" fontAlgn="auto">
              <a:lnSpc>
                <a:spcPct val="120000"/>
              </a:lnSpc>
              <a:spcBef>
                <a:spcPts val="0"/>
              </a:spcBef>
              <a:spcAft>
                <a:spcPts val="0"/>
              </a:spcAft>
              <a:defRPr/>
            </a:pPr>
            <a:r>
              <a:rPr lang="en-GB" sz="1200" b="1" dirty="0">
                <a:solidFill>
                  <a:srgbClr val="FFFFFF"/>
                </a:solidFill>
                <a:latin typeface="+mn-lt"/>
                <a:cs typeface="+mn-cs"/>
              </a:rPr>
              <a:t>www.wec.lt| Twitter handle - @</a:t>
            </a:r>
            <a:r>
              <a:rPr lang="en-GB" sz="1200" b="1" dirty="0" err="1">
                <a:solidFill>
                  <a:srgbClr val="FFFFFF"/>
                </a:solidFill>
                <a:latin typeface="+mn-lt"/>
                <a:cs typeface="+mn-cs"/>
              </a:rPr>
              <a:t>WEC_Lithuania</a:t>
            </a:r>
            <a:endParaRPr lang="en-US" sz="1200" b="1" dirty="0">
              <a:solidFill>
                <a:srgbClr val="FFFFFF"/>
              </a:solidFill>
              <a:latin typeface="+mn-lt"/>
              <a:cs typeface="+mn-cs"/>
            </a:endParaRPr>
          </a:p>
        </p:txBody>
      </p:sp>
      <p:sp>
        <p:nvSpPr>
          <p:cNvPr id="6" name="TextBox 8"/>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en-US" sz="4000" b="1" dirty="0">
                <a:solidFill>
                  <a:srgbClr val="FFFFFF"/>
                </a:solidFill>
                <a:latin typeface="+mn-lt"/>
                <a:cs typeface="+mn-cs"/>
              </a:rPr>
              <a:t>Thank you</a:t>
            </a:r>
          </a:p>
        </p:txBody>
      </p:sp>
      <p:pic>
        <p:nvPicPr>
          <p:cNvPr id="7" name="Picture 7"/>
          <p:cNvPicPr>
            <a:picLocks noChangeAspect="1"/>
          </p:cNvPicPr>
          <p:nvPr userDrawn="1"/>
        </p:nvPicPr>
        <p:blipFill>
          <a:blip r:embed="rId3"/>
          <a:srcRect/>
          <a:stretch>
            <a:fillRect/>
          </a:stretch>
        </p:blipFill>
        <p:spPr bwMode="auto">
          <a:xfrm>
            <a:off x="6588125" y="360363"/>
            <a:ext cx="2238375" cy="728662"/>
          </a:xfrm>
          <a:prstGeom prst="rect">
            <a:avLst/>
          </a:prstGeom>
          <a:noFill/>
          <a:ln w="9525">
            <a:noFill/>
            <a:miter lim="800000"/>
            <a:headEnd/>
            <a:tailEnd/>
          </a:ln>
        </p:spPr>
      </p:pic>
      <p:sp>
        <p:nvSpPr>
          <p:cNvPr id="25"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
        <p:nvSpPr>
          <p:cNvPr id="26" name="Text Placeholder 17"/>
          <p:cNvSpPr>
            <a:spLocks noGrp="1"/>
          </p:cNvSpPr>
          <p:nvPr>
            <p:ph type="body" sz="quarter" idx="12"/>
          </p:nvPr>
        </p:nvSpPr>
        <p:spPr>
          <a:xfrm>
            <a:off x="429679" y="4230350"/>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D79092B0-21A7-43BC-9CBE-4227D7578B01}" type="slidenum">
              <a:rPr lang="lv-LV"/>
              <a:pPr/>
              <a:t>‹#›</a:t>
            </a:fld>
            <a:endParaRPr lang="lv-LV"/>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01B78789-29AB-41B6-A9FD-8F982E949C92}" type="slidenum">
              <a:rPr lang="lv-LV"/>
              <a:pPr/>
              <a:t>‹#›</a:t>
            </a:fld>
            <a:endParaRPr lang="lv-LV"/>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36AE1619-6B9F-40E5-8A35-1E0BF0E1962E}" type="slidenum">
              <a:rPr lang="lv-LV"/>
              <a:pPr/>
              <a:t>‹#›</a:t>
            </a:fld>
            <a:endParaRPr lang="lv-LV"/>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15709794-B136-499E-AE08-9796015CC81D}" type="slidenum">
              <a:rPr lang="lv-LV"/>
              <a:pPr/>
              <a:t>‹#›</a:t>
            </a:fld>
            <a:endParaRPr lang="lv-LV"/>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921D0BFB-F4B4-4182-AA7C-BD3FAFB69457}" type="slidenum">
              <a:rPr lang="lv-LV"/>
              <a:pPr/>
              <a:t>‹#›</a:t>
            </a:fld>
            <a:endParaRPr lang="lv-LV"/>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12AF98CB-7638-465B-B752-28A1DA9DDE4E}" type="slidenum">
              <a:rPr lang="lv-LV"/>
              <a:pPr/>
              <a:t>‹#›</a:t>
            </a:fld>
            <a:endParaRPr lang="lv-LV"/>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51CD6F93-5D9D-43A2-8AB0-6F45E81A2612}" type="slidenum">
              <a:rPr lang="lv-LV"/>
              <a:pPr/>
              <a:t>‹#›</a:t>
            </a:fld>
            <a:endParaRPr lang="lv-LV"/>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49976979-A515-4FEE-A0E5-D2468079186A}" type="slidenum">
              <a:rPr lang="lv-LV"/>
              <a:pPr/>
              <a:t>‹#›</a:t>
            </a:fld>
            <a:endParaRPr lang="lv-LV"/>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4F140F9C-BCF0-4E3B-BD10-8272D521B883}" type="slidenum">
              <a:rPr lang="lv-LV"/>
              <a:pPr/>
              <a:t>‹#›</a:t>
            </a:fld>
            <a:endParaRPr lang="lv-LV"/>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A66CCC96-8523-48BB-BAE7-CB4F9E57B8B7}" type="slidenum">
              <a:rPr lang="lv-LV"/>
              <a:pPr/>
              <a:t>‹#›</a:t>
            </a:fld>
            <a:endParaRPr lang="lv-LV"/>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F7F37530-6952-4C6E-AE2F-7DEC6E5E806B}" type="slidenum">
              <a:rPr lang="lv-LV"/>
              <a:pPr/>
              <a:t>‹#›</a:t>
            </a:fld>
            <a:endParaRPr lang="lv-LV"/>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2ED27F24-7B02-4D91-948A-BA7860B108DB}" type="slidenum">
              <a:rPr lang="lv-LV"/>
              <a:pPr/>
              <a:t>‹#›</a:t>
            </a:fld>
            <a:endParaRPr lang="lv-LV"/>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C6B56FB9-1F25-4E37-AF6E-7B50C591AD03}" type="slidenum">
              <a:rPr lang="lv-LV"/>
              <a:pPr/>
              <a:t>‹#›</a:t>
            </a:fld>
            <a:endParaRPr lang="lv-LV"/>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88B29037-146A-46B6-89D4-6F743272B250}" type="slidenum">
              <a:rPr lang="lv-LV"/>
              <a:pPr/>
              <a:t>‹#›</a:t>
            </a:fld>
            <a:endParaRPr lang="lv-LV"/>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676164BA-51F4-49BE-BC91-158AFD065A4F}" type="slidenum">
              <a:rPr lang="lv-LV"/>
              <a:pPr/>
              <a:t>‹#›</a:t>
            </a:fld>
            <a:endParaRPr lang="lv-LV"/>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03C23AAB-A615-4EE1-9FF9-48022242D03B}" type="slidenum">
              <a:rPr lang="lv-LV"/>
              <a:pPr/>
              <a:t>‹#›</a:t>
            </a:fld>
            <a:endParaRPr lang="lv-LV"/>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8.xml"/><Relationship Id="rId7"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9.jpeg"/><Relationship Id="rId4" Type="http://schemas.openxmlformats.org/officeDocument/2006/relationships/slideLayout" Target="../slideLayouts/slideLayout19.xml"/><Relationship Id="rId9"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4.xml"/><Relationship Id="rId7"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9.jpeg"/><Relationship Id="rId4" Type="http://schemas.openxmlformats.org/officeDocument/2006/relationships/slideLayout" Target="../slideLayouts/slideLayout25.xml"/><Relationship Id="rId9"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9.jpeg"/><Relationship Id="rId4" Type="http://schemas.openxmlformats.org/officeDocument/2006/relationships/slideLayout" Target="../slideLayouts/slideLayout31.xml"/><Relationship Id="rId9"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36.xml"/><Relationship Id="rId7"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image" Target="../media/image9.jpeg"/><Relationship Id="rId4" Type="http://schemas.openxmlformats.org/officeDocument/2006/relationships/slideLayout" Target="../slideLayouts/slideLayout37.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5588" y="374650"/>
            <a:ext cx="6311900" cy="9429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it-IT" smtClean="0"/>
              <a:t>Click to edit master title style it should be no longer than two lines</a:t>
            </a:r>
            <a:endParaRPr lang="en-US" smtClean="0"/>
          </a:p>
        </p:txBody>
      </p:sp>
      <p:sp>
        <p:nvSpPr>
          <p:cNvPr id="1027" name="Text Placeholder 2"/>
          <p:cNvSpPr>
            <a:spLocks noGrp="1"/>
          </p:cNvSpPr>
          <p:nvPr>
            <p:ph type="body" idx="1"/>
          </p:nvPr>
        </p:nvSpPr>
        <p:spPr bwMode="auto">
          <a:xfrm>
            <a:off x="457200" y="1511300"/>
            <a:ext cx="8229600" cy="4525963"/>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smtClean="0"/>
          </a:p>
        </p:txBody>
      </p:sp>
      <p:sp>
        <p:nvSpPr>
          <p:cNvPr id="5" name="Slide Number Placeholder 2"/>
          <p:cNvSpPr>
            <a:spLocks noGrp="1"/>
          </p:cNvSpPr>
          <p:nvPr>
            <p:ph type="sldNum" sz="quarter" idx="4"/>
          </p:nvPr>
        </p:nvSpPr>
        <p:spPr>
          <a:xfrm>
            <a:off x="6567488" y="6248400"/>
            <a:ext cx="2133600" cy="365125"/>
          </a:xfrm>
          <a:prstGeom prst="rect">
            <a:avLst/>
          </a:prstGeom>
        </p:spPr>
        <p:txBody>
          <a:bodyPr lIns="91237" tIns="45617" rIns="91237" bIns="45617" anchor="b"/>
          <a:lstStyle>
            <a:lvl1pPr algn="r" defTabSz="456179" fontAlgn="auto">
              <a:lnSpc>
                <a:spcPts val="1500"/>
              </a:lnSpc>
              <a:spcBef>
                <a:spcPts val="0"/>
              </a:spcBef>
              <a:spcAft>
                <a:spcPts val="0"/>
              </a:spcAft>
              <a:defRPr sz="1000" b="1" smtClean="0">
                <a:solidFill>
                  <a:schemeClr val="bg2"/>
                </a:solidFill>
                <a:latin typeface="+mn-lt"/>
                <a:cs typeface="+mn-cs"/>
              </a:defRPr>
            </a:lvl1pPr>
          </a:lstStyle>
          <a:p>
            <a:pPr>
              <a:defRPr/>
            </a:pPr>
            <a:fld id="{FAB0344B-1ACE-4781-9449-EE5D6F79F3E7}" type="slidenum">
              <a:rPr lang="en-US"/>
              <a:pPr>
                <a:defRPr/>
              </a:pPr>
              <a:t>‹#›</a:t>
            </a:fld>
            <a:endParaRPr lang="en-US" dirty="0"/>
          </a:p>
        </p:txBody>
      </p:sp>
      <p:sp>
        <p:nvSpPr>
          <p:cNvPr id="7" name="TextBox 6"/>
          <p:cNvSpPr txBox="1"/>
          <p:nvPr userDrawn="1"/>
        </p:nvSpPr>
        <p:spPr>
          <a:xfrm>
            <a:off x="128588" y="6367463"/>
            <a:ext cx="6438900" cy="246062"/>
          </a:xfrm>
          <a:prstGeom prst="rect">
            <a:avLst/>
          </a:prstGeom>
          <a:noFill/>
        </p:spPr>
        <p:txBody>
          <a:bodyPr lIns="91237" tIns="45617" rIns="91237" bIns="45617" anchor="b"/>
          <a:lstStyle/>
          <a:p>
            <a:pPr defTabSz="456179" fontAlgn="auto">
              <a:spcBef>
                <a:spcPts val="0"/>
              </a:spcBef>
              <a:spcAft>
                <a:spcPts val="0"/>
              </a:spcAft>
              <a:defRPr/>
            </a:pPr>
            <a:r>
              <a:rPr lang="en-GB" sz="1000" dirty="0">
                <a:solidFill>
                  <a:schemeClr val="bg2"/>
                </a:solidFill>
                <a:latin typeface="+mn-lt"/>
                <a:cs typeface="+mn-cs"/>
              </a:rPr>
              <a:t>© ENERGY RESEARCH AGENCY, 2023</a:t>
            </a:r>
            <a:endParaRPr lang="en-GB" sz="1000" dirty="0">
              <a:solidFill>
                <a:schemeClr val="bg2"/>
              </a:solidFill>
              <a:latin typeface="+mn-lt"/>
              <a:cs typeface="Arial"/>
            </a:endParaRPr>
          </a:p>
        </p:txBody>
      </p:sp>
      <p:pic>
        <p:nvPicPr>
          <p:cNvPr id="1030" name="Picture 9"/>
          <p:cNvPicPr>
            <a:picLocks noChangeAspect="1"/>
          </p:cNvPicPr>
          <p:nvPr userDrawn="1"/>
        </p:nvPicPr>
        <p:blipFill>
          <a:blip r:embed="rId17"/>
          <a:srcRect/>
          <a:stretch>
            <a:fillRect/>
          </a:stretch>
        </p:blipFill>
        <p:spPr bwMode="auto">
          <a:xfrm>
            <a:off x="5905500" y="0"/>
            <a:ext cx="3238500" cy="1790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49" r:id="rId5"/>
    <p:sldLayoutId id="2147483748" r:id="rId6"/>
    <p:sldLayoutId id="2147483754" r:id="rId7"/>
    <p:sldLayoutId id="2147483747" r:id="rId8"/>
    <p:sldLayoutId id="2147483746" r:id="rId9"/>
    <p:sldLayoutId id="2147483745" r:id="rId10"/>
    <p:sldLayoutId id="2147483744" r:id="rId11"/>
    <p:sldLayoutId id="2147483743" r:id="rId12"/>
    <p:sldLayoutId id="2147483755" r:id="rId13"/>
    <p:sldLayoutId id="2147483756" r:id="rId14"/>
    <p:sldLayoutId id="2147483757" r:id="rId15"/>
  </p:sldLayoutIdLst>
  <p:transition/>
  <p:hf hdr="0" ftr="0" dt="0"/>
  <p:txStyles>
    <p:titleStyle>
      <a:lvl1pPr algn="l" defTabSz="455613" rtl="0" fontAlgn="base">
        <a:spcBef>
          <a:spcPct val="0"/>
        </a:spcBef>
        <a:spcAft>
          <a:spcPct val="0"/>
        </a:spcAft>
        <a:defRPr sz="2800" b="1" kern="1200">
          <a:solidFill>
            <a:schemeClr val="bg2"/>
          </a:solidFill>
          <a:latin typeface="+mj-lt"/>
          <a:ea typeface="+mj-ea"/>
          <a:cs typeface="+mj-cs"/>
        </a:defRPr>
      </a:lvl1pPr>
      <a:lvl2pPr algn="l" defTabSz="455613" rtl="0" fontAlgn="base">
        <a:spcBef>
          <a:spcPct val="0"/>
        </a:spcBef>
        <a:spcAft>
          <a:spcPct val="0"/>
        </a:spcAft>
        <a:defRPr sz="2800" b="1">
          <a:solidFill>
            <a:schemeClr val="bg2"/>
          </a:solidFill>
          <a:latin typeface="Arial" charset="0"/>
        </a:defRPr>
      </a:lvl2pPr>
      <a:lvl3pPr algn="l" defTabSz="455613" rtl="0" fontAlgn="base">
        <a:spcBef>
          <a:spcPct val="0"/>
        </a:spcBef>
        <a:spcAft>
          <a:spcPct val="0"/>
        </a:spcAft>
        <a:defRPr sz="2800" b="1">
          <a:solidFill>
            <a:schemeClr val="bg2"/>
          </a:solidFill>
          <a:latin typeface="Arial" charset="0"/>
        </a:defRPr>
      </a:lvl3pPr>
      <a:lvl4pPr algn="l" defTabSz="455613" rtl="0" fontAlgn="base">
        <a:spcBef>
          <a:spcPct val="0"/>
        </a:spcBef>
        <a:spcAft>
          <a:spcPct val="0"/>
        </a:spcAft>
        <a:defRPr sz="2800" b="1">
          <a:solidFill>
            <a:schemeClr val="bg2"/>
          </a:solidFill>
          <a:latin typeface="Arial" charset="0"/>
        </a:defRPr>
      </a:lvl4pPr>
      <a:lvl5pPr algn="l" defTabSz="455613" rtl="0" fontAlgn="base">
        <a:spcBef>
          <a:spcPct val="0"/>
        </a:spcBef>
        <a:spcAft>
          <a:spcPct val="0"/>
        </a:spcAft>
        <a:defRPr sz="2800" b="1">
          <a:solidFill>
            <a:schemeClr val="bg2"/>
          </a:solidFill>
          <a:latin typeface="Arial" charset="0"/>
        </a:defRPr>
      </a:lvl5pPr>
      <a:lvl6pPr marL="457200" algn="l" defTabSz="455613" rtl="0" fontAlgn="base">
        <a:spcBef>
          <a:spcPct val="0"/>
        </a:spcBef>
        <a:spcAft>
          <a:spcPct val="0"/>
        </a:spcAft>
        <a:defRPr sz="2800" b="1">
          <a:solidFill>
            <a:schemeClr val="bg2"/>
          </a:solidFill>
          <a:latin typeface="Arial" charset="0"/>
        </a:defRPr>
      </a:lvl6pPr>
      <a:lvl7pPr marL="914400" algn="l" defTabSz="455613" rtl="0" fontAlgn="base">
        <a:spcBef>
          <a:spcPct val="0"/>
        </a:spcBef>
        <a:spcAft>
          <a:spcPct val="0"/>
        </a:spcAft>
        <a:defRPr sz="2800" b="1">
          <a:solidFill>
            <a:schemeClr val="bg2"/>
          </a:solidFill>
          <a:latin typeface="Arial" charset="0"/>
        </a:defRPr>
      </a:lvl7pPr>
      <a:lvl8pPr marL="1371600" algn="l" defTabSz="455613" rtl="0" fontAlgn="base">
        <a:spcBef>
          <a:spcPct val="0"/>
        </a:spcBef>
        <a:spcAft>
          <a:spcPct val="0"/>
        </a:spcAft>
        <a:defRPr sz="2800" b="1">
          <a:solidFill>
            <a:schemeClr val="bg2"/>
          </a:solidFill>
          <a:latin typeface="Arial" charset="0"/>
        </a:defRPr>
      </a:lvl8pPr>
      <a:lvl9pPr marL="1828800" algn="l" defTabSz="455613" rtl="0" fontAlgn="base">
        <a:spcBef>
          <a:spcPct val="0"/>
        </a:spcBef>
        <a:spcAft>
          <a:spcPct val="0"/>
        </a:spcAft>
        <a:defRPr sz="2800" b="1">
          <a:solidFill>
            <a:schemeClr val="bg2"/>
          </a:solidFill>
          <a:latin typeface="Arial" charset="0"/>
        </a:defRPr>
      </a:lvl9pPr>
    </p:titleStyle>
    <p:bodyStyle>
      <a:lvl1pPr marL="341313" indent="-341313" algn="l" defTabSz="455613" rtl="0" fontAlgn="base">
        <a:spcBef>
          <a:spcPct val="20000"/>
        </a:spcBef>
        <a:spcAft>
          <a:spcPct val="0"/>
        </a:spcAft>
        <a:buSzPct val="100000"/>
        <a:buFont typeface="Arial" charset="0"/>
        <a:buChar char="•"/>
        <a:defRPr sz="2400" kern="1200">
          <a:solidFill>
            <a:schemeClr val="bg2"/>
          </a:solidFill>
          <a:latin typeface="+mn-lt"/>
          <a:ea typeface="+mn-ea"/>
          <a:cs typeface="+mn-cs"/>
        </a:defRPr>
      </a:lvl1pPr>
      <a:lvl2pPr marL="739775" indent="-284163" algn="l" defTabSz="455613" rtl="0" fontAlgn="base">
        <a:spcBef>
          <a:spcPct val="20000"/>
        </a:spcBef>
        <a:spcAft>
          <a:spcPct val="0"/>
        </a:spcAft>
        <a:buFont typeface="Arial" charset="0"/>
        <a:buChar char="–"/>
        <a:defRPr sz="2400" kern="1200">
          <a:solidFill>
            <a:schemeClr val="bg2"/>
          </a:solidFill>
          <a:latin typeface="+mn-lt"/>
          <a:ea typeface="+mn-ea"/>
          <a:cs typeface="+mn-cs"/>
        </a:defRPr>
      </a:lvl2pPr>
      <a:lvl3pPr marL="1139825" indent="-227013" algn="l" defTabSz="455613" rtl="0" fontAlgn="base">
        <a:spcBef>
          <a:spcPct val="20000"/>
        </a:spcBef>
        <a:spcAft>
          <a:spcPct val="0"/>
        </a:spcAft>
        <a:buFont typeface="Courier New" pitchFamily="49" charset="0"/>
        <a:buChar char="o"/>
        <a:defRPr sz="2400" kern="1200">
          <a:solidFill>
            <a:schemeClr val="bg2"/>
          </a:solidFill>
          <a:latin typeface="+mn-lt"/>
          <a:ea typeface="+mn-ea"/>
          <a:cs typeface="+mn-cs"/>
        </a:defRPr>
      </a:lvl3pPr>
      <a:lvl4pPr marL="1595438" indent="-227013" algn="l" defTabSz="455613" rtl="0" fontAlgn="base">
        <a:spcBef>
          <a:spcPct val="20000"/>
        </a:spcBef>
        <a:spcAft>
          <a:spcPct val="0"/>
        </a:spcAft>
        <a:buFont typeface="Wingdings" pitchFamily="2" charset="2"/>
        <a:buChar char="§"/>
        <a:defRPr sz="2400" kern="1200">
          <a:solidFill>
            <a:schemeClr val="bg2"/>
          </a:solidFill>
          <a:latin typeface="+mn-lt"/>
          <a:ea typeface="+mn-ea"/>
          <a:cs typeface="+mn-cs"/>
        </a:defRPr>
      </a:lvl4pPr>
      <a:lvl5pPr marL="2052638" indent="-227013" algn="l" defTabSz="455613" rtl="0" fontAlgn="base">
        <a:spcBef>
          <a:spcPct val="20000"/>
        </a:spcBef>
        <a:spcAft>
          <a:spcPct val="0"/>
        </a:spcAft>
        <a:buFont typeface="Arial" charset="0"/>
        <a:buChar char="»"/>
        <a:defRPr sz="2400" kern="1200">
          <a:solidFill>
            <a:schemeClr val="bg2"/>
          </a:solidFill>
          <a:latin typeface="+mn-lt"/>
          <a:ea typeface="+mn-ea"/>
          <a:cs typeface="+mn-cs"/>
        </a:defRPr>
      </a:lvl5pPr>
      <a:lvl6pPr marL="2509008" indent="-228088" algn="l" defTabSz="456179" rtl="0" eaLnBrk="1" latinLnBrk="0" hangingPunct="1">
        <a:spcBef>
          <a:spcPct val="20000"/>
        </a:spcBef>
        <a:buFont typeface="Arial"/>
        <a:buChar char="•"/>
        <a:defRPr sz="2000" kern="1200">
          <a:solidFill>
            <a:schemeClr val="tx1"/>
          </a:solidFill>
          <a:latin typeface="+mn-lt"/>
          <a:ea typeface="+mn-ea"/>
          <a:cs typeface="+mn-cs"/>
        </a:defRPr>
      </a:lvl6pPr>
      <a:lvl7pPr marL="2965193" indent="-228088" algn="l" defTabSz="456179" rtl="0" eaLnBrk="1" latinLnBrk="0" hangingPunct="1">
        <a:spcBef>
          <a:spcPct val="20000"/>
        </a:spcBef>
        <a:buFont typeface="Arial"/>
        <a:buChar char="•"/>
        <a:defRPr sz="2000" kern="1200">
          <a:solidFill>
            <a:schemeClr val="tx1"/>
          </a:solidFill>
          <a:latin typeface="+mn-lt"/>
          <a:ea typeface="+mn-ea"/>
          <a:cs typeface="+mn-cs"/>
        </a:defRPr>
      </a:lvl7pPr>
      <a:lvl8pPr marL="3421377" indent="-228088" algn="l" defTabSz="456179" rtl="0" eaLnBrk="1" latinLnBrk="0" hangingPunct="1">
        <a:spcBef>
          <a:spcPct val="20000"/>
        </a:spcBef>
        <a:buFont typeface="Arial"/>
        <a:buChar char="•"/>
        <a:defRPr sz="2000" kern="1200">
          <a:solidFill>
            <a:schemeClr val="tx1"/>
          </a:solidFill>
          <a:latin typeface="+mn-lt"/>
          <a:ea typeface="+mn-ea"/>
          <a:cs typeface="+mn-cs"/>
        </a:defRPr>
      </a:lvl8pPr>
      <a:lvl9pPr marL="3877559" indent="-228088" algn="l" defTabSz="45617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179" rtl="0" eaLnBrk="1" latinLnBrk="0" hangingPunct="1">
        <a:defRPr sz="1800" kern="1200">
          <a:solidFill>
            <a:schemeClr val="tx1"/>
          </a:solidFill>
          <a:latin typeface="+mn-lt"/>
          <a:ea typeface="+mn-ea"/>
          <a:cs typeface="+mn-cs"/>
        </a:defRPr>
      </a:lvl1pPr>
      <a:lvl2pPr marL="456179" algn="l" defTabSz="456179" rtl="0" eaLnBrk="1" latinLnBrk="0" hangingPunct="1">
        <a:defRPr sz="1800" kern="1200">
          <a:solidFill>
            <a:schemeClr val="tx1"/>
          </a:solidFill>
          <a:latin typeface="+mn-lt"/>
          <a:ea typeface="+mn-ea"/>
          <a:cs typeface="+mn-cs"/>
        </a:defRPr>
      </a:lvl2pPr>
      <a:lvl3pPr marL="912366" algn="l" defTabSz="456179" rtl="0" eaLnBrk="1" latinLnBrk="0" hangingPunct="1">
        <a:defRPr sz="1800" kern="1200">
          <a:solidFill>
            <a:schemeClr val="tx1"/>
          </a:solidFill>
          <a:latin typeface="+mn-lt"/>
          <a:ea typeface="+mn-ea"/>
          <a:cs typeface="+mn-cs"/>
        </a:defRPr>
      </a:lvl3pPr>
      <a:lvl4pPr marL="1368550" algn="l" defTabSz="456179" rtl="0" eaLnBrk="1" latinLnBrk="0" hangingPunct="1">
        <a:defRPr sz="1800" kern="1200">
          <a:solidFill>
            <a:schemeClr val="tx1"/>
          </a:solidFill>
          <a:latin typeface="+mn-lt"/>
          <a:ea typeface="+mn-ea"/>
          <a:cs typeface="+mn-cs"/>
        </a:defRPr>
      </a:lvl4pPr>
      <a:lvl5pPr marL="1824734" algn="l" defTabSz="456179" rtl="0" eaLnBrk="1" latinLnBrk="0" hangingPunct="1">
        <a:defRPr sz="1800" kern="1200">
          <a:solidFill>
            <a:schemeClr val="tx1"/>
          </a:solidFill>
          <a:latin typeface="+mn-lt"/>
          <a:ea typeface="+mn-ea"/>
          <a:cs typeface="+mn-cs"/>
        </a:defRPr>
      </a:lvl5pPr>
      <a:lvl6pPr marL="2280917" algn="l" defTabSz="456179" rtl="0" eaLnBrk="1" latinLnBrk="0" hangingPunct="1">
        <a:defRPr sz="1800" kern="1200">
          <a:solidFill>
            <a:schemeClr val="tx1"/>
          </a:solidFill>
          <a:latin typeface="+mn-lt"/>
          <a:ea typeface="+mn-ea"/>
          <a:cs typeface="+mn-cs"/>
        </a:defRPr>
      </a:lvl6pPr>
      <a:lvl7pPr marL="2737101" algn="l" defTabSz="456179" rtl="0" eaLnBrk="1" latinLnBrk="0" hangingPunct="1">
        <a:defRPr sz="1800" kern="1200">
          <a:solidFill>
            <a:schemeClr val="tx1"/>
          </a:solidFill>
          <a:latin typeface="+mn-lt"/>
          <a:ea typeface="+mn-ea"/>
          <a:cs typeface="+mn-cs"/>
        </a:defRPr>
      </a:lvl7pPr>
      <a:lvl8pPr marL="3193285" algn="l" defTabSz="456179" rtl="0" eaLnBrk="1" latinLnBrk="0" hangingPunct="1">
        <a:defRPr sz="1800" kern="1200">
          <a:solidFill>
            <a:schemeClr val="tx1"/>
          </a:solidFill>
          <a:latin typeface="+mn-lt"/>
          <a:ea typeface="+mn-ea"/>
          <a:cs typeface="+mn-cs"/>
        </a:defRPr>
      </a:lvl8pPr>
      <a:lvl9pPr marL="3649469" algn="l" defTabSz="4561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410"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17411"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3E665BE7-323B-45A4-A964-B6F7B6306766}" type="slidenum">
              <a:rPr lang="lv-LV"/>
              <a:pPr/>
              <a:t>‹#›</a:t>
            </a:fld>
            <a:endParaRPr lang="lv-LV"/>
          </a:p>
        </p:txBody>
      </p:sp>
      <p:pic>
        <p:nvPicPr>
          <p:cNvPr id="17414"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17415"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17416"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4578"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24579"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316865CE-30F9-4BB3-99B5-DADB270F98B8}" type="slidenum">
              <a:rPr lang="lv-LV"/>
              <a:pPr/>
              <a:t>‹#›</a:t>
            </a:fld>
            <a:endParaRPr lang="lv-LV"/>
          </a:p>
        </p:txBody>
      </p:sp>
      <p:pic>
        <p:nvPicPr>
          <p:cNvPr id="24582"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24583"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24584"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1746"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31747"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594FAEB6-A4EE-43F6-9B76-B523D2E9D457}" type="slidenum">
              <a:rPr lang="lv-LV"/>
              <a:pPr/>
              <a:t>‹#›</a:t>
            </a:fld>
            <a:endParaRPr lang="lv-LV"/>
          </a:p>
        </p:txBody>
      </p:sp>
      <p:pic>
        <p:nvPicPr>
          <p:cNvPr id="31750"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31751"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31752"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914"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38915"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0EC0D9BE-003C-43EE-BC4D-21C4BFF9C04A}" type="slidenum">
              <a:rPr lang="lv-LV"/>
              <a:pPr/>
              <a:t>‹#›</a:t>
            </a:fld>
            <a:endParaRPr lang="lv-LV"/>
          </a:p>
        </p:txBody>
      </p:sp>
      <p:pic>
        <p:nvPicPr>
          <p:cNvPr id="38918"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38919"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38920"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mailto:gincad@gmail.com" TargetMode="External"/><Relationship Id="rId2" Type="http://schemas.openxmlformats.org/officeDocument/2006/relationships/hyperlink" Target="mailto:j.jatautas@gmail.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Placeholder 1"/>
          <p:cNvSpPr>
            <a:spLocks noGrp="1"/>
          </p:cNvSpPr>
          <p:nvPr>
            <p:ph type="body" sz="quarter" idx="12"/>
          </p:nvPr>
        </p:nvSpPr>
        <p:spPr>
          <a:xfrm>
            <a:off x="407988" y="5307013"/>
            <a:ext cx="8248650" cy="1252537"/>
          </a:xfrm>
        </p:spPr>
        <p:txBody>
          <a:bodyPr/>
          <a:lstStyle/>
          <a:p>
            <a:pPr defTabSz="457200">
              <a:spcBef>
                <a:spcPct val="0"/>
              </a:spcBef>
              <a:buClr>
                <a:srgbClr val="E98300"/>
              </a:buClr>
              <a:buSzPct val="85000"/>
            </a:pPr>
            <a:endParaRPr lang="lt-LT" sz="2000" smtClean="0">
              <a:solidFill>
                <a:srgbClr val="165788"/>
              </a:solidFill>
            </a:endParaRPr>
          </a:p>
          <a:p>
            <a:pPr defTabSz="457200"/>
            <a:r>
              <a:rPr lang="uk-UA" b="1" smtClean="0"/>
              <a:t>"Внедрение энергоэффективных технологий компаниями для повышения конкурентоспособности и устойчивости"</a:t>
            </a:r>
            <a:endParaRPr lang="en-US" smtClean="0"/>
          </a:p>
          <a:p>
            <a:pPr defTabSz="457200"/>
            <a:r>
              <a:rPr lang="uk-UA" b="1" smtClean="0"/>
              <a:t>в рамках проекта Международной организации труда (МОТ) и Объединения организаций работодателей Украины (ООРУ)</a:t>
            </a:r>
            <a:endParaRPr lang="en-US" smtClean="0"/>
          </a:p>
          <a:p>
            <a:pPr defTabSz="457200">
              <a:spcBef>
                <a:spcPct val="0"/>
              </a:spcBef>
              <a:buClr>
                <a:srgbClr val="E98300"/>
              </a:buClr>
              <a:buSzPct val="85000"/>
            </a:pPr>
            <a:r>
              <a:rPr lang="lt-LT" sz="2000" smtClean="0">
                <a:solidFill>
                  <a:srgbClr val="165788"/>
                </a:solidFill>
              </a:rPr>
              <a:t>2023-01-26</a:t>
            </a:r>
          </a:p>
        </p:txBody>
      </p:sp>
      <p:sp>
        <p:nvSpPr>
          <p:cNvPr id="48130" name="Title 2"/>
          <p:cNvSpPr>
            <a:spLocks noGrp="1"/>
          </p:cNvSpPr>
          <p:nvPr>
            <p:ph type="ctrTitle"/>
          </p:nvPr>
        </p:nvSpPr>
        <p:spPr>
          <a:xfrm>
            <a:off x="1016000" y="1703388"/>
            <a:ext cx="6956425" cy="1254125"/>
          </a:xfrm>
        </p:spPr>
        <p:txBody>
          <a:bodyPr/>
          <a:lstStyle/>
          <a:p>
            <a:r>
              <a:rPr lang="az-Cyrl-AZ" sz="3200" smtClean="0"/>
              <a:t>Энергетический курс Литвы - зеленая трансформация</a:t>
            </a:r>
            <a:endParaRPr lang="en-US" sz="3200" smtClean="0"/>
          </a:p>
        </p:txBody>
      </p:sp>
      <p:sp>
        <p:nvSpPr>
          <p:cNvPr id="48131" name="Subtitle 3"/>
          <p:cNvSpPr>
            <a:spLocks noGrp="1"/>
          </p:cNvSpPr>
          <p:nvPr>
            <p:ph type="subTitle" idx="1"/>
          </p:nvPr>
        </p:nvSpPr>
        <p:spPr>
          <a:xfrm>
            <a:off x="1377950" y="4138613"/>
            <a:ext cx="6234113" cy="835025"/>
          </a:xfrm>
        </p:spPr>
        <p:txBody>
          <a:bodyPr/>
          <a:lstStyle/>
          <a:p>
            <a:pPr defTabSz="457200">
              <a:buClr>
                <a:srgbClr val="E98300"/>
              </a:buClr>
              <a:buSzPct val="85000"/>
            </a:pPr>
            <a:r>
              <a:rPr lang="en-US" sz="2000" smtClean="0">
                <a:solidFill>
                  <a:srgbClr val="165788"/>
                </a:solidFill>
              </a:rPr>
              <a:t>Dr.Jaunius Jatautas, Gintaras Adžgauskas</a:t>
            </a:r>
          </a:p>
          <a:p>
            <a:pPr defTabSz="457200">
              <a:buClr>
                <a:srgbClr val="E98300"/>
              </a:buClr>
              <a:buSzPct val="85000"/>
            </a:pPr>
            <a:r>
              <a:rPr lang="en-US" sz="2800" b="1" smtClean="0">
                <a:solidFill>
                  <a:srgbClr val="165788"/>
                </a:solidFill>
              </a:rPr>
              <a:t>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277813" y="150813"/>
            <a:ext cx="6654800" cy="942975"/>
          </a:xfrm>
        </p:spPr>
        <p:txBody>
          <a:bodyPr/>
          <a:lstStyle/>
          <a:p>
            <a:r>
              <a:rPr lang="az-Cyrl-AZ" smtClean="0"/>
              <a:t>Солнечная энергетика в Литве </a:t>
            </a:r>
            <a:endParaRPr lang="lt-LT" smtClean="0"/>
          </a:p>
        </p:txBody>
      </p:sp>
      <p:sp>
        <p:nvSpPr>
          <p:cNvPr id="50178"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C6B70899-895B-466D-B4E7-663836FC1FDB}" type="slidenum">
              <a:rPr lang="en-US">
                <a:cs typeface="Arial" charset="0"/>
              </a:rPr>
              <a:pPr defTabSz="455613" fontAlgn="base">
                <a:spcBef>
                  <a:spcPct val="0"/>
                </a:spcBef>
                <a:spcAft>
                  <a:spcPct val="0"/>
                </a:spcAft>
              </a:pPr>
              <a:t>2</a:t>
            </a:fld>
            <a:endParaRPr lang="en-US">
              <a:cs typeface="Arial" charset="0"/>
            </a:endParaRPr>
          </a:p>
        </p:txBody>
      </p:sp>
      <p:sp>
        <p:nvSpPr>
          <p:cNvPr id="6" name="Content Placeholder 5">
            <a:extLst>
              <a:ext uri="{FF2B5EF4-FFF2-40B4-BE49-F238E27FC236}"/>
            </a:extLst>
          </p:cNvPr>
          <p:cNvSpPr>
            <a:spLocks noGrp="1"/>
          </p:cNvSpPr>
          <p:nvPr>
            <p:ph sz="quarter" idx="11"/>
          </p:nvPr>
        </p:nvSpPr>
        <p:spPr>
          <a:xfrm>
            <a:off x="457200" y="1511300"/>
            <a:ext cx="8229600" cy="4516438"/>
          </a:xfrm>
        </p:spPr>
        <p:txBody>
          <a:bodyPr rtlCol="0"/>
          <a:lstStyle/>
          <a:p>
            <a:pPr marL="0" indent="0" defTabSz="456179" fontAlgn="auto">
              <a:spcAft>
                <a:spcPts val="0"/>
              </a:spcAft>
              <a:buFont typeface="Arial"/>
              <a:buNone/>
              <a:defRPr/>
            </a:pPr>
            <a:r>
              <a:rPr lang="en-US" dirty="0"/>
              <a:t>   </a:t>
            </a:r>
            <a:r>
              <a:rPr lang="ru-RU" dirty="0"/>
              <a:t>История развития зелёной энергетики</a:t>
            </a:r>
            <a:r>
              <a:rPr lang="en-US" dirty="0"/>
              <a:t>:</a:t>
            </a:r>
          </a:p>
          <a:p>
            <a:pPr marL="342130" indent="-342130" defTabSz="456179" fontAlgn="auto">
              <a:spcAft>
                <a:spcPts val="0"/>
              </a:spcAft>
              <a:buFont typeface="Arial"/>
              <a:buChar char="•"/>
              <a:defRPr/>
            </a:pPr>
            <a:endParaRPr lang="en-US" dirty="0"/>
          </a:p>
          <a:p>
            <a:pPr marL="342130" indent="-342130" defTabSz="456179" fontAlgn="auto">
              <a:spcAft>
                <a:spcPts val="0"/>
              </a:spcAft>
              <a:buFont typeface="Arial"/>
              <a:buChar char="•"/>
              <a:defRPr/>
            </a:pPr>
            <a:r>
              <a:rPr lang="en-US" dirty="0"/>
              <a:t>2009 </a:t>
            </a:r>
            <a:r>
              <a:rPr lang="ru-RU" dirty="0"/>
              <a:t>г</a:t>
            </a:r>
            <a:r>
              <a:rPr lang="en-US" dirty="0"/>
              <a:t>.     </a:t>
            </a:r>
            <a:r>
              <a:rPr lang="ru-RU" dirty="0"/>
              <a:t>директива Европейского Союза по развитию зелёной энергетики </a:t>
            </a:r>
            <a:endParaRPr lang="en-US" dirty="0"/>
          </a:p>
          <a:p>
            <a:pPr marL="342130" indent="-342130" defTabSz="456179" fontAlgn="auto">
              <a:spcAft>
                <a:spcPts val="0"/>
              </a:spcAft>
              <a:buFont typeface="Arial"/>
              <a:buChar char="•"/>
              <a:defRPr/>
            </a:pPr>
            <a:r>
              <a:rPr lang="en-US" dirty="0"/>
              <a:t>2011.05.23 </a:t>
            </a:r>
            <a:r>
              <a:rPr lang="ru-RU" dirty="0"/>
              <a:t>национальный закон по развитию зелёной энергетики</a:t>
            </a:r>
            <a:r>
              <a:rPr lang="en-US" dirty="0"/>
              <a:t> (</a:t>
            </a:r>
            <a:r>
              <a:rPr lang="ru-RU" dirty="0"/>
              <a:t>фиксированный тариф</a:t>
            </a:r>
            <a:r>
              <a:rPr lang="en-US" dirty="0"/>
              <a:t>)</a:t>
            </a:r>
          </a:p>
          <a:p>
            <a:pPr marL="342130" indent="-342130" defTabSz="456179" fontAlgn="auto">
              <a:spcAft>
                <a:spcPts val="0"/>
              </a:spcAft>
              <a:buFont typeface="Arial"/>
              <a:buChar char="•"/>
              <a:defRPr/>
            </a:pPr>
            <a:r>
              <a:rPr lang="en-US" dirty="0"/>
              <a:t>2013.01.13 </a:t>
            </a:r>
            <a:r>
              <a:rPr lang="ru-RU" dirty="0"/>
              <a:t>торможение развития солнечной энергетики </a:t>
            </a:r>
            <a:endParaRPr lang="en-US" dirty="0"/>
          </a:p>
          <a:p>
            <a:pPr marL="342130" indent="-342130" defTabSz="456179" fontAlgn="auto">
              <a:spcAft>
                <a:spcPts val="0"/>
              </a:spcAft>
              <a:buFont typeface="Arial"/>
              <a:buChar char="•"/>
              <a:defRPr/>
            </a:pPr>
            <a:r>
              <a:rPr lang="en-US" dirty="0"/>
              <a:t>2020</a:t>
            </a:r>
            <a:r>
              <a:rPr lang="ru-RU" dirty="0"/>
              <a:t> г</a:t>
            </a:r>
            <a:r>
              <a:rPr lang="en-US" dirty="0"/>
              <a:t>. 22% </a:t>
            </a:r>
            <a:r>
              <a:rPr lang="az-Cyrl-AZ" dirty="0">
                <a:cs typeface="Arial" panose="020B0604020202020204" pitchFamily="34" charset="0"/>
              </a:rPr>
              <a:t>Выработка возобновляемой электрической энергии</a:t>
            </a:r>
            <a:endParaRPr lang="en-US" dirty="0">
              <a:cs typeface="Arial" panose="020B0604020202020204" pitchFamily="34" charset="0"/>
            </a:endParaRPr>
          </a:p>
          <a:p>
            <a:pPr marL="0" indent="0" defTabSz="456179" fontAlgn="auto">
              <a:spcAft>
                <a:spcPts val="0"/>
              </a:spcAft>
              <a:buFont typeface="Arial"/>
              <a:buNone/>
              <a:defRPr/>
            </a:pPr>
            <a:endParaRPr lang="lt-LT" dirty="0">
              <a:cs typeface="Arial" panose="020B0604020202020204" pitchFamily="34" charset="0"/>
            </a:endParaRPr>
          </a:p>
          <a:p>
            <a:pPr marL="342130" indent="-342130" defTabSz="456179" fontAlgn="auto">
              <a:spcAft>
                <a:spcPts val="0"/>
              </a:spcAft>
              <a:buFont typeface="Arial"/>
              <a:buChar char="•"/>
              <a:defRPr/>
            </a:pPr>
            <a:endParaRPr lang="en-US" dirty="0"/>
          </a:p>
        </p:txBody>
      </p:sp>
      <p:sp>
        <p:nvSpPr>
          <p:cNvPr id="50180" name="Rectangle 5"/>
          <p:cNvSpPr>
            <a:spLocks noChangeArrowheads="1"/>
          </p:cNvSpPr>
          <p:nvPr/>
        </p:nvSpPr>
        <p:spPr bwMode="auto">
          <a:xfrm>
            <a:off x="0" y="136525"/>
            <a:ext cx="204788" cy="184150"/>
          </a:xfrm>
          <a:prstGeom prst="rect">
            <a:avLst/>
          </a:prstGeom>
          <a:noFill/>
          <a:ln w="9525">
            <a:noFill/>
            <a:miter lim="800000"/>
            <a:headEnd/>
            <a:tailEnd/>
          </a:ln>
        </p:spPr>
        <p:txBody>
          <a:bodyPr wrap="none" anchor="ctr">
            <a:spAutoFit/>
          </a:bodyPr>
          <a:lstStyle/>
          <a:p>
            <a:pPr defTabSz="914400" eaLnBrk="0" hangingPunct="0"/>
            <a:r>
              <a:rPr lang="ru-RU" altLang="en-US" sz="600"/>
              <a:t> </a:t>
            </a:r>
            <a:endParaRPr lang="ru-RU" altLang="en-US"/>
          </a:p>
        </p:txBody>
      </p:sp>
      <p:sp>
        <p:nvSpPr>
          <p:cNvPr id="50181" name="Rectangle 6"/>
          <p:cNvSpPr>
            <a:spLocks noChangeArrowheads="1"/>
          </p:cNvSpPr>
          <p:nvPr/>
        </p:nvSpPr>
        <p:spPr bwMode="auto">
          <a:xfrm>
            <a:off x="0" y="136525"/>
            <a:ext cx="204788" cy="184150"/>
          </a:xfrm>
          <a:prstGeom prst="rect">
            <a:avLst/>
          </a:prstGeom>
          <a:noFill/>
          <a:ln w="9525">
            <a:noFill/>
            <a:miter lim="800000"/>
            <a:headEnd/>
            <a:tailEnd/>
          </a:ln>
        </p:spPr>
        <p:txBody>
          <a:bodyPr wrap="none" anchor="ctr">
            <a:spAutoFit/>
          </a:bodyPr>
          <a:lstStyle/>
          <a:p>
            <a:pPr defTabSz="914400" eaLnBrk="0" hangingPunct="0"/>
            <a:r>
              <a:rPr lang="ru-RU" altLang="en-US" sz="600"/>
              <a:t> </a:t>
            </a:r>
            <a:endParaRPr lang="ru-RU" alt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110288" cy="1100138"/>
          </a:xfrm>
        </p:spPr>
        <p:txBody>
          <a:bodyPr rtlCol="0">
            <a:normAutofit fontScale="90000"/>
          </a:bodyPr>
          <a:lstStyle/>
          <a:p>
            <a:pPr defTabSz="456179" fontAlgn="auto">
              <a:spcAft>
                <a:spcPts val="0"/>
              </a:spcAft>
              <a:defRPr/>
            </a:pPr>
            <a:r>
              <a:rPr lang="az-Cyrl-AZ" dirty="0"/>
              <a:t>Мощность возобновляемых источников энергии и производство электроэнергии в Литве в 2021 году</a:t>
            </a:r>
            <a:endParaRPr lang="lt-LT" dirty="0"/>
          </a:p>
        </p:txBody>
      </p:sp>
      <p:sp>
        <p:nvSpPr>
          <p:cNvPr id="51202"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2504BA1D-B94B-448E-A629-19D7A98BD89D}" type="slidenum">
              <a:rPr lang="en-US">
                <a:cs typeface="Arial" charset="0"/>
              </a:rPr>
              <a:pPr defTabSz="455613" fontAlgn="base">
                <a:spcBef>
                  <a:spcPct val="0"/>
                </a:spcBef>
                <a:spcAft>
                  <a:spcPct val="0"/>
                </a:spcAft>
              </a:pPr>
              <a:t>3</a:t>
            </a:fld>
            <a:endParaRPr lang="en-US">
              <a:cs typeface="Arial" charset="0"/>
            </a:endParaRPr>
          </a:p>
        </p:txBody>
      </p:sp>
      <p:graphicFrame>
        <p:nvGraphicFramePr>
          <p:cNvPr id="10" name="Table 9">
            <a:extLst>
              <a:ext uri="{FF2B5EF4-FFF2-40B4-BE49-F238E27FC236}"/>
            </a:extLst>
          </p:cNvPr>
          <p:cNvGraphicFramePr>
            <a:graphicFrameLocks noGrp="1"/>
          </p:cNvGraphicFramePr>
          <p:nvPr/>
        </p:nvGraphicFramePr>
        <p:xfrm>
          <a:off x="355600" y="1665288"/>
          <a:ext cx="8110538" cy="3505200"/>
        </p:xfrm>
        <a:graphic>
          <a:graphicData uri="http://schemas.openxmlformats.org/drawingml/2006/table">
            <a:tbl>
              <a:tblPr/>
              <a:tblGrid>
                <a:gridCol w="889351">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tblGrid>
              <a:tr h="358160">
                <a:tc rowSpan="2">
                  <a:txBody>
                    <a:bodyPr/>
                    <a:lstStyle/>
                    <a:p>
                      <a:pPr algn="ctr" fontAlgn="t"/>
                      <a:endParaRPr lang="lt-LT" sz="1200" b="0" i="0" u="none" strike="noStrike">
                        <a:solidFill>
                          <a:srgbClr val="000000"/>
                        </a:solidFill>
                        <a:effectLst/>
                        <a:latin typeface="Calibri" panose="020F050202020403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электроэнергии в Литве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возобновляемой электрической энергии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Гидроэлектростанции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Круонис </a:t>
                      </a:r>
                      <a:r>
                        <a:rPr lang="az-Cyrl-AZ" sz="1200" dirty="0">
                          <a:latin typeface="Arial" panose="020B0604020202020204" pitchFamily="34" charset="0"/>
                          <a:cs typeface="Arial" panose="020B0604020202020204" pitchFamily="34" charset="0"/>
                        </a:rPr>
                        <a:t>Г</a:t>
                      </a:r>
                      <a:r>
                        <a:rPr lang="az-Cyrl-AZ" sz="1200" b="0" i="0" u="none" strike="noStrike" dirty="0">
                          <a:solidFill>
                            <a:srgbClr val="000000"/>
                          </a:solidFill>
                          <a:effectLst/>
                          <a:latin typeface="Arial" panose="020B0604020202020204" pitchFamily="34" charset="0"/>
                          <a:cs typeface="Arial" panose="020B0604020202020204" pitchFamily="34" charset="0"/>
                        </a:rPr>
                        <a:t>АЭ</a:t>
                      </a:r>
                      <a:r>
                        <a:rPr lang="en-US" sz="1200" b="0" i="0" u="none" strike="noStrike" dirty="0">
                          <a:solidFill>
                            <a:srgbClr val="000000"/>
                          </a:solidFill>
                          <a:effectLst/>
                          <a:latin typeface="Arial" panose="020B0604020202020204" pitchFamily="34" charset="0"/>
                          <a:cs typeface="Arial" panose="020B0604020202020204" pitchFamily="34" charset="0"/>
                        </a:rPr>
                        <a:t>C</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Ветровые 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az-Cyrl-AZ" sz="1200" b="0" i="0" u="none" strike="noStrike" dirty="0">
                          <a:solidFill>
                            <a:srgbClr val="000000"/>
                          </a:solidFill>
                          <a:effectLst/>
                          <a:latin typeface="Arial" panose="020B0604020202020204" pitchFamily="34" charset="0"/>
                          <a:cs typeface="Arial" panose="020B0604020202020204" pitchFamily="34" charset="0"/>
                        </a:rPr>
                        <a:t>Другие возобновляемые источники энергии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extLst>
              </a:tr>
              <a:tr h="647700">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Солнечные 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работающие на биомассе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работающие на биогазе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по сжиганию отходов</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64770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az-Cyrl-AZ" sz="1200" b="0" i="0" u="none" strike="noStrike" dirty="0">
                          <a:solidFill>
                            <a:srgbClr val="000000"/>
                          </a:solidFill>
                          <a:effectLst/>
                          <a:latin typeface="Arial" panose="020B0604020202020204" pitchFamily="34" charset="0"/>
                          <a:cs typeface="Arial" panose="020B0604020202020204" pitchFamily="34" charset="0"/>
                        </a:rPr>
                        <a:t>Удовлетворение потребности</a:t>
                      </a:r>
                      <a:r>
                        <a:rPr lang="en-US" sz="1200" b="0" i="0" u="none" strike="noStrike" dirty="0">
                          <a:solidFill>
                            <a:srgbClr val="000000"/>
                          </a:solidFill>
                          <a:effectLst/>
                          <a:latin typeface="Arial" panose="020B0604020202020204" pitchFamily="34" charset="0"/>
                          <a:cs typeface="Arial" panose="020B0604020202020204" pitchFamily="34" charset="0"/>
                        </a:rPr>
                        <a:t>, </a:t>
                      </a:r>
                      <a:r>
                        <a:rPr lang="lt-LT" sz="1200" b="0" i="0" u="none" strike="noStrike" dirty="0">
                          <a:solidFill>
                            <a:srgbClr val="000000"/>
                          </a:solidFill>
                          <a:effectLst/>
                          <a:latin typeface="Arial" panose="020B0604020202020204" pitchFamily="34" charset="0"/>
                          <a:cs typeface="Arial" panose="020B0604020202020204" pitchFamily="34" charset="0"/>
                        </a:rPr>
                        <a:t>%</a:t>
                      </a:r>
                    </a:p>
                    <a:p>
                      <a:pPr algn="ctr" fontAlgn="t"/>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r h="647700">
                <a:tc>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Установленная мощность</a:t>
                      </a:r>
                      <a:r>
                        <a:rPr lang="lt-LT" sz="1200" b="0" i="0" u="none" strike="noStrike" dirty="0">
                          <a:solidFill>
                            <a:srgbClr val="000000"/>
                          </a:solidFill>
                          <a:effectLst/>
                          <a:latin typeface="Arial" panose="020B0604020202020204" pitchFamily="34" charset="0"/>
                          <a:cs typeface="Arial" panose="020B0604020202020204" pitchFamily="34" charset="0"/>
                        </a:rPr>
                        <a:t>, MW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lt-LT" sz="1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671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dirty="0">
                          <a:solidFill>
                            <a:srgbClr val="000000"/>
                          </a:solidFill>
                          <a:effectLst/>
                          <a:latin typeface="Arial" panose="020B0604020202020204" pitchFamily="34" charset="0"/>
                          <a:cs typeface="Arial" panose="020B0604020202020204" pitchFamily="34" charset="0"/>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r h="203200">
                <a:tc>
                  <a:txBody>
                    <a:bodyPr/>
                    <a:lstStyle/>
                    <a:p>
                      <a:pPr algn="ctr" fontAlgn="b"/>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электроэнергии</a:t>
                      </a:r>
                      <a:r>
                        <a:rPr lang="en-US" sz="1200" b="0" i="0" u="none" strike="noStrike" dirty="0">
                          <a:solidFill>
                            <a:srgbClr val="000000"/>
                          </a:solidFill>
                          <a:effectLst/>
                          <a:latin typeface="Arial" panose="020B0604020202020204" pitchFamily="34" charset="0"/>
                          <a:cs typeface="Arial" panose="020B0604020202020204" pitchFamily="34" charset="0"/>
                        </a:rPr>
                        <a:t>,</a:t>
                      </a:r>
                      <a:r>
                        <a:rPr lang="lt-LT" sz="1200" b="0" i="0" u="none" strike="noStrike" dirty="0" err="1">
                          <a:solidFill>
                            <a:srgbClr val="000000"/>
                          </a:solidFill>
                          <a:effectLst/>
                          <a:latin typeface="Arial" panose="020B0604020202020204" pitchFamily="34" charset="0"/>
                          <a:cs typeface="Arial" panose="020B0604020202020204" pitchFamily="34" charset="0"/>
                        </a:rPr>
                        <a:t>TWh</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lt-LT" sz="1800" b="0" i="0" u="none" strike="noStrike" dirty="0">
                          <a:solidFill>
                            <a:srgbClr val="000000"/>
                          </a:solidFill>
                          <a:effectLst/>
                          <a:latin typeface="Arial" panose="020B0604020202020204" pitchFamily="34" charset="0"/>
                          <a:cs typeface="Arial" panose="020B0604020202020204" pitchFamily="34" charset="0"/>
                        </a:rPr>
                        <a:t>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1,36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dirty="0">
                          <a:solidFill>
                            <a:srgbClr val="000000"/>
                          </a:solidFill>
                          <a:effectLst/>
                          <a:latin typeface="Arial" panose="020B0604020202020204" pitchFamily="34" charset="0"/>
                          <a:cs typeface="Arial" panose="020B060402020202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bl>
          </a:graphicData>
        </a:graphic>
      </p:graphicFrame>
      <p:sp>
        <p:nvSpPr>
          <p:cNvPr id="51262" name="TextBox 13"/>
          <p:cNvSpPr txBox="1">
            <a:spLocks noChangeArrowheads="1"/>
          </p:cNvSpPr>
          <p:nvPr/>
        </p:nvSpPr>
        <p:spPr bwMode="auto">
          <a:xfrm>
            <a:off x="339725" y="5507038"/>
            <a:ext cx="8345488" cy="646112"/>
          </a:xfrm>
          <a:prstGeom prst="rect">
            <a:avLst/>
          </a:prstGeom>
          <a:noFill/>
          <a:ln w="9525">
            <a:noFill/>
            <a:miter lim="800000"/>
            <a:headEnd/>
            <a:tailEnd/>
          </a:ln>
        </p:spPr>
        <p:txBody>
          <a:bodyPr>
            <a:spAutoFit/>
          </a:bodyPr>
          <a:lstStyle/>
          <a:p>
            <a:pPr algn="just"/>
            <a:r>
              <a:rPr lang="az-Cyrl-AZ"/>
              <a:t>Потребность Литвы в электроэнергии в 2021 году составила 13,74 Т</a:t>
            </a:r>
            <a:r>
              <a:rPr lang="en-US"/>
              <a:t>Wh</a:t>
            </a:r>
            <a:r>
              <a:rPr lang="az-Cyrl-AZ"/>
              <a:t>. </a:t>
            </a:r>
          </a:p>
          <a:p>
            <a:pPr algn="just"/>
            <a:r>
              <a:rPr lang="az-Cyrl-AZ"/>
              <a:t>На внутреннюю генерацию пришлось 34%, а 66% было импортировано. </a:t>
            </a:r>
            <a:endParaRPr lang="lt-LT"/>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13" y="150813"/>
            <a:ext cx="6654800" cy="942975"/>
          </a:xfrm>
        </p:spPr>
        <p:txBody>
          <a:bodyPr rtlCol="0">
            <a:normAutofit fontScale="90000"/>
          </a:bodyPr>
          <a:lstStyle/>
          <a:p>
            <a:pPr defTabSz="456179" fontAlgn="auto">
              <a:spcAft>
                <a:spcPts val="0"/>
              </a:spcAft>
              <a:defRPr/>
            </a:pPr>
            <a:r>
              <a:rPr lang="en-US" dirty="0"/>
              <a:t/>
            </a:r>
            <a:br>
              <a:rPr lang="en-US" dirty="0"/>
            </a:br>
            <a:r>
              <a:rPr lang="en-US" dirty="0"/>
              <a:t>	</a:t>
            </a:r>
            <a:r>
              <a:rPr lang="az-Cyrl-AZ" dirty="0"/>
              <a:t>зеленый курс </a:t>
            </a:r>
            <a:r>
              <a:rPr lang="en-US" dirty="0"/>
              <a:t>2020 </a:t>
            </a:r>
            <a:r>
              <a:rPr lang="ru-RU" dirty="0"/>
              <a:t>г</a:t>
            </a:r>
            <a:r>
              <a:rPr lang="en-US" dirty="0"/>
              <a:t>.</a:t>
            </a:r>
            <a:endParaRPr lang="lt-LT" dirty="0"/>
          </a:p>
        </p:txBody>
      </p:sp>
      <p:sp>
        <p:nvSpPr>
          <p:cNvPr id="52226"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C9A943A4-1A80-4551-AA85-9CE4FE40FD2F}" type="slidenum">
              <a:rPr lang="en-US">
                <a:cs typeface="Arial" charset="0"/>
              </a:rPr>
              <a:pPr defTabSz="455613" fontAlgn="base">
                <a:spcBef>
                  <a:spcPct val="0"/>
                </a:spcBef>
                <a:spcAft>
                  <a:spcPct val="0"/>
                </a:spcAft>
              </a:pPr>
              <a:t>4</a:t>
            </a:fld>
            <a:endParaRPr lang="en-US">
              <a:cs typeface="Arial" charset="0"/>
            </a:endParaRPr>
          </a:p>
        </p:txBody>
      </p:sp>
      <p:sp>
        <p:nvSpPr>
          <p:cNvPr id="52227" name="Content Placeholder 5"/>
          <p:cNvSpPr>
            <a:spLocks noGrp="1"/>
          </p:cNvSpPr>
          <p:nvPr>
            <p:ph sz="quarter" idx="11"/>
          </p:nvPr>
        </p:nvSpPr>
        <p:spPr>
          <a:xfrm>
            <a:off x="457200" y="1511300"/>
            <a:ext cx="8229600" cy="4516438"/>
          </a:xfrm>
        </p:spPr>
        <p:txBody>
          <a:bodyPr/>
          <a:lstStyle/>
          <a:p>
            <a:pPr marL="0" indent="0">
              <a:buFont typeface="Arial" charset="0"/>
              <a:buNone/>
            </a:pPr>
            <a:r>
              <a:rPr lang="ru-RU" smtClean="0"/>
              <a:t>зарезервированная мощность в электрических сетях для подключения возобновляемых источников энергии</a:t>
            </a:r>
            <a:r>
              <a:rPr lang="lt-LT" smtClean="0"/>
              <a:t> </a:t>
            </a:r>
            <a:r>
              <a:rPr lang="ru-RU" smtClean="0"/>
              <a:t>в</a:t>
            </a:r>
            <a:r>
              <a:rPr lang="lt-LT" smtClean="0"/>
              <a:t> </a:t>
            </a:r>
            <a:r>
              <a:rPr lang="en-US" smtClean="0"/>
              <a:t>2023</a:t>
            </a:r>
            <a:r>
              <a:rPr lang="ru-RU" smtClean="0"/>
              <a:t> г</a:t>
            </a:r>
            <a:r>
              <a:rPr lang="en-US" smtClean="0"/>
              <a:t>. :</a:t>
            </a:r>
          </a:p>
          <a:p>
            <a:pPr marL="0" indent="0">
              <a:buFont typeface="Arial" charset="0"/>
              <a:buNone/>
            </a:pPr>
            <a:endParaRPr lang="en-US" smtClean="0"/>
          </a:p>
          <a:p>
            <a:pPr marL="0" indent="0">
              <a:buFont typeface="Arial" charset="0"/>
              <a:buNone/>
            </a:pPr>
            <a:r>
              <a:rPr lang="en-US" sz="1600" smtClean="0"/>
              <a:t>2GW- </a:t>
            </a:r>
            <a:r>
              <a:rPr lang="ru-RU" sz="1600" smtClean="0"/>
              <a:t>для коммерческих солнечных электростанций, продающих электроэнергию на рынке</a:t>
            </a:r>
            <a:endParaRPr lang="en-US" sz="1600" smtClean="0"/>
          </a:p>
          <a:p>
            <a:pPr marL="0" indent="0">
              <a:buFont typeface="Arial" charset="0"/>
              <a:buNone/>
            </a:pPr>
            <a:endParaRPr lang="en-US" sz="1600" smtClean="0"/>
          </a:p>
          <a:p>
            <a:pPr marL="0" indent="0">
              <a:buFont typeface="Arial" charset="0"/>
              <a:buNone/>
            </a:pPr>
            <a:r>
              <a:rPr lang="en-US" sz="1600" smtClean="0"/>
              <a:t>1.4GW - </a:t>
            </a:r>
            <a:r>
              <a:rPr lang="ru-RU" sz="1600" smtClean="0"/>
              <a:t>для солнечных электростанций, производящих энергию для потребителей</a:t>
            </a:r>
            <a:endParaRPr lang="en-US" sz="1600" smtClean="0"/>
          </a:p>
          <a:p>
            <a:pPr marL="0" indent="0">
              <a:buFont typeface="Arial" charset="0"/>
              <a:buNone/>
            </a:pPr>
            <a:endParaRPr lang="en-US" sz="1600" smtClean="0"/>
          </a:p>
          <a:p>
            <a:pPr marL="0" indent="0">
              <a:buFont typeface="Arial" charset="0"/>
              <a:buNone/>
            </a:pPr>
            <a:r>
              <a:rPr lang="en-US" sz="1600" smtClean="0"/>
              <a:t>2.96GW - </a:t>
            </a:r>
            <a:r>
              <a:rPr lang="ru-RU" sz="1600" smtClean="0"/>
              <a:t>Ветряные электростанции</a:t>
            </a:r>
            <a:endParaRPr lang="en-US" sz="1600" smtClean="0"/>
          </a:p>
          <a:p>
            <a:pPr marL="0" indent="0">
              <a:buFont typeface="Arial" charset="0"/>
              <a:buNone/>
            </a:pPr>
            <a:endParaRPr lang="en-US" sz="1600" smtClean="0"/>
          </a:p>
          <a:p>
            <a:pPr marL="0" indent="0">
              <a:buFont typeface="Arial" charset="0"/>
              <a:buNone/>
            </a:pPr>
            <a:r>
              <a:rPr lang="en-US" sz="1600" smtClean="0"/>
              <a:t>1,4GW - </a:t>
            </a:r>
            <a:r>
              <a:rPr lang="ru-RU" sz="1600" smtClean="0"/>
              <a:t>Морской ветер.</a:t>
            </a:r>
            <a:endParaRPr lang="en-US" sz="1600" smtClean="0"/>
          </a:p>
          <a:p>
            <a:pPr marL="0" indent="0">
              <a:buFont typeface="Arial" charset="0"/>
              <a:buNone/>
            </a:pPr>
            <a:endParaRPr lang="en-US" sz="1600" smtClean="0"/>
          </a:p>
          <a:p>
            <a:pPr marL="0" indent="0">
              <a:buFont typeface="Arial" charset="0"/>
              <a:buNone/>
            </a:pPr>
            <a:r>
              <a:rPr lang="ru-RU" smtClean="0"/>
              <a:t>сегодняшняя установленная мощность</a:t>
            </a:r>
            <a:r>
              <a:rPr lang="en-US" smtClean="0"/>
              <a:t> – 1.4GW</a:t>
            </a:r>
            <a:endParaRPr lang="ru-RU" smtClean="0"/>
          </a:p>
          <a:p>
            <a:pPr marL="0" indent="0">
              <a:buFont typeface="Arial" charset="0"/>
              <a:buNone/>
            </a:pPr>
            <a:endParaRPr lang="en-US" sz="1600" smtClean="0"/>
          </a:p>
          <a:p>
            <a:pPr marL="0" indent="0">
              <a:buFont typeface="Arial" charset="0"/>
              <a:buNone/>
            </a:pPr>
            <a:endParaRPr lang="en-US" sz="1600" smtClean="0"/>
          </a:p>
        </p:txBody>
      </p:sp>
      <p:sp>
        <p:nvSpPr>
          <p:cNvPr id="52228" name="Rectangle 5"/>
          <p:cNvSpPr>
            <a:spLocks noChangeArrowheads="1"/>
          </p:cNvSpPr>
          <p:nvPr/>
        </p:nvSpPr>
        <p:spPr bwMode="auto">
          <a:xfrm>
            <a:off x="0" y="136525"/>
            <a:ext cx="204788" cy="184150"/>
          </a:xfrm>
          <a:prstGeom prst="rect">
            <a:avLst/>
          </a:prstGeom>
          <a:noFill/>
          <a:ln w="9525">
            <a:noFill/>
            <a:miter lim="800000"/>
            <a:headEnd/>
            <a:tailEnd/>
          </a:ln>
        </p:spPr>
        <p:txBody>
          <a:bodyPr wrap="none" anchor="ctr">
            <a:spAutoFit/>
          </a:bodyPr>
          <a:lstStyle/>
          <a:p>
            <a:pPr defTabSz="914400" eaLnBrk="0" hangingPunct="0"/>
            <a:r>
              <a:rPr lang="ru-RU" altLang="en-US" sz="600"/>
              <a:t> </a:t>
            </a:r>
            <a:endParaRPr lang="ru-RU" altLang="en-US"/>
          </a:p>
        </p:txBody>
      </p:sp>
      <p:sp>
        <p:nvSpPr>
          <p:cNvPr id="52229" name="Rectangle 6"/>
          <p:cNvSpPr>
            <a:spLocks noChangeArrowheads="1"/>
          </p:cNvSpPr>
          <p:nvPr/>
        </p:nvSpPr>
        <p:spPr bwMode="auto">
          <a:xfrm>
            <a:off x="0" y="136525"/>
            <a:ext cx="204788" cy="184150"/>
          </a:xfrm>
          <a:prstGeom prst="rect">
            <a:avLst/>
          </a:prstGeom>
          <a:noFill/>
          <a:ln w="9525">
            <a:noFill/>
            <a:miter lim="800000"/>
            <a:headEnd/>
            <a:tailEnd/>
          </a:ln>
        </p:spPr>
        <p:txBody>
          <a:bodyPr wrap="none" anchor="ctr">
            <a:spAutoFit/>
          </a:bodyPr>
          <a:lstStyle/>
          <a:p>
            <a:pPr defTabSz="914400" eaLnBrk="0" hangingPunct="0"/>
            <a:r>
              <a:rPr lang="ru-RU" altLang="en-US" sz="600"/>
              <a:t> </a:t>
            </a:r>
            <a:endParaRPr lang="ru-RU"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647700" y="406400"/>
            <a:ext cx="5919788" cy="438150"/>
          </a:xfrm>
        </p:spPr>
        <p:txBody>
          <a:bodyPr/>
          <a:lstStyle/>
          <a:p>
            <a:r>
              <a:rPr lang="az-Cyrl-AZ" sz="2000" smtClean="0"/>
              <a:t>Минэнерго устанавливула лимиты развития</a:t>
            </a:r>
          </a:p>
        </p:txBody>
      </p:sp>
      <p:sp>
        <p:nvSpPr>
          <p:cNvPr id="53250"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0B1BDCCC-9E02-4C84-B84D-7473A8E218C5}" type="slidenum">
              <a:rPr lang="en-US">
                <a:cs typeface="Arial" charset="0"/>
              </a:rPr>
              <a:pPr defTabSz="455613" fontAlgn="base">
                <a:spcBef>
                  <a:spcPct val="0"/>
                </a:spcBef>
                <a:spcAft>
                  <a:spcPct val="0"/>
                </a:spcAft>
              </a:pPr>
              <a:t>5</a:t>
            </a:fld>
            <a:endParaRPr lang="en-US">
              <a:cs typeface="Arial" charset="0"/>
            </a:endParaRPr>
          </a:p>
        </p:txBody>
      </p:sp>
      <p:sp>
        <p:nvSpPr>
          <p:cNvPr id="53251" name="Rectangle 2"/>
          <p:cNvSpPr>
            <a:spLocks noChangeArrowheads="1"/>
          </p:cNvSpPr>
          <p:nvPr/>
        </p:nvSpPr>
        <p:spPr bwMode="auto">
          <a:xfrm>
            <a:off x="647700" y="1212850"/>
            <a:ext cx="8105775" cy="46038"/>
          </a:xfrm>
          <a:prstGeom prst="rect">
            <a:avLst/>
          </a:prstGeom>
          <a:noFill/>
          <a:ln w="9525">
            <a:noFill/>
            <a:miter lim="800000"/>
            <a:headEnd/>
            <a:tailEnd/>
          </a:ln>
        </p:spPr>
        <p:txBody>
          <a:bodyPr anchor="ctr">
            <a:spAutoFit/>
          </a:bodyPr>
          <a:lstStyle/>
          <a:p>
            <a:endParaRPr lang="uk-UA"/>
          </a:p>
        </p:txBody>
      </p:sp>
      <p:sp>
        <p:nvSpPr>
          <p:cNvPr id="6" name="Rectangle 5">
            <a:extLst>
              <a:ext uri="{FF2B5EF4-FFF2-40B4-BE49-F238E27FC236}"/>
            </a:extLst>
          </p:cNvPr>
          <p:cNvSpPr/>
          <p:nvPr/>
        </p:nvSpPr>
        <p:spPr>
          <a:xfrm>
            <a:off x="5842000" y="1368425"/>
            <a:ext cx="2911475" cy="6000750"/>
          </a:xfrm>
          <a:prstGeom prst="rect">
            <a:avLst/>
          </a:prstGeom>
        </p:spPr>
        <p:txBody>
          <a:bodyPr>
            <a:spAutoFit/>
          </a:bodyPr>
          <a:lstStyle/>
          <a:p>
            <a:pPr algn="just" defTabSz="456179" fontAlgn="auto">
              <a:spcBef>
                <a:spcPts val="0"/>
              </a:spcBef>
              <a:spcAft>
                <a:spcPts val="0"/>
              </a:spcAft>
              <a:defRPr/>
            </a:pPr>
            <a:r>
              <a:rPr lang="az-Cyrl-AZ" sz="1600" dirty="0">
                <a:solidFill>
                  <a:schemeClr val="bg2"/>
                </a:solidFill>
                <a:latin typeface="+mj-lt"/>
                <a:cs typeface="+mn-cs"/>
              </a:rPr>
              <a:t>2 </a:t>
            </a:r>
            <a:r>
              <a:rPr lang="lt-LT" sz="1600" dirty="0">
                <a:solidFill>
                  <a:schemeClr val="bg2"/>
                </a:solidFill>
                <a:latin typeface="+mj-lt"/>
                <a:cs typeface="+mn-cs"/>
              </a:rPr>
              <a:t>GW - </a:t>
            </a:r>
            <a:r>
              <a:rPr lang="az-Cyrl-AZ" sz="1600" dirty="0">
                <a:solidFill>
                  <a:schemeClr val="bg2"/>
                </a:solidFill>
                <a:latin typeface="+mj-lt"/>
                <a:cs typeface="+mn-cs"/>
              </a:rPr>
              <a:t>для коммерческих солнечных</a:t>
            </a:r>
            <a:r>
              <a:rPr lang="lt-LT" sz="1600" dirty="0">
                <a:solidFill>
                  <a:schemeClr val="bg2"/>
                </a:solidFill>
                <a:latin typeface="+mj-lt"/>
                <a:cs typeface="+mn-cs"/>
              </a:rPr>
              <a:t> </a:t>
            </a:r>
            <a:r>
              <a:rPr lang="az-Cyrl-AZ" sz="1600" dirty="0">
                <a:solidFill>
                  <a:schemeClr val="bg2"/>
                </a:solidFill>
                <a:latin typeface="+mj-lt"/>
                <a:cs typeface="+mn-cs"/>
              </a:rPr>
              <a:t>электростанций, продающих электроэнергию на рынке; квота исчерпана;</a:t>
            </a:r>
            <a:endParaRPr lang="en-US" sz="1600" dirty="0">
              <a:solidFill>
                <a:schemeClr val="bg2"/>
              </a:solidFill>
              <a:latin typeface="+mj-lt"/>
              <a:cs typeface="+mn-cs"/>
            </a:endParaRPr>
          </a:p>
          <a:p>
            <a:pPr algn="just" defTabSz="456179" fontAlgn="auto">
              <a:spcBef>
                <a:spcPts val="0"/>
              </a:spcBef>
              <a:spcAft>
                <a:spcPts val="0"/>
              </a:spcAft>
              <a:defRPr/>
            </a:pPr>
            <a:endParaRPr lang="az-Cyrl-AZ" sz="1600" dirty="0">
              <a:solidFill>
                <a:schemeClr val="bg2"/>
              </a:solidFill>
              <a:latin typeface="+mj-lt"/>
              <a:cs typeface="+mn-cs"/>
            </a:endParaRPr>
          </a:p>
          <a:p>
            <a:pPr algn="just" defTabSz="456179" fontAlgn="auto">
              <a:spcBef>
                <a:spcPts val="0"/>
              </a:spcBef>
              <a:spcAft>
                <a:spcPts val="0"/>
              </a:spcAft>
              <a:defRPr/>
            </a:pPr>
            <a:r>
              <a:rPr lang="az-Cyrl-AZ" sz="1600" dirty="0">
                <a:solidFill>
                  <a:schemeClr val="bg2"/>
                </a:solidFill>
                <a:latin typeface="+mj-lt"/>
                <a:cs typeface="+mn-cs"/>
              </a:rPr>
              <a:t>2,4</a:t>
            </a:r>
            <a:r>
              <a:rPr lang="lt-LT" sz="1600" dirty="0">
                <a:solidFill>
                  <a:schemeClr val="bg2"/>
                </a:solidFill>
                <a:latin typeface="+mj-lt"/>
                <a:cs typeface="+mn-cs"/>
              </a:rPr>
              <a:t> GW</a:t>
            </a:r>
            <a:r>
              <a:rPr lang="az-Cyrl-AZ" sz="1600" dirty="0">
                <a:solidFill>
                  <a:schemeClr val="bg2"/>
                </a:solidFill>
                <a:latin typeface="+mj-lt"/>
                <a:cs typeface="+mn-cs"/>
              </a:rPr>
              <a:t> </a:t>
            </a:r>
            <a:r>
              <a:rPr lang="lt-LT" sz="1600" dirty="0">
                <a:solidFill>
                  <a:schemeClr val="bg2"/>
                </a:solidFill>
                <a:latin typeface="+mj-lt"/>
                <a:cs typeface="+mn-cs"/>
              </a:rPr>
              <a:t>- </a:t>
            </a:r>
            <a:r>
              <a:rPr lang="az-Cyrl-AZ" sz="1600" dirty="0">
                <a:solidFill>
                  <a:schemeClr val="bg2"/>
                </a:solidFill>
                <a:latin typeface="+mj-lt"/>
                <a:cs typeface="+mn-cs"/>
              </a:rPr>
              <a:t>для удаленных солнечных электростанций, производящих энергию для потребителей;</a:t>
            </a:r>
            <a:r>
              <a:rPr lang="lt-LT" sz="1600" dirty="0">
                <a:solidFill>
                  <a:schemeClr val="bg2"/>
                </a:solidFill>
                <a:latin typeface="+mj-lt"/>
                <a:cs typeface="+mn-cs"/>
              </a:rPr>
              <a:t> 1,4 GW</a:t>
            </a:r>
            <a:r>
              <a:rPr lang="az-Cyrl-AZ" sz="1600" dirty="0">
                <a:solidFill>
                  <a:schemeClr val="bg2"/>
                </a:solidFill>
                <a:latin typeface="+mj-lt"/>
                <a:cs typeface="+mn-cs"/>
              </a:rPr>
              <a:t> остается; </a:t>
            </a:r>
            <a:endParaRPr lang="en-US" sz="1600" dirty="0">
              <a:solidFill>
                <a:schemeClr val="bg2"/>
              </a:solidFill>
              <a:latin typeface="+mj-lt"/>
              <a:cs typeface="+mn-cs"/>
            </a:endParaRPr>
          </a:p>
          <a:p>
            <a:pPr algn="just" defTabSz="456179" fontAlgn="auto">
              <a:spcBef>
                <a:spcPts val="0"/>
              </a:spcBef>
              <a:spcAft>
                <a:spcPts val="0"/>
              </a:spcAft>
              <a:defRPr/>
            </a:pPr>
            <a:endParaRPr lang="az-Cyrl-AZ" sz="1600" dirty="0">
              <a:solidFill>
                <a:schemeClr val="bg2"/>
              </a:solidFill>
              <a:latin typeface="+mj-lt"/>
              <a:cs typeface="+mn-cs"/>
            </a:endParaRPr>
          </a:p>
          <a:p>
            <a:pPr algn="just" defTabSz="456179" fontAlgn="auto">
              <a:spcBef>
                <a:spcPts val="0"/>
              </a:spcBef>
              <a:spcAft>
                <a:spcPts val="0"/>
              </a:spcAft>
              <a:defRPr/>
            </a:pPr>
            <a:r>
              <a:rPr lang="az-Cyrl-AZ" sz="1600" dirty="0">
                <a:solidFill>
                  <a:schemeClr val="bg2"/>
                </a:solidFill>
                <a:latin typeface="+mj-lt"/>
                <a:cs typeface="+mn-cs"/>
              </a:rPr>
              <a:t>3,6</a:t>
            </a:r>
            <a:r>
              <a:rPr lang="en-US" sz="1600" dirty="0">
                <a:solidFill>
                  <a:schemeClr val="bg2"/>
                </a:solidFill>
                <a:latin typeface="+mj-lt"/>
                <a:cs typeface="+mn-cs"/>
              </a:rPr>
              <a:t> GW - </a:t>
            </a:r>
            <a:r>
              <a:rPr lang="az-Cyrl-AZ" sz="1600" dirty="0">
                <a:solidFill>
                  <a:schemeClr val="bg2"/>
                </a:solidFill>
                <a:latin typeface="+mj-lt"/>
                <a:cs typeface="+mn-cs"/>
              </a:rPr>
              <a:t>Ветряные электростанции;</a:t>
            </a:r>
            <a:r>
              <a:rPr lang="en-US" sz="1600" dirty="0">
                <a:solidFill>
                  <a:schemeClr val="bg2"/>
                </a:solidFill>
                <a:latin typeface="+mj-lt"/>
                <a:cs typeface="+mn-cs"/>
              </a:rPr>
              <a:t> </a:t>
            </a:r>
            <a:r>
              <a:rPr lang="az-Cyrl-AZ" sz="1600" dirty="0">
                <a:solidFill>
                  <a:schemeClr val="bg2"/>
                </a:solidFill>
                <a:latin typeface="+mj-lt"/>
                <a:cs typeface="+mn-cs"/>
              </a:rPr>
              <a:t>осталось 0,56 </a:t>
            </a:r>
            <a:r>
              <a:rPr lang="en-US" sz="1600" dirty="0">
                <a:solidFill>
                  <a:schemeClr val="bg2"/>
                </a:solidFill>
                <a:latin typeface="+mj-lt"/>
                <a:cs typeface="+mn-cs"/>
              </a:rPr>
              <a:t>GW</a:t>
            </a:r>
            <a:r>
              <a:rPr lang="az-Cyrl-AZ" sz="1600" dirty="0">
                <a:solidFill>
                  <a:schemeClr val="bg2"/>
                </a:solidFill>
                <a:latin typeface="+mj-lt"/>
                <a:cs typeface="+mn-cs"/>
              </a:rPr>
              <a:t>;</a:t>
            </a:r>
            <a:endParaRPr lang="en-US" sz="1600" dirty="0">
              <a:solidFill>
                <a:schemeClr val="bg2"/>
              </a:solidFill>
              <a:latin typeface="+mj-lt"/>
              <a:cs typeface="+mn-cs"/>
            </a:endParaRPr>
          </a:p>
          <a:p>
            <a:pPr algn="just" defTabSz="456179" fontAlgn="auto">
              <a:spcBef>
                <a:spcPts val="0"/>
              </a:spcBef>
              <a:spcAft>
                <a:spcPts val="0"/>
              </a:spcAft>
              <a:defRPr/>
            </a:pPr>
            <a:endParaRPr lang="az-Cyrl-AZ" sz="1600" dirty="0">
              <a:solidFill>
                <a:schemeClr val="bg2"/>
              </a:solidFill>
              <a:latin typeface="+mj-lt"/>
              <a:cs typeface="+mn-cs"/>
            </a:endParaRPr>
          </a:p>
          <a:p>
            <a:pPr algn="just" defTabSz="456179" fontAlgn="auto">
              <a:spcBef>
                <a:spcPts val="0"/>
              </a:spcBef>
              <a:spcAft>
                <a:spcPts val="0"/>
              </a:spcAft>
              <a:defRPr/>
            </a:pPr>
            <a:r>
              <a:rPr lang="az-Cyrl-AZ" sz="1600" dirty="0">
                <a:solidFill>
                  <a:schemeClr val="bg2"/>
                </a:solidFill>
                <a:latin typeface="+mj-lt"/>
                <a:cs typeface="+mn-cs"/>
              </a:rPr>
              <a:t>1,4</a:t>
            </a:r>
            <a:r>
              <a:rPr lang="en-US" sz="1600" dirty="0">
                <a:solidFill>
                  <a:schemeClr val="bg2"/>
                </a:solidFill>
                <a:latin typeface="+mj-lt"/>
                <a:cs typeface="+mn-cs"/>
              </a:rPr>
              <a:t>GW - </a:t>
            </a:r>
            <a:r>
              <a:rPr lang="az-Cyrl-AZ" sz="1600" dirty="0">
                <a:solidFill>
                  <a:schemeClr val="bg2"/>
                </a:solidFill>
                <a:latin typeface="+mj-lt"/>
                <a:cs typeface="+mn-cs"/>
              </a:rPr>
              <a:t>Морской ветер.</a:t>
            </a:r>
            <a:endParaRPr lang="en-US" sz="1600" dirty="0">
              <a:solidFill>
                <a:schemeClr val="bg2"/>
              </a:solidFill>
              <a:latin typeface="+mj-lt"/>
              <a:cs typeface="+mn-cs"/>
            </a:endParaRPr>
          </a:p>
          <a:p>
            <a:pPr algn="just" defTabSz="456179" fontAlgn="auto">
              <a:spcBef>
                <a:spcPts val="0"/>
              </a:spcBef>
              <a:spcAft>
                <a:spcPts val="0"/>
              </a:spcAft>
              <a:defRPr/>
            </a:pPr>
            <a:endParaRPr lang="en-US" sz="1600" dirty="0">
              <a:solidFill>
                <a:schemeClr val="bg2"/>
              </a:solidFill>
              <a:latin typeface="+mj-lt"/>
              <a:cs typeface="+mn-cs"/>
            </a:endParaRPr>
          </a:p>
          <a:p>
            <a:pPr algn="just" defTabSz="456179" fontAlgn="auto">
              <a:spcBef>
                <a:spcPts val="0"/>
              </a:spcBef>
              <a:spcAft>
                <a:spcPts val="0"/>
              </a:spcAft>
              <a:defRPr/>
            </a:pPr>
            <a:r>
              <a:rPr lang="ru-RU" sz="2400" dirty="0">
                <a:solidFill>
                  <a:schemeClr val="bg2"/>
                </a:solidFill>
                <a:latin typeface="+mn-lt"/>
                <a:cs typeface="+mn-cs"/>
              </a:rPr>
              <a:t>Итого</a:t>
            </a:r>
            <a:r>
              <a:rPr lang="en-US" sz="2400" dirty="0">
                <a:solidFill>
                  <a:schemeClr val="bg2"/>
                </a:solidFill>
                <a:latin typeface="+mn-lt"/>
                <a:cs typeface="+mn-cs"/>
              </a:rPr>
              <a:t> - 9</a:t>
            </a:r>
            <a:r>
              <a:rPr lang="az-Cyrl-AZ" sz="2400" dirty="0">
                <a:solidFill>
                  <a:schemeClr val="bg2"/>
                </a:solidFill>
                <a:latin typeface="+mn-lt"/>
                <a:cs typeface="+mn-cs"/>
              </a:rPr>
              <a:t>,4</a:t>
            </a:r>
            <a:r>
              <a:rPr lang="en-US" sz="2400" dirty="0">
                <a:solidFill>
                  <a:schemeClr val="bg2"/>
                </a:solidFill>
                <a:latin typeface="+mn-lt"/>
                <a:cs typeface="+mn-cs"/>
              </a:rPr>
              <a:t>GW </a:t>
            </a:r>
            <a:endParaRPr lang="lt-LT" sz="2400" dirty="0">
              <a:solidFill>
                <a:schemeClr val="bg2"/>
              </a:solidFill>
              <a:latin typeface="+mn-lt"/>
              <a:cs typeface="+mn-cs"/>
            </a:endParaRPr>
          </a:p>
          <a:p>
            <a:pPr algn="just" defTabSz="456179" fontAlgn="auto">
              <a:spcBef>
                <a:spcPts val="0"/>
              </a:spcBef>
              <a:spcAft>
                <a:spcPts val="0"/>
              </a:spcAft>
              <a:defRPr/>
            </a:pPr>
            <a:endParaRPr lang="lt-LT" sz="2400" dirty="0">
              <a:solidFill>
                <a:srgbClr val="000000"/>
              </a:solidFill>
              <a:latin typeface="+mn-lt"/>
              <a:cs typeface="+mn-cs"/>
            </a:endParaRPr>
          </a:p>
          <a:p>
            <a:pPr algn="just" defTabSz="456179" fontAlgn="auto">
              <a:spcBef>
                <a:spcPts val="0"/>
              </a:spcBef>
              <a:spcAft>
                <a:spcPts val="0"/>
              </a:spcAft>
              <a:defRPr/>
            </a:pPr>
            <a:endParaRPr lang="lt-LT" sz="2400" dirty="0">
              <a:solidFill>
                <a:srgbClr val="000000"/>
              </a:solidFill>
              <a:latin typeface="+mj-lt"/>
              <a:cs typeface="+mn-cs"/>
            </a:endParaRPr>
          </a:p>
          <a:p>
            <a:pPr algn="just" defTabSz="456179" fontAlgn="auto">
              <a:spcBef>
                <a:spcPts val="0"/>
              </a:spcBef>
              <a:spcAft>
                <a:spcPts val="0"/>
              </a:spcAft>
              <a:defRPr/>
            </a:pPr>
            <a:endParaRPr lang="en-US" sz="2400" dirty="0">
              <a:solidFill>
                <a:srgbClr val="000000"/>
              </a:solidFill>
              <a:latin typeface="+mj-lt"/>
              <a:cs typeface="+mn-cs"/>
            </a:endParaRPr>
          </a:p>
          <a:p>
            <a:pPr algn="just" defTabSz="456179" fontAlgn="auto">
              <a:spcBef>
                <a:spcPts val="0"/>
              </a:spcBef>
              <a:spcAft>
                <a:spcPts val="0"/>
              </a:spcAft>
              <a:defRPr/>
            </a:pPr>
            <a:endParaRPr lang="en-US" sz="1600" dirty="0">
              <a:solidFill>
                <a:srgbClr val="000000"/>
              </a:solidFill>
              <a:latin typeface="+mj-lt"/>
              <a:cs typeface="+mn-cs"/>
            </a:endParaRPr>
          </a:p>
        </p:txBody>
      </p:sp>
      <p:sp>
        <p:nvSpPr>
          <p:cNvPr id="53253" name="Rectangle 7"/>
          <p:cNvSpPr>
            <a:spLocks noChangeArrowheads="1"/>
          </p:cNvSpPr>
          <p:nvPr/>
        </p:nvSpPr>
        <p:spPr bwMode="auto">
          <a:xfrm>
            <a:off x="647700" y="1860550"/>
            <a:ext cx="4781550" cy="2584450"/>
          </a:xfrm>
          <a:prstGeom prst="rect">
            <a:avLst/>
          </a:prstGeom>
          <a:noFill/>
          <a:ln w="9525">
            <a:noFill/>
            <a:miter lim="800000"/>
            <a:headEnd/>
            <a:tailEnd/>
          </a:ln>
        </p:spPr>
        <p:txBody>
          <a:bodyPr>
            <a:spAutoFit/>
          </a:bodyPr>
          <a:lstStyle/>
          <a:p>
            <a:pPr algn="just"/>
            <a:r>
              <a:rPr lang="az-Cyrl-AZ">
                <a:solidFill>
                  <a:schemeClr val="bg2"/>
                </a:solidFill>
                <a:latin typeface="-webkit-standard"/>
              </a:rPr>
              <a:t>При реализации этих планов развития ВИЭ Литва будет производить 90% потребляемой электроэнергии, и в какой-то момент производство может превысить спрос, поэтому дальнейшее развитие предусматривается с ограничениями на поступление в сеть. </a:t>
            </a:r>
            <a:endParaRPr lang="en-US">
              <a:solidFill>
                <a:schemeClr val="bg2"/>
              </a:solidFill>
              <a:latin typeface="-webkit-standard"/>
            </a:endParaRPr>
          </a:p>
          <a:p>
            <a:pPr algn="just"/>
            <a:endParaRPr lang="en-US">
              <a:solidFill>
                <a:srgbClr val="000000"/>
              </a:solidFill>
              <a:latin typeface="-webkit-standard"/>
            </a:endParaRPr>
          </a:p>
          <a:p>
            <a:pPr algn="just"/>
            <a:endParaRPr lang="lt-LT">
              <a:solidFill>
                <a:srgbClr val="000000"/>
              </a:solidFill>
              <a:latin typeface="-webkit-standard"/>
            </a:endParaRPr>
          </a:p>
        </p:txBody>
      </p:sp>
      <p:sp>
        <p:nvSpPr>
          <p:cNvPr id="53254" name="Rectangle 8"/>
          <p:cNvSpPr>
            <a:spLocks noChangeArrowheads="1"/>
          </p:cNvSpPr>
          <p:nvPr/>
        </p:nvSpPr>
        <p:spPr bwMode="auto">
          <a:xfrm>
            <a:off x="1181100" y="1368425"/>
            <a:ext cx="3575050" cy="368300"/>
          </a:xfrm>
          <a:prstGeom prst="rect">
            <a:avLst/>
          </a:prstGeom>
          <a:noFill/>
          <a:ln w="9525">
            <a:noFill/>
            <a:miter lim="800000"/>
            <a:headEnd/>
            <a:tailEnd/>
          </a:ln>
        </p:spPr>
        <p:txBody>
          <a:bodyPr wrap="none">
            <a:spAutoFit/>
          </a:bodyPr>
          <a:lstStyle/>
          <a:p>
            <a:r>
              <a:rPr lang="az-Cyrl-AZ">
                <a:solidFill>
                  <a:schemeClr val="bg2"/>
                </a:solidFill>
              </a:rPr>
              <a:t>Ветропарки в Балтийском море</a:t>
            </a:r>
            <a:endParaRPr lang="en-US">
              <a:solidFill>
                <a:schemeClr val="bg2"/>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689821FC-D40E-4BF9-9383-48300A5FEF7E}" type="slidenum">
              <a:rPr lang="en-US">
                <a:cs typeface="Arial" charset="0"/>
              </a:rPr>
              <a:pPr defTabSz="455613" fontAlgn="base">
                <a:spcBef>
                  <a:spcPct val="0"/>
                </a:spcBef>
                <a:spcAft>
                  <a:spcPct val="0"/>
                </a:spcAft>
              </a:pPr>
              <a:t>6</a:t>
            </a:fld>
            <a:endParaRPr lang="en-US">
              <a:cs typeface="Arial" charset="0"/>
            </a:endParaRPr>
          </a:p>
        </p:txBody>
      </p:sp>
      <p:sp>
        <p:nvSpPr>
          <p:cNvPr id="54274" name="Title 1"/>
          <p:cNvSpPr>
            <a:spLocks noGrp="1"/>
          </p:cNvSpPr>
          <p:nvPr>
            <p:ph type="title"/>
          </p:nvPr>
        </p:nvSpPr>
        <p:spPr>
          <a:xfrm>
            <a:off x="269875" y="196850"/>
            <a:ext cx="6599238" cy="1081088"/>
          </a:xfrm>
        </p:spPr>
        <p:txBody>
          <a:bodyPr/>
          <a:lstStyle/>
          <a:p>
            <a:r>
              <a:rPr lang="az-Cyrl-AZ" sz="2400" smtClean="0"/>
              <a:t>Увеличение волатильности цен на рынке электроэнергии</a:t>
            </a:r>
            <a:endParaRPr lang="lt-LT" sz="1800" smtClean="0"/>
          </a:p>
        </p:txBody>
      </p:sp>
      <p:graphicFrame>
        <p:nvGraphicFramePr>
          <p:cNvPr id="8" name="Diagram 7">
            <a:extLst>
              <a:ext uri="{FF2B5EF4-FFF2-40B4-BE49-F238E27FC236}"/>
            </a:extLst>
          </p:cNvPr>
          <p:cNvGraphicFramePr/>
          <p:nvPr/>
        </p:nvGraphicFramePr>
        <p:xfrm>
          <a:off x="1150478" y="1562721"/>
          <a:ext cx="6946952" cy="44009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riangle 8">
            <a:extLst>
              <a:ext uri="{FF2B5EF4-FFF2-40B4-BE49-F238E27FC236}"/>
            </a:extLst>
          </p:cNvPr>
          <p:cNvSpPr/>
          <p:nvPr/>
        </p:nvSpPr>
        <p:spPr>
          <a:xfrm>
            <a:off x="3495675" y="2078038"/>
            <a:ext cx="215900" cy="215900"/>
          </a:xfrm>
          <a:prstGeom prst="triangle">
            <a:avLst>
              <a:gd name="adj" fmla="val 10000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rtlCol="0">
            <a:normAutofit fontScale="90000"/>
          </a:bodyPr>
          <a:lstStyle/>
          <a:p>
            <a:pPr defTabSz="456179" fontAlgn="auto">
              <a:spcAft>
                <a:spcPts val="0"/>
              </a:spcAft>
              <a:defRPr/>
            </a:pPr>
            <a:r>
              <a:rPr lang="az-Cyrl-AZ" dirty="0"/>
              <a:t>балансировка электроэнергетической системы</a:t>
            </a:r>
            <a:endParaRPr lang="en-US" dirty="0"/>
          </a:p>
        </p:txBody>
      </p:sp>
      <p:sp>
        <p:nvSpPr>
          <p:cNvPr id="3" name="Content Placeholder 2">
            <a:extLst>
              <a:ext uri="{FF2B5EF4-FFF2-40B4-BE49-F238E27FC236}"/>
            </a:extLst>
          </p:cNvPr>
          <p:cNvSpPr>
            <a:spLocks noGrp="1"/>
          </p:cNvSpPr>
          <p:nvPr>
            <p:ph sz="quarter" idx="11"/>
          </p:nvPr>
        </p:nvSpPr>
        <p:spPr>
          <a:xfrm>
            <a:off x="255588" y="1447800"/>
            <a:ext cx="8659812" cy="4579938"/>
          </a:xfrm>
        </p:spPr>
        <p:txBody>
          <a:bodyPr rtlCol="0"/>
          <a:lstStyle/>
          <a:p>
            <a:pPr marL="342130" indent="-342130" defTabSz="456179" fontAlgn="auto">
              <a:spcAft>
                <a:spcPts val="0"/>
              </a:spcAft>
              <a:buFont typeface="Arial"/>
              <a:buChar char="•"/>
              <a:defRPr/>
            </a:pPr>
            <a:r>
              <a:rPr lang="az-Cyrl-AZ" sz="2000" dirty="0"/>
              <a:t>Литва планирует присоединиться к системе частотного регулирования и балансировки европейских стран, когда в 2025 году отключится от кольца </a:t>
            </a:r>
            <a:r>
              <a:rPr lang="lt-LT" sz="2000" dirty="0" err="1"/>
              <a:t>Brell</a:t>
            </a:r>
            <a:r>
              <a:rPr lang="lt-LT" sz="2000" dirty="0"/>
              <a:t>. </a:t>
            </a:r>
          </a:p>
          <a:p>
            <a:pPr marL="342130" indent="-342130" defTabSz="456179" fontAlgn="auto">
              <a:spcAft>
                <a:spcPts val="0"/>
              </a:spcAft>
              <a:buFont typeface="Arial"/>
              <a:buChar char="•"/>
              <a:defRPr/>
            </a:pPr>
            <a:r>
              <a:rPr lang="az-Cyrl-AZ" sz="2000" dirty="0"/>
              <a:t>В настоящее время разработана и тестируется Балтийская система регулирования и балансировки частоты в рамках подготовки к ее интеграции. </a:t>
            </a:r>
            <a:endParaRPr lang="en-US" sz="2000" dirty="0"/>
          </a:p>
          <a:p>
            <a:pPr marL="342130" indent="-342130" defTabSz="456179" fontAlgn="auto">
              <a:spcAft>
                <a:spcPts val="0"/>
              </a:spcAft>
              <a:buFont typeface="Arial"/>
              <a:buChar char="•"/>
              <a:defRPr/>
            </a:pPr>
            <a:r>
              <a:rPr lang="az-Cyrl-AZ" sz="2000" dirty="0"/>
              <a:t>Первичное, вторичное и третичное регулирование частоты будет обеспечиваться в основном аккумуляторами, но также будет использоваться насосно-аккумуляторная станция Круонис и электростанция Электренай. </a:t>
            </a:r>
            <a:endParaRPr lang="lt-LT" sz="2000" dirty="0"/>
          </a:p>
          <a:p>
            <a:pPr marL="342130" indent="-342130" defTabSz="456179" fontAlgn="auto">
              <a:spcAft>
                <a:spcPts val="0"/>
              </a:spcAft>
              <a:buFont typeface="Arial"/>
              <a:buChar char="•"/>
              <a:defRPr/>
            </a:pPr>
            <a:r>
              <a:rPr lang="az-Cyrl-AZ" sz="2000" dirty="0"/>
              <a:t>Ожидаемый ежедневный рыночный спрос в 2025 году: </a:t>
            </a:r>
            <a:r>
              <a:rPr lang="lt-LT" sz="2000" dirty="0"/>
              <a:t>a) </a:t>
            </a:r>
            <a:r>
              <a:rPr lang="az-Cyrl-AZ" sz="2000" dirty="0"/>
              <a:t>первичный 25 М</a:t>
            </a:r>
            <a:r>
              <a:rPr lang="en-US" sz="2000" dirty="0"/>
              <a:t>W</a:t>
            </a:r>
            <a:r>
              <a:rPr lang="az-Cyrl-AZ" sz="2000" dirty="0"/>
              <a:t> </a:t>
            </a:r>
            <a:r>
              <a:rPr lang="lt-LT" sz="2000" dirty="0" err="1"/>
              <a:t>b</a:t>
            </a:r>
            <a:r>
              <a:rPr lang="lt-LT" sz="2000" dirty="0"/>
              <a:t>) </a:t>
            </a:r>
            <a:r>
              <a:rPr lang="az-Cyrl-AZ" sz="2000" dirty="0"/>
              <a:t>вторичный автоматический </a:t>
            </a:r>
            <a:r>
              <a:rPr lang="lt-LT" sz="2000" dirty="0"/>
              <a:t>FRR (</a:t>
            </a:r>
            <a:r>
              <a:rPr lang="az-Cyrl-AZ" sz="2000" dirty="0"/>
              <a:t>резерв восстановления частоты) 260 М</a:t>
            </a:r>
            <a:r>
              <a:rPr lang="en-US" sz="2000" dirty="0"/>
              <a:t>W</a:t>
            </a:r>
            <a:r>
              <a:rPr lang="az-Cyrl-AZ" sz="2000" dirty="0"/>
              <a:t> </a:t>
            </a:r>
            <a:r>
              <a:rPr lang="lt-LT" sz="2000" dirty="0"/>
              <a:t>c) </a:t>
            </a:r>
            <a:r>
              <a:rPr lang="az-Cyrl-AZ" sz="2000" dirty="0"/>
              <a:t>третичный ручной </a:t>
            </a:r>
            <a:r>
              <a:rPr lang="lt-LT" sz="2000" dirty="0"/>
              <a:t>FRR 1250 </a:t>
            </a:r>
            <a:r>
              <a:rPr lang="az-Cyrl-AZ" sz="2000" dirty="0"/>
              <a:t>М</a:t>
            </a:r>
            <a:r>
              <a:rPr lang="en-US" sz="2000" dirty="0"/>
              <a:t>W</a:t>
            </a:r>
            <a:r>
              <a:rPr lang="az-Cyrl-AZ" sz="2000" dirty="0"/>
              <a:t>.</a:t>
            </a:r>
          </a:p>
          <a:p>
            <a:pPr marL="0" indent="0" defTabSz="456179" fontAlgn="auto">
              <a:spcAft>
                <a:spcPts val="0"/>
              </a:spcAft>
              <a:buFont typeface="Arial"/>
              <a:buNone/>
              <a:defRPr/>
            </a:pPr>
            <a:r>
              <a:rPr lang="en-US" dirty="0">
                <a:solidFill>
                  <a:srgbClr val="FF0000"/>
                </a:solidFill>
              </a:rPr>
              <a:t>	</a:t>
            </a:r>
            <a:r>
              <a:rPr lang="lt-LT" dirty="0">
                <a:solidFill>
                  <a:srgbClr val="FF0000"/>
                </a:solidFill>
              </a:rPr>
              <a:t>https://baltic.transparency-dashboard.eu/node/41</a:t>
            </a:r>
            <a:r>
              <a:rPr lang="lt-LT" dirty="0"/>
              <a:t/>
            </a:r>
            <a:br>
              <a:rPr lang="lt-LT" dirty="0"/>
            </a:br>
            <a:endParaRPr lang="en-US" dirty="0"/>
          </a:p>
        </p:txBody>
      </p:sp>
      <p:sp>
        <p:nvSpPr>
          <p:cNvPr id="55299"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3AE02B4B-C061-40D2-9C68-41BE0469A096}" type="slidenum">
              <a:rPr lang="en-US">
                <a:cs typeface="Arial" charset="0"/>
              </a:rPr>
              <a:pPr defTabSz="455613" fontAlgn="base">
                <a:spcBef>
                  <a:spcPct val="0"/>
                </a:spcBef>
                <a:spcAft>
                  <a:spcPct val="0"/>
                </a:spcAft>
              </a:pPr>
              <a:t>7</a:t>
            </a:fld>
            <a:endParaRPr lang="en-US">
              <a:cs typeface="Arial"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Content Placeholder 2"/>
          <p:cNvSpPr>
            <a:spLocks noGrp="1"/>
          </p:cNvSpPr>
          <p:nvPr>
            <p:ph sz="quarter" idx="11"/>
          </p:nvPr>
        </p:nvSpPr>
        <p:spPr>
          <a:xfrm>
            <a:off x="457200" y="4383088"/>
            <a:ext cx="8229600" cy="1644650"/>
          </a:xfrm>
        </p:spPr>
        <p:txBody>
          <a:bodyPr/>
          <a:lstStyle/>
          <a:p>
            <a:pPr algn="ctr">
              <a:buFont typeface="Arial" charset="0"/>
              <a:buNone/>
            </a:pPr>
            <a:endParaRPr lang="en-US" sz="1800" smtClean="0"/>
          </a:p>
          <a:p>
            <a:pPr algn="ctr">
              <a:buFont typeface="Arial" charset="0"/>
              <a:buNone/>
            </a:pPr>
            <a:r>
              <a:rPr lang="az-Cyrl-AZ" sz="1800" smtClean="0"/>
              <a:t>Контакты</a:t>
            </a:r>
            <a:r>
              <a:rPr lang="en-US" sz="1800" smtClean="0"/>
              <a:t>:</a:t>
            </a:r>
          </a:p>
          <a:p>
            <a:pPr algn="ctr">
              <a:buFont typeface="Arial" charset="0"/>
              <a:buNone/>
            </a:pPr>
            <a:r>
              <a:rPr lang="en-US" sz="1800" smtClean="0"/>
              <a:t>Dr. Jaunius Jatautas, </a:t>
            </a:r>
            <a:r>
              <a:rPr lang="en-US" sz="1800" smtClean="0">
                <a:hlinkClick r:id="rId2"/>
              </a:rPr>
              <a:t>j.jatautas@gmail.com</a:t>
            </a:r>
            <a:r>
              <a:rPr lang="en-US" sz="1800" smtClean="0"/>
              <a:t>, +370 68810333</a:t>
            </a:r>
          </a:p>
          <a:p>
            <a:pPr algn="ctr">
              <a:buFont typeface="Arial" charset="0"/>
              <a:buNone/>
            </a:pPr>
            <a:r>
              <a:rPr lang="en-US" sz="1800" smtClean="0"/>
              <a:t>Gintaras Adžgauskas, </a:t>
            </a:r>
            <a:r>
              <a:rPr lang="en-US" sz="1800" smtClean="0">
                <a:hlinkClick r:id="rId3"/>
              </a:rPr>
              <a:t>gincad@gmail.com</a:t>
            </a:r>
            <a:r>
              <a:rPr lang="en-US" sz="1800" smtClean="0"/>
              <a:t>, +370 682 51125</a:t>
            </a:r>
          </a:p>
          <a:p>
            <a:pPr algn="ctr"/>
            <a:endParaRPr lang="en-US" smtClean="0"/>
          </a:p>
          <a:p>
            <a:endParaRPr lang="en-US" smtClean="0"/>
          </a:p>
        </p:txBody>
      </p:sp>
      <p:sp>
        <p:nvSpPr>
          <p:cNvPr id="56322"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6021FD74-D8D7-4353-9F29-E0423B0C56B2}" type="slidenum">
              <a:rPr lang="en-US">
                <a:cs typeface="Arial" charset="0"/>
              </a:rPr>
              <a:pPr defTabSz="455613" fontAlgn="base">
                <a:spcBef>
                  <a:spcPct val="0"/>
                </a:spcBef>
                <a:spcAft>
                  <a:spcPct val="0"/>
                </a:spcAft>
              </a:pPr>
              <a:t>8</a:t>
            </a:fld>
            <a:endParaRPr lang="en-US">
              <a:cs typeface="Arial" charset="0"/>
            </a:endParaRPr>
          </a:p>
        </p:txBody>
      </p:sp>
      <p:sp>
        <p:nvSpPr>
          <p:cNvPr id="56323" name="Rectangle 4"/>
          <p:cNvSpPr>
            <a:spLocks noChangeArrowheads="1"/>
          </p:cNvSpPr>
          <p:nvPr/>
        </p:nvSpPr>
        <p:spPr bwMode="auto">
          <a:xfrm>
            <a:off x="1641475" y="2647950"/>
            <a:ext cx="5861050" cy="584200"/>
          </a:xfrm>
          <a:prstGeom prst="rect">
            <a:avLst/>
          </a:prstGeom>
          <a:noFill/>
          <a:ln w="9525">
            <a:noFill/>
            <a:miter lim="800000"/>
            <a:headEnd/>
            <a:tailEnd/>
          </a:ln>
        </p:spPr>
        <p:txBody>
          <a:bodyPr wrap="none">
            <a:spAutoFit/>
          </a:bodyPr>
          <a:lstStyle/>
          <a:p>
            <a:r>
              <a:rPr lang="en-US" sz="3200">
                <a:solidFill>
                  <a:schemeClr val="bg2"/>
                </a:solidFill>
              </a:rPr>
              <a:t>Благодарим вас за внимание!</a:t>
            </a:r>
          </a:p>
        </p:txBody>
      </p:sp>
    </p:spTree>
  </p:cSld>
  <p:clrMapOvr>
    <a:masterClrMapping/>
  </p:clrMapOvr>
  <p:transition/>
</p:sld>
</file>

<file path=ppt/theme/theme1.xml><?xml version="1.0" encoding="utf-8"?>
<a:theme xmlns:a="http://schemas.openxmlformats.org/drawingml/2006/main" name="WEC Office theme">
  <a:themeElements>
    <a:clrScheme name="WEC palette">
      <a:dk1>
        <a:srgbClr val="000000"/>
      </a:dk1>
      <a:lt1>
        <a:srgbClr val="FFFFFF"/>
      </a:lt1>
      <a:dk2>
        <a:srgbClr val="ED8B00"/>
      </a:dk2>
      <a:lt2>
        <a:srgbClr val="236192"/>
      </a:lt2>
      <a:accent1>
        <a:srgbClr val="ED7004"/>
      </a:accent1>
      <a:accent2>
        <a:srgbClr val="05466B"/>
      </a:accent2>
      <a:accent3>
        <a:srgbClr val="9D9D9C"/>
      </a:accent3>
      <a:accent4>
        <a:srgbClr val="575756"/>
      </a:accent4>
      <a:accent5>
        <a:srgbClr val="F9C58B"/>
      </a:accent5>
      <a:accent6>
        <a:srgbClr val="7A9CD1"/>
      </a:accent6>
      <a:hlink>
        <a:srgbClr val="ED8B00"/>
      </a:hlink>
      <a:folHlink>
        <a:srgbClr val="ED8B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11646</TotalTime>
  <Words>612</Words>
  <Application>Microsoft Macintosh PowerPoint</Application>
  <PresentationFormat>Экран (4:3)</PresentationFormat>
  <Paragraphs>130</Paragraphs>
  <Slides>8</Slides>
  <Notes>1</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37</vt:i4>
      </vt:variant>
      <vt:variant>
        <vt:lpstr>Заголовки слайдов</vt:lpstr>
      </vt:variant>
      <vt:variant>
        <vt:i4>8</vt:i4>
      </vt:variant>
    </vt:vector>
  </HeadingPairs>
  <TitlesOfParts>
    <vt:vector size="51" baseType="lpstr">
      <vt:lpstr>Arial</vt:lpstr>
      <vt:lpstr>Courier New</vt:lpstr>
      <vt:lpstr>Wingdings</vt:lpstr>
      <vt:lpstr>Calibri</vt:lpstr>
      <vt:lpstr>Wingdings 3</vt:lpstr>
      <vt:lpstr>-webkit-standard</vt:lpstr>
      <vt:lpstr>WEC Office theme</vt:lpstr>
      <vt:lpstr>Title, Table of Contents, Green content</vt:lpstr>
      <vt:lpstr>1_Title, Table of Contents, Green content</vt:lpstr>
      <vt:lpstr>2_Title, Table of Contents, Green content</vt:lpstr>
      <vt:lpstr>3_Title, Table of Contents, Green content</vt:lpstr>
      <vt:lpstr>WEC Office theme</vt:lpstr>
      <vt:lpstr>WEC Office theme</vt:lpstr>
      <vt:lpstr>WEC Office theme</vt:lpstr>
      <vt:lpstr>WEC Office theme</vt:lpstr>
      <vt:lpstr>WEC Office theme</vt:lpstr>
      <vt:lpstr>WEC Office theme</vt:lpstr>
      <vt:lpstr>WEC Office theme</vt:lpstr>
      <vt:lpstr>WEC Office theme</vt:lpstr>
      <vt:lpstr>Title, Table of Contents, Green content</vt:lpstr>
      <vt:lpstr>Title, Table of Contents, Green content</vt:lpstr>
      <vt:lpstr>Title, Table of Contents, Green content</vt:lpstr>
      <vt:lpstr>Title, Table of Contents, Green content</vt:lpstr>
      <vt:lpstr>Title, Table of Contents, Green content</vt:lpstr>
      <vt:lpstr>Title, Table of Contents, Green content</vt:lpstr>
      <vt:lpstr>1_Title, Table of Contents, Green content</vt:lpstr>
      <vt:lpstr>1_Title, Table of Contents, Green content</vt:lpstr>
      <vt:lpstr>1_Title, Table of Contents, Green content</vt:lpstr>
      <vt:lpstr>1_Title, Table of Contents, Green content</vt:lpstr>
      <vt:lpstr>1_Title, Table of Contents, Green content</vt:lpstr>
      <vt:lpstr>1_Title, Table of Contents, Green content</vt:lpstr>
      <vt:lpstr>2_Title, Table of Contents, Green content</vt:lpstr>
      <vt:lpstr>2_Title, Table of Contents, Green content</vt:lpstr>
      <vt:lpstr>2_Title, Table of Contents, Green content</vt:lpstr>
      <vt:lpstr>2_Title, Table of Contents, Green content</vt:lpstr>
      <vt:lpstr>2_Title, Table of Contents, Green content</vt:lpstr>
      <vt:lpstr>2_Title, Table of Contents, Green content</vt:lpstr>
      <vt:lpstr>3_Title, Table of Contents, Green content</vt:lpstr>
      <vt:lpstr>3_Title, Table of Contents, Green content</vt:lpstr>
      <vt:lpstr>3_Title, Table of Contents, Green content</vt:lpstr>
      <vt:lpstr>3_Title, Table of Contents, Green content</vt:lpstr>
      <vt:lpstr>3_Title, Table of Contents, Green content</vt:lpstr>
      <vt:lpstr>3_Title, Table of Contents, Green content</vt:lpstr>
      <vt:lpstr>Энергетический курс Литвы - зеленая трансформация</vt:lpstr>
      <vt:lpstr>Солнечная энергетика в Литве </vt:lpstr>
      <vt:lpstr>Мощность возобновляемых источников энергии и производство электроэнергии в Литве в 2021 году</vt:lpstr>
      <vt:lpstr>  зеленый курс 2020 г.</vt:lpstr>
      <vt:lpstr>Минэнерго устанавливула лимиты развития</vt:lpstr>
      <vt:lpstr>Увеличение волатильности цен на рынке электроэнергии</vt:lpstr>
      <vt:lpstr>балансировка электроэнергетической системы</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Francesca</dc:creator>
  <cp:lastModifiedBy>kutseva</cp:lastModifiedBy>
  <cp:revision>394</cp:revision>
  <cp:lastPrinted>2016-01-06T10:45:20Z</cp:lastPrinted>
  <dcterms:created xsi:type="dcterms:W3CDTF">2016-01-06T08:16:38Z</dcterms:created>
  <dcterms:modified xsi:type="dcterms:W3CDTF">2023-01-27T08:54:58Z</dcterms:modified>
</cp:coreProperties>
</file>