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9" r:id="rId2"/>
    <p:sldMasterId id="2147483696" r:id="rId3"/>
    <p:sldMasterId id="2147483703" r:id="rId4"/>
    <p:sldMasterId id="2147483710" r:id="rId5"/>
  </p:sldMasterIdLst>
  <p:notesMasterIdLst>
    <p:notesMasterId r:id="rId15"/>
  </p:notesMasterIdLst>
  <p:handoutMasterIdLst>
    <p:handoutMasterId r:id="rId16"/>
  </p:handoutMasterIdLst>
  <p:sldIdLst>
    <p:sldId id="283" r:id="rId6"/>
    <p:sldId id="528" r:id="rId7"/>
    <p:sldId id="456" r:id="rId8"/>
    <p:sldId id="525" r:id="rId9"/>
    <p:sldId id="524" r:id="rId10"/>
    <p:sldId id="473" r:id="rId11"/>
    <p:sldId id="462" r:id="rId12"/>
    <p:sldId id="494" r:id="rId13"/>
    <p:sldId id="514" r:id="rId14"/>
  </p:sldIdLst>
  <p:sldSz cx="9144000" cy="6858000" type="screen4x3"/>
  <p:notesSz cx="6858000" cy="9144000"/>
  <p:defaultTextStyle>
    <a:defPPr>
      <a:defRPr lang="en-US"/>
    </a:defPPr>
    <a:lvl1pPr algn="l" defTabSz="455613" rtl="0" fontAlgn="base">
      <a:spcBef>
        <a:spcPct val="0"/>
      </a:spcBef>
      <a:spcAft>
        <a:spcPct val="0"/>
      </a:spcAft>
      <a:defRPr kern="1200">
        <a:solidFill>
          <a:schemeClr val="tx1"/>
        </a:solidFill>
        <a:latin typeface="Arial" charset="0"/>
        <a:ea typeface="+mn-ea"/>
        <a:cs typeface="Arial" charset="0"/>
      </a:defRPr>
    </a:lvl1pPr>
    <a:lvl2pPr marL="455613" indent="1588" algn="l" defTabSz="455613" rtl="0" fontAlgn="base">
      <a:spcBef>
        <a:spcPct val="0"/>
      </a:spcBef>
      <a:spcAft>
        <a:spcPct val="0"/>
      </a:spcAft>
      <a:defRPr kern="1200">
        <a:solidFill>
          <a:schemeClr val="tx1"/>
        </a:solidFill>
        <a:latin typeface="Arial" charset="0"/>
        <a:ea typeface="+mn-ea"/>
        <a:cs typeface="Arial" charset="0"/>
      </a:defRPr>
    </a:lvl2pPr>
    <a:lvl3pPr marL="911225" indent="3175" algn="l" defTabSz="455613" rtl="0" fontAlgn="base">
      <a:spcBef>
        <a:spcPct val="0"/>
      </a:spcBef>
      <a:spcAft>
        <a:spcPct val="0"/>
      </a:spcAft>
      <a:defRPr kern="1200">
        <a:solidFill>
          <a:schemeClr val="tx1"/>
        </a:solidFill>
        <a:latin typeface="Arial" charset="0"/>
        <a:ea typeface="+mn-ea"/>
        <a:cs typeface="Arial" charset="0"/>
      </a:defRPr>
    </a:lvl3pPr>
    <a:lvl4pPr marL="1368425" indent="3175" algn="l" defTabSz="455613" rtl="0" fontAlgn="base">
      <a:spcBef>
        <a:spcPct val="0"/>
      </a:spcBef>
      <a:spcAft>
        <a:spcPct val="0"/>
      </a:spcAft>
      <a:defRPr kern="1200">
        <a:solidFill>
          <a:schemeClr val="tx1"/>
        </a:solidFill>
        <a:latin typeface="Arial" charset="0"/>
        <a:ea typeface="+mn-ea"/>
        <a:cs typeface="Arial" charset="0"/>
      </a:defRPr>
    </a:lvl4pPr>
    <a:lvl5pPr marL="1824038" indent="4763" algn="l" defTabSz="455613"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602B"/>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8" autoAdjust="0"/>
    <p:restoredTop sz="79396" autoAdjust="0"/>
  </p:normalViewPr>
  <p:slideViewPr>
    <p:cSldViewPr snapToGrid="0" snapToObjects="1">
      <p:cViewPr>
        <p:scale>
          <a:sx n="118" d="100"/>
          <a:sy n="118" d="100"/>
        </p:scale>
        <p:origin x="96" y="936"/>
      </p:cViewPr>
      <p:guideLst>
        <p:guide orient="horz" pos="2160"/>
        <p:guide pos="2880"/>
      </p:guideLst>
    </p:cSldViewPr>
  </p:slideViewPr>
  <p:outlineViewPr>
    <p:cViewPr>
      <p:scale>
        <a:sx n="33" d="100"/>
        <a:sy n="33" d="100"/>
      </p:scale>
      <p:origin x="0" y="4818"/>
    </p:cViewPr>
  </p:outlineViewPr>
  <p:notesTextViewPr>
    <p:cViewPr>
      <p:scale>
        <a:sx n="75" d="100"/>
        <a:sy n="75" d="100"/>
      </p:scale>
      <p:origin x="0" y="0"/>
    </p:cViewPr>
  </p:notesTextViewPr>
  <p:sorterViewPr>
    <p:cViewPr>
      <p:scale>
        <a:sx n="100" d="100"/>
        <a:sy n="100" d="100"/>
      </p:scale>
      <p:origin x="0" y="-19242"/>
    </p:cViewPr>
  </p:sorterViewPr>
  <p:notesViewPr>
    <p:cSldViewPr snapToGrid="0" snapToObjects="1">
      <p:cViewPr varScale="1">
        <p:scale>
          <a:sx n="55" d="100"/>
          <a:sy n="55" d="100"/>
        </p:scale>
        <p:origin x="2022" y="84"/>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56179"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456179" fontAlgn="auto">
              <a:spcBef>
                <a:spcPts val="0"/>
              </a:spcBef>
              <a:spcAft>
                <a:spcPts val="0"/>
              </a:spcAft>
              <a:defRPr sz="1200" smtClean="0">
                <a:latin typeface="+mn-lt"/>
                <a:cs typeface="+mn-cs"/>
              </a:defRPr>
            </a:lvl1pPr>
          </a:lstStyle>
          <a:p>
            <a:pPr>
              <a:defRPr/>
            </a:pPr>
            <a:fld id="{B5310331-AE46-4FA5-AC44-AE7C98EE149F}" type="datetimeFigureOut">
              <a:rPr lang="en-US"/>
              <a:pPr>
                <a:defRPr/>
              </a:pPr>
              <a:t>1/27/2023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456179"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456179" fontAlgn="auto">
              <a:spcBef>
                <a:spcPts val="0"/>
              </a:spcBef>
              <a:spcAft>
                <a:spcPts val="0"/>
              </a:spcAft>
              <a:defRPr sz="1200" smtClean="0">
                <a:latin typeface="+mn-lt"/>
                <a:cs typeface="+mn-cs"/>
              </a:defRPr>
            </a:lvl1pPr>
          </a:lstStyle>
          <a:p>
            <a:pPr>
              <a:defRPr/>
            </a:pPr>
            <a:fld id="{4EAF810A-DED6-4F0B-B1EE-5F789AA55F1A}" type="slidenum">
              <a:rPr lang="en-US"/>
              <a:pPr>
                <a:defRPr/>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456179"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456179" fontAlgn="auto">
              <a:spcBef>
                <a:spcPts val="0"/>
              </a:spcBef>
              <a:spcAft>
                <a:spcPts val="0"/>
              </a:spcAft>
              <a:defRPr sz="1200" smtClean="0">
                <a:latin typeface="+mn-lt"/>
                <a:cs typeface="+mn-cs"/>
              </a:defRPr>
            </a:lvl1pPr>
          </a:lstStyle>
          <a:p>
            <a:pPr>
              <a:defRPr/>
            </a:pPr>
            <a:fld id="{FE7E2392-3FA7-4CE7-B827-215D71B899FA}" type="datetimeFigureOut">
              <a:rPr lang="en-US"/>
              <a:pPr>
                <a:defRPr/>
              </a:pPr>
              <a:t>1/27/2023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456179"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456179" fontAlgn="auto">
              <a:spcBef>
                <a:spcPts val="0"/>
              </a:spcBef>
              <a:spcAft>
                <a:spcPts val="0"/>
              </a:spcAft>
              <a:defRPr sz="1200" smtClean="0">
                <a:latin typeface="+mn-lt"/>
                <a:cs typeface="+mn-cs"/>
              </a:defRPr>
            </a:lvl1pPr>
          </a:lstStyle>
          <a:p>
            <a:pPr>
              <a:defRPr/>
            </a:pPr>
            <a:fld id="{B2C6B3D7-3FDE-4760-A564-12A70D11B6A0}"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defTabSz="455613" rtl="0" fontAlgn="base">
      <a:spcBef>
        <a:spcPct val="30000"/>
      </a:spcBef>
      <a:spcAft>
        <a:spcPct val="0"/>
      </a:spcAft>
      <a:defRPr sz="1200" kern="1200">
        <a:solidFill>
          <a:schemeClr val="tx1"/>
        </a:solidFill>
        <a:latin typeface="+mn-lt"/>
        <a:ea typeface="+mn-ea"/>
        <a:cs typeface="+mn-cs"/>
      </a:defRPr>
    </a:lvl1pPr>
    <a:lvl2pPr marL="455613" algn="l" defTabSz="455613" rtl="0" fontAlgn="base">
      <a:spcBef>
        <a:spcPct val="30000"/>
      </a:spcBef>
      <a:spcAft>
        <a:spcPct val="0"/>
      </a:spcAft>
      <a:defRPr sz="1200" kern="1200">
        <a:solidFill>
          <a:schemeClr val="tx1"/>
        </a:solidFill>
        <a:latin typeface="+mn-lt"/>
        <a:ea typeface="+mn-ea"/>
        <a:cs typeface="+mn-cs"/>
      </a:defRPr>
    </a:lvl2pPr>
    <a:lvl3pPr marL="911225" algn="l" defTabSz="455613" rtl="0" fontAlgn="base">
      <a:spcBef>
        <a:spcPct val="30000"/>
      </a:spcBef>
      <a:spcAft>
        <a:spcPct val="0"/>
      </a:spcAft>
      <a:defRPr sz="1200" kern="1200">
        <a:solidFill>
          <a:schemeClr val="tx1"/>
        </a:solidFill>
        <a:latin typeface="+mn-lt"/>
        <a:ea typeface="+mn-ea"/>
        <a:cs typeface="+mn-cs"/>
      </a:defRPr>
    </a:lvl3pPr>
    <a:lvl4pPr marL="1368425" algn="l" defTabSz="455613" rtl="0" fontAlgn="base">
      <a:spcBef>
        <a:spcPct val="30000"/>
      </a:spcBef>
      <a:spcAft>
        <a:spcPct val="0"/>
      </a:spcAft>
      <a:defRPr sz="1200" kern="1200">
        <a:solidFill>
          <a:schemeClr val="tx1"/>
        </a:solidFill>
        <a:latin typeface="+mn-lt"/>
        <a:ea typeface="+mn-ea"/>
        <a:cs typeface="+mn-cs"/>
      </a:defRPr>
    </a:lvl4pPr>
    <a:lvl5pPr marL="1824038" algn="l" defTabSz="455613" rtl="0" fontAlgn="base">
      <a:spcBef>
        <a:spcPct val="30000"/>
      </a:spcBef>
      <a:spcAft>
        <a:spcPct val="0"/>
      </a:spcAft>
      <a:defRPr sz="1200" kern="1200">
        <a:solidFill>
          <a:schemeClr val="tx1"/>
        </a:solidFill>
        <a:latin typeface="+mn-lt"/>
        <a:ea typeface="+mn-ea"/>
        <a:cs typeface="+mn-cs"/>
      </a:defRPr>
    </a:lvl5pPr>
    <a:lvl6pPr marL="2280917" algn="l" defTabSz="456179" rtl="0" eaLnBrk="1" latinLnBrk="0" hangingPunct="1">
      <a:defRPr sz="1200" kern="1200">
        <a:solidFill>
          <a:schemeClr val="tx1"/>
        </a:solidFill>
        <a:latin typeface="+mn-lt"/>
        <a:ea typeface="+mn-ea"/>
        <a:cs typeface="+mn-cs"/>
      </a:defRPr>
    </a:lvl6pPr>
    <a:lvl7pPr marL="2737101" algn="l" defTabSz="456179" rtl="0" eaLnBrk="1" latinLnBrk="0" hangingPunct="1">
      <a:defRPr sz="1200" kern="1200">
        <a:solidFill>
          <a:schemeClr val="tx1"/>
        </a:solidFill>
        <a:latin typeface="+mn-lt"/>
        <a:ea typeface="+mn-ea"/>
        <a:cs typeface="+mn-cs"/>
      </a:defRPr>
    </a:lvl7pPr>
    <a:lvl8pPr marL="3193285" algn="l" defTabSz="456179" rtl="0" eaLnBrk="1" latinLnBrk="0" hangingPunct="1">
      <a:defRPr sz="1200" kern="1200">
        <a:solidFill>
          <a:schemeClr val="tx1"/>
        </a:solidFill>
        <a:latin typeface="+mn-lt"/>
        <a:ea typeface="+mn-ea"/>
        <a:cs typeface="+mn-cs"/>
      </a:defRPr>
    </a:lvl8pPr>
    <a:lvl9pPr marL="3649469" algn="l" defTabSz="45617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GB" smtClean="0"/>
              <a:t>MESSAGE FROM COMMUNICATIONS</a:t>
            </a:r>
          </a:p>
          <a:p>
            <a:pPr>
              <a:spcBef>
                <a:spcPct val="0"/>
              </a:spcBef>
            </a:pPr>
            <a:endParaRPr lang="en-GB" smtClean="0"/>
          </a:p>
          <a:p>
            <a:pPr>
              <a:spcBef>
                <a:spcPct val="0"/>
              </a:spcBef>
            </a:pPr>
            <a:r>
              <a:rPr lang="en-GB" smtClean="0"/>
              <a:t>Dear presenter,</a:t>
            </a:r>
          </a:p>
          <a:p>
            <a:pPr>
              <a:spcBef>
                <a:spcPct val="0"/>
              </a:spcBef>
            </a:pPr>
            <a:endParaRPr lang="en-GB" smtClean="0"/>
          </a:p>
          <a:p>
            <a:pPr>
              <a:spcBef>
                <a:spcPct val="0"/>
              </a:spcBef>
            </a:pPr>
            <a:r>
              <a:rPr lang="en-GB" smtClean="0"/>
              <a:t>1)    To change previous presentations into the new layout:</a:t>
            </a:r>
          </a:p>
          <a:p>
            <a:pPr>
              <a:spcBef>
                <a:spcPct val="0"/>
              </a:spcBef>
            </a:pPr>
            <a:endParaRPr lang="en-GB" smtClean="0"/>
          </a:p>
          <a:p>
            <a:pPr>
              <a:spcBef>
                <a:spcPct val="0"/>
              </a:spcBef>
            </a:pPr>
            <a:r>
              <a:rPr lang="en-GB" smtClean="0"/>
              <a:t>Design </a:t>
            </a:r>
            <a:r>
              <a:rPr lang="en-GB" smtClean="0">
                <a:sym typeface="Wingdings" pitchFamily="2" charset="2"/>
              </a:rPr>
              <a:t> Browse for themes  Select WEC ppt  Insert  Done!</a:t>
            </a:r>
          </a:p>
          <a:p>
            <a:pPr>
              <a:spcBef>
                <a:spcPct val="0"/>
              </a:spcBef>
            </a:pPr>
            <a:endParaRPr lang="en-GB" smtClean="0"/>
          </a:p>
          <a:p>
            <a:pPr>
              <a:spcBef>
                <a:spcPct val="0"/>
              </a:spcBef>
            </a:pPr>
            <a:r>
              <a:rPr lang="en-GB" smtClean="0"/>
              <a:t>Please add the title/final slide manually. Please check each slide carefully, as you may want to shift some content.</a:t>
            </a:r>
          </a:p>
          <a:p>
            <a:pPr>
              <a:spcBef>
                <a:spcPct val="0"/>
              </a:spcBef>
            </a:pPr>
            <a:r>
              <a:rPr lang="en-GB" smtClean="0"/>
              <a:t> </a:t>
            </a:r>
          </a:p>
          <a:p>
            <a:pPr>
              <a:spcBef>
                <a:spcPct val="0"/>
              </a:spcBef>
            </a:pPr>
            <a:r>
              <a:rPr lang="en-GB" smtClean="0"/>
              <a:t>2)  To insert your logo and twitter handle, name and web address in the footer</a:t>
            </a:r>
          </a:p>
          <a:p>
            <a:pPr>
              <a:spcBef>
                <a:spcPct val="0"/>
              </a:spcBef>
            </a:pPr>
            <a:endParaRPr lang="en-GB" smtClean="0">
              <a:sym typeface="Wingdings" pitchFamily="2" charset="2"/>
            </a:endParaRPr>
          </a:p>
          <a:p>
            <a:pPr>
              <a:spcBef>
                <a:spcPct val="0"/>
              </a:spcBef>
            </a:pPr>
            <a:r>
              <a:rPr lang="en-GB" smtClean="0">
                <a:sym typeface="Wingdings" pitchFamily="2" charset="2"/>
              </a:rPr>
              <a:t>View  Slide Master  </a:t>
            </a:r>
            <a:r>
              <a:rPr lang="en-GB" smtClean="0"/>
              <a:t>Insert your MC logo in JPG format </a:t>
            </a:r>
            <a:r>
              <a:rPr lang="en-GB" smtClean="0">
                <a:sym typeface="Wingdings" pitchFamily="2" charset="2"/>
              </a:rPr>
              <a:t> </a:t>
            </a:r>
            <a:r>
              <a:rPr lang="en-GB" smtClean="0"/>
              <a:t> Adjust on the first top slide PLUS on the COVER PLUS on the SECTION.</a:t>
            </a:r>
          </a:p>
          <a:p>
            <a:pPr>
              <a:spcBef>
                <a:spcPct val="0"/>
              </a:spcBef>
            </a:pPr>
            <a:endParaRPr lang="en-GB" smtClean="0"/>
          </a:p>
          <a:p>
            <a:pPr>
              <a:spcBef>
                <a:spcPct val="0"/>
              </a:spcBef>
            </a:pPr>
            <a:r>
              <a:rPr lang="en-GB" smtClean="0"/>
              <a:t>The blue bar of the placeholder logo serves as good indicator for the size of your logo. Move your logo in the correct position at the top and align it to the right. Delete the placeholder. </a:t>
            </a:r>
            <a:r>
              <a:rPr lang="en-GB" smtClean="0">
                <a:sym typeface="Wingdings" pitchFamily="2" charset="2"/>
              </a:rPr>
              <a:t></a:t>
            </a:r>
            <a:r>
              <a:rPr lang="en-GB" smtClean="0"/>
              <a:t> Close Master View</a:t>
            </a:r>
          </a:p>
          <a:p>
            <a:pPr>
              <a:spcBef>
                <a:spcPct val="0"/>
              </a:spcBef>
            </a:pPr>
            <a:r>
              <a:rPr lang="en-GB" smtClean="0"/>
              <a:t> </a:t>
            </a:r>
          </a:p>
          <a:p>
            <a:pPr>
              <a:spcBef>
                <a:spcPct val="0"/>
              </a:spcBef>
            </a:pPr>
            <a:r>
              <a:rPr lang="en-GB" smtClean="0"/>
              <a:t>You can also adjust your name and date in the same master view.</a:t>
            </a:r>
          </a:p>
          <a:p>
            <a:pPr>
              <a:spcBef>
                <a:spcPct val="0"/>
              </a:spcBef>
            </a:pPr>
            <a:endParaRPr lang="en-GB" smtClean="0"/>
          </a:p>
          <a:p>
            <a:pPr>
              <a:spcBef>
                <a:spcPct val="0"/>
              </a:spcBef>
            </a:pPr>
            <a:r>
              <a:rPr lang="en-GB" smtClean="0"/>
              <a:t>GENERAL REMARKS</a:t>
            </a:r>
          </a:p>
          <a:p>
            <a:pPr>
              <a:spcBef>
                <a:spcPct val="0"/>
              </a:spcBef>
            </a:pPr>
            <a:r>
              <a:rPr lang="en-GB" smtClean="0"/>
              <a:t>•       Try to only insert text size 18 and bigger, otherwise it becomes illegible.</a:t>
            </a:r>
          </a:p>
          <a:p>
            <a:pPr>
              <a:spcBef>
                <a:spcPct val="0"/>
              </a:spcBef>
            </a:pPr>
            <a:r>
              <a:rPr lang="en-GB" smtClean="0"/>
              <a:t>•       Create clean, tidy slides including blank space.</a:t>
            </a:r>
          </a:p>
          <a:p>
            <a:pPr>
              <a:spcBef>
                <a:spcPct val="0"/>
              </a:spcBef>
            </a:pPr>
            <a:r>
              <a:rPr lang="en-GB" smtClean="0"/>
              <a:t>•       Ppt is for illustrating, so think twice what you want to show on the slides and what you prefer to say verbally.</a:t>
            </a:r>
          </a:p>
          <a:p>
            <a:pPr>
              <a:spcBef>
                <a:spcPct val="0"/>
              </a:spcBef>
            </a:pPr>
            <a:r>
              <a:rPr lang="en-GB" smtClean="0"/>
              <a:t>•       </a:t>
            </a:r>
            <a:r>
              <a:rPr lang="en-GB" b="1" u="sng" smtClean="0"/>
              <a:t>When using older projectors </a:t>
            </a:r>
            <a:r>
              <a:rPr lang="en-GB" smtClean="0"/>
              <a:t>the orange colours may not display as well. For these cases, please use the blue colours primarily.</a:t>
            </a:r>
          </a:p>
          <a:p>
            <a:pPr>
              <a:spcBef>
                <a:spcPct val="0"/>
              </a:spcBef>
            </a:pPr>
            <a:r>
              <a:rPr lang="en-GB" smtClean="0"/>
              <a:t> </a:t>
            </a:r>
          </a:p>
        </p:txBody>
      </p:sp>
      <p:sp>
        <p:nvSpPr>
          <p:cNvPr id="49155"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455613" fontAlgn="base">
              <a:spcBef>
                <a:spcPct val="0"/>
              </a:spcBef>
              <a:spcAft>
                <a:spcPct val="0"/>
              </a:spcAft>
            </a:pPr>
            <a:fld id="{FF97EC3C-D36C-40F3-9B52-A8909D32E8B4}" type="slidenum">
              <a:rPr lang="en-US">
                <a:cs typeface="Arial" charset="0"/>
              </a:rPr>
              <a:pPr defTabSz="455613" fontAlgn="base">
                <a:spcBef>
                  <a:spcPct val="0"/>
                </a:spcBef>
                <a:spcAft>
                  <a:spcPct val="0"/>
                </a:spcAft>
              </a:pPr>
              <a:t>1</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hite">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0" y="6276975"/>
            <a:ext cx="8123238" cy="581025"/>
          </a:xfrm>
          <a:prstGeom prst="rect">
            <a:avLst/>
          </a:prstGeom>
          <a:ln>
            <a:no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sp>
        <p:nvSpPr>
          <p:cNvPr id="5" name="Text Placeholder 4"/>
          <p:cNvSpPr>
            <a:spLocks noGrp="1"/>
          </p:cNvSpPr>
          <p:nvPr>
            <p:ph type="body" sz="quarter" idx="12"/>
          </p:nvPr>
        </p:nvSpPr>
        <p:spPr>
          <a:xfrm>
            <a:off x="1602659" y="5781207"/>
            <a:ext cx="5437238" cy="738121"/>
          </a:xfrm>
        </p:spPr>
        <p:txBody>
          <a:bodyPr anchor="b">
            <a:noAutofit/>
          </a:bodyPr>
          <a:lstStyle>
            <a:lvl1pPr marL="0" indent="0" algn="ctr">
              <a:buNone/>
              <a:defRPr sz="1200" baseline="0">
                <a:solidFill>
                  <a:srgbClr val="236192"/>
                </a:solidFill>
              </a:defRPr>
            </a:lvl1pPr>
            <a:lvl2pPr marL="456179" indent="0">
              <a:buNone/>
              <a:defRPr sz="1200">
                <a:solidFill>
                  <a:srgbClr val="FFFFFF"/>
                </a:solidFill>
              </a:defRPr>
            </a:lvl2pPr>
            <a:lvl3pPr marL="912366" indent="0">
              <a:buNone/>
              <a:defRPr sz="1200">
                <a:solidFill>
                  <a:srgbClr val="FFFFFF"/>
                </a:solidFill>
              </a:defRPr>
            </a:lvl3pPr>
            <a:lvl4pPr marL="1368550" indent="0">
              <a:buNone/>
              <a:defRPr sz="1200">
                <a:solidFill>
                  <a:srgbClr val="FFFFFF"/>
                </a:solidFill>
              </a:defRPr>
            </a:lvl4pPr>
            <a:lvl5pPr marL="1824734" indent="0">
              <a:buNone/>
              <a:defRPr sz="1200">
                <a:solidFill>
                  <a:srgbClr val="FFFFFF"/>
                </a:solidFill>
              </a:defRPr>
            </a:lvl5pPr>
          </a:lstStyle>
          <a:p>
            <a:pPr lvl="0"/>
            <a:r>
              <a:rPr lang="ru-RU" dirty="0" err="1"/>
              <a:t>Образец текста</a:t>
            </a:r>
          </a:p>
        </p:txBody>
      </p:sp>
      <p:sp>
        <p:nvSpPr>
          <p:cNvPr id="2" name="Title 1"/>
          <p:cNvSpPr>
            <a:spLocks noGrp="1"/>
          </p:cNvSpPr>
          <p:nvPr>
            <p:ph type="ctrTitle"/>
          </p:nvPr>
        </p:nvSpPr>
        <p:spPr>
          <a:xfrm>
            <a:off x="513580" y="2439251"/>
            <a:ext cx="8116846" cy="1253630"/>
          </a:xfrm>
        </p:spPr>
        <p:txBody>
          <a:bodyPr anchor="b">
            <a:noAutofit/>
          </a:bodyPr>
          <a:lstStyle>
            <a:lvl1pPr algn="ctr">
              <a:defRPr sz="4000" b="1" spc="0" baseline="0">
                <a:solidFill>
                  <a:srgbClr val="236192"/>
                </a:solidFill>
              </a:defRPr>
            </a:lvl1pPr>
          </a:lstStyle>
          <a:p>
            <a:r>
              <a:rPr lang="ru-RU" dirty="0"/>
              <a:t>Образец заголовка</a:t>
            </a:r>
            <a:endParaRPr lang="en-US" dirty="0"/>
          </a:p>
        </p:txBody>
      </p:sp>
      <p:sp>
        <p:nvSpPr>
          <p:cNvPr id="3" name="Subtitle 2"/>
          <p:cNvSpPr>
            <a:spLocks noGrp="1"/>
          </p:cNvSpPr>
          <p:nvPr>
            <p:ph type="subTitle" idx="1"/>
          </p:nvPr>
        </p:nvSpPr>
        <p:spPr>
          <a:xfrm>
            <a:off x="513579" y="3692881"/>
            <a:ext cx="8116843" cy="834696"/>
          </a:xfrm>
        </p:spPr>
        <p:txBody>
          <a:bodyPr>
            <a:noAutofit/>
          </a:bodyPr>
          <a:lstStyle>
            <a:lvl1pPr marL="0" indent="0" algn="ctr">
              <a:buNone/>
              <a:defRPr sz="2400">
                <a:solidFill>
                  <a:schemeClr val="bg2"/>
                </a:solidFill>
              </a:defRPr>
            </a:lvl1pPr>
            <a:lvl2pPr marL="456179" indent="0" algn="ctr">
              <a:buNone/>
              <a:defRPr>
                <a:solidFill>
                  <a:schemeClr val="tx1">
                    <a:tint val="75000"/>
                  </a:schemeClr>
                </a:solidFill>
              </a:defRPr>
            </a:lvl2pPr>
            <a:lvl3pPr marL="912366" indent="0" algn="ctr">
              <a:buNone/>
              <a:defRPr>
                <a:solidFill>
                  <a:schemeClr val="tx1">
                    <a:tint val="75000"/>
                  </a:schemeClr>
                </a:solidFill>
              </a:defRPr>
            </a:lvl3pPr>
            <a:lvl4pPr marL="1368550" indent="0" algn="ctr">
              <a:buNone/>
              <a:defRPr>
                <a:solidFill>
                  <a:schemeClr val="tx1">
                    <a:tint val="75000"/>
                  </a:schemeClr>
                </a:solidFill>
              </a:defRPr>
            </a:lvl4pPr>
            <a:lvl5pPr marL="1824734" indent="0" algn="ctr">
              <a:buNone/>
              <a:defRPr>
                <a:solidFill>
                  <a:schemeClr val="tx1">
                    <a:tint val="75000"/>
                  </a:schemeClr>
                </a:solidFill>
              </a:defRPr>
            </a:lvl5pPr>
            <a:lvl6pPr marL="2280917" indent="0" algn="ctr">
              <a:buNone/>
              <a:defRPr>
                <a:solidFill>
                  <a:schemeClr val="tx1">
                    <a:tint val="75000"/>
                  </a:schemeClr>
                </a:solidFill>
              </a:defRPr>
            </a:lvl6pPr>
            <a:lvl7pPr marL="2737101" indent="0" algn="ctr">
              <a:buNone/>
              <a:defRPr>
                <a:solidFill>
                  <a:schemeClr val="tx1">
                    <a:tint val="75000"/>
                  </a:schemeClr>
                </a:solidFill>
              </a:defRPr>
            </a:lvl7pPr>
            <a:lvl8pPr marL="3193285" indent="0" algn="ctr">
              <a:buNone/>
              <a:defRPr>
                <a:solidFill>
                  <a:schemeClr val="tx1">
                    <a:tint val="75000"/>
                  </a:schemeClr>
                </a:solidFill>
              </a:defRPr>
            </a:lvl8pPr>
            <a:lvl9pPr marL="3649469" indent="0" algn="ctr">
              <a:buNone/>
              <a:defRPr>
                <a:solidFill>
                  <a:schemeClr val="tx1">
                    <a:tint val="75000"/>
                  </a:schemeClr>
                </a:solidFill>
              </a:defRPr>
            </a:lvl9pPr>
          </a:lstStyle>
          <a:p>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TextBox 3"/>
          <p:cNvSpPr txBox="1"/>
          <p:nvPr userDrawn="1"/>
        </p:nvSpPr>
        <p:spPr>
          <a:xfrm>
            <a:off x="457200" y="390525"/>
            <a:ext cx="8229600" cy="523875"/>
          </a:xfrm>
          <a:prstGeom prst="rect">
            <a:avLst/>
          </a:prstGeom>
          <a:noFill/>
        </p:spPr>
        <p:txBody>
          <a:bodyPr lIns="91237" tIns="45617" rIns="91237" bIns="45617">
            <a:spAutoFit/>
          </a:bodyPr>
          <a:lstStyle/>
          <a:p>
            <a:pPr defTabSz="456179" fontAlgn="auto">
              <a:spcBef>
                <a:spcPts val="0"/>
              </a:spcBef>
              <a:spcAft>
                <a:spcPts val="0"/>
              </a:spcAft>
              <a:defRPr/>
            </a:pPr>
            <a:r>
              <a:rPr lang="en-US" sz="2800" b="1" dirty="0">
                <a:solidFill>
                  <a:srgbClr val="276092"/>
                </a:solidFill>
                <a:latin typeface="+mn-lt"/>
                <a:cs typeface="+mn-cs"/>
              </a:rPr>
              <a:t>Table of Contents</a:t>
            </a:r>
          </a:p>
        </p:txBody>
      </p:sp>
      <p:sp>
        <p:nvSpPr>
          <p:cNvPr id="9" name="Content Placeholder 2"/>
          <p:cNvSpPr>
            <a:spLocks noGrp="1"/>
          </p:cNvSpPr>
          <p:nvPr>
            <p:ph idx="1"/>
          </p:nvPr>
        </p:nvSpPr>
        <p:spPr>
          <a:xfrm>
            <a:off x="457201" y="1511200"/>
            <a:ext cx="8244000" cy="4541273"/>
          </a:xfrm>
        </p:spPr>
        <p:txBody>
          <a:bodyPr>
            <a:noAutofit/>
          </a:bodyPr>
          <a:lstStyle>
            <a:lvl1pPr marL="342130" indent="-342130">
              <a:buFont typeface="Arial"/>
              <a:buChar char="•"/>
              <a:defRPr baseline="0">
                <a:solidFill>
                  <a:srgbClr val="236192"/>
                </a:solidFill>
              </a:defRPr>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4" name="Slide Number Placeholder 2"/>
          <p:cNvSpPr>
            <a:spLocks noGrp="1"/>
          </p:cNvSpPr>
          <p:nvPr>
            <p:ph type="sldNum" sz="quarter" idx="10"/>
          </p:nvPr>
        </p:nvSpPr>
        <p:spPr/>
        <p:txBody>
          <a:bodyPr/>
          <a:lstStyle>
            <a:lvl1pPr>
              <a:lnSpc>
                <a:spcPts val="1500"/>
              </a:lnSpc>
              <a:defRPr smtClean="0"/>
            </a:lvl1pPr>
          </a:lstStyle>
          <a:p>
            <a:pPr>
              <a:defRPr/>
            </a:pPr>
            <a:fld id="{D4EDE5A6-FB64-4D6A-8CC5-428E1EC16FFF}"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 the World Energy Council">
    <p:spTree>
      <p:nvGrpSpPr>
        <p:cNvPr id="1" name=""/>
        <p:cNvGrpSpPr/>
        <p:nvPr/>
      </p:nvGrpSpPr>
      <p:grpSpPr>
        <a:xfrm>
          <a:off x="0" y="0"/>
          <a:ext cx="0" cy="0"/>
          <a:chOff x="0" y="0"/>
          <a:chExt cx="0" cy="0"/>
        </a:xfrm>
      </p:grpSpPr>
      <p:sp>
        <p:nvSpPr>
          <p:cNvPr id="3" name="TextBox 3"/>
          <p:cNvSpPr txBox="1"/>
          <p:nvPr userDrawn="1"/>
        </p:nvSpPr>
        <p:spPr>
          <a:xfrm>
            <a:off x="457200" y="415925"/>
            <a:ext cx="6110288" cy="541338"/>
          </a:xfrm>
          <a:prstGeom prst="rect">
            <a:avLst/>
          </a:prstGeom>
          <a:noFill/>
        </p:spPr>
        <p:txBody>
          <a:bodyPr lIns="91237" tIns="45617" rIns="91237" bIns="45617">
            <a:spAutoFit/>
          </a:bodyPr>
          <a:lstStyle/>
          <a:p>
            <a:pPr defTabSz="456179" fontAlgn="auto">
              <a:spcBef>
                <a:spcPts val="0"/>
              </a:spcBef>
              <a:spcAft>
                <a:spcPts val="0"/>
              </a:spcAft>
              <a:defRPr/>
            </a:pPr>
            <a:r>
              <a:rPr lang="en-US" sz="2800" b="1" dirty="0">
                <a:solidFill>
                  <a:srgbClr val="276092"/>
                </a:solidFill>
                <a:latin typeface="+mn-lt"/>
                <a:cs typeface="+mn-cs"/>
              </a:rPr>
              <a:t>About the World Energy Council</a:t>
            </a:r>
          </a:p>
        </p:txBody>
      </p:sp>
      <p:sp>
        <p:nvSpPr>
          <p:cNvPr id="9" name="Content Placeholder 2"/>
          <p:cNvSpPr>
            <a:spLocks noGrp="1"/>
          </p:cNvSpPr>
          <p:nvPr>
            <p:ph idx="1"/>
          </p:nvPr>
        </p:nvSpPr>
        <p:spPr>
          <a:xfrm>
            <a:off x="457201" y="1511183"/>
            <a:ext cx="8244000" cy="4196332"/>
          </a:xfrm>
        </p:spPr>
        <p:txBody>
          <a:bodyPr>
            <a:noAutofit/>
          </a:bodyPr>
          <a:lstStyle>
            <a:lvl1pPr marL="0" indent="0">
              <a:buNone/>
              <a:defRPr baseline="0">
                <a:solidFill>
                  <a:srgbClr val="236192"/>
                </a:solidFill>
              </a:defRPr>
            </a:lvl1pPr>
          </a:lstStyle>
          <a:p>
            <a:pPr lvl="0"/>
            <a:r>
              <a:rPr lang="ru-RU" dirty="0"/>
              <a:t>Образец текста</a:t>
            </a:r>
          </a:p>
        </p:txBody>
      </p:sp>
      <p:sp>
        <p:nvSpPr>
          <p:cNvPr id="4" name="Slide Number Placeholder 2"/>
          <p:cNvSpPr>
            <a:spLocks noGrp="1"/>
          </p:cNvSpPr>
          <p:nvPr>
            <p:ph type="sldNum" sz="quarter" idx="10"/>
          </p:nvPr>
        </p:nvSpPr>
        <p:spPr/>
        <p:txBody>
          <a:bodyPr/>
          <a:lstStyle>
            <a:lvl1pPr>
              <a:lnSpc>
                <a:spcPts val="1500"/>
              </a:lnSpc>
              <a:defRPr smtClean="0"/>
            </a:lvl1pPr>
          </a:lstStyle>
          <a:p>
            <a:pPr>
              <a:defRPr/>
            </a:pPr>
            <a:fld id="{146793D7-4165-47CF-A782-1BBB6C083D8F}" type="slidenum">
              <a:rPr lang="en-US"/>
              <a:pPr>
                <a:defRPr/>
              </a:pPr>
              <a:t>‹#›</a:t>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White">
    <p:spTree>
      <p:nvGrpSpPr>
        <p:cNvPr id="1" name=""/>
        <p:cNvGrpSpPr/>
        <p:nvPr/>
      </p:nvGrpSpPr>
      <p:grpSpPr>
        <a:xfrm>
          <a:off x="0" y="0"/>
          <a:ext cx="0" cy="0"/>
          <a:chOff x="0" y="0"/>
          <a:chExt cx="0" cy="0"/>
        </a:xfrm>
      </p:grpSpPr>
      <p:sp>
        <p:nvSpPr>
          <p:cNvPr id="2" name="Title 1"/>
          <p:cNvSpPr>
            <a:spLocks noGrp="1"/>
          </p:cNvSpPr>
          <p:nvPr>
            <p:ph type="title"/>
          </p:nvPr>
        </p:nvSpPr>
        <p:spPr>
          <a:xfrm>
            <a:off x="685800" y="2709413"/>
            <a:ext cx="7772400" cy="1362075"/>
          </a:xfrm>
        </p:spPr>
        <p:txBody>
          <a:bodyPr>
            <a:noAutofit/>
          </a:bodyPr>
          <a:lstStyle>
            <a:lvl1pPr algn="ctr">
              <a:defRPr sz="4000" b="1" cap="none">
                <a:solidFill>
                  <a:srgbClr val="236192"/>
                </a:solidFill>
              </a:defRPr>
            </a:lvl1pPr>
          </a:lstStyle>
          <a:p>
            <a:r>
              <a:rPr lang="ru-RU" dirty="0" err="1"/>
              <a:t>Образец заголовка</a:t>
            </a:r>
            <a:endParaRPr lang="en-US" dirty="0"/>
          </a:p>
        </p:txBody>
      </p:sp>
      <p:sp>
        <p:nvSpPr>
          <p:cNvPr id="11" name="Text Placeholder 10"/>
          <p:cNvSpPr>
            <a:spLocks noGrp="1"/>
          </p:cNvSpPr>
          <p:nvPr>
            <p:ph type="body" sz="quarter" idx="10"/>
          </p:nvPr>
        </p:nvSpPr>
        <p:spPr>
          <a:xfrm>
            <a:off x="685818" y="1735141"/>
            <a:ext cx="7772399" cy="965200"/>
          </a:xfrm>
        </p:spPr>
        <p:txBody>
          <a:bodyPr anchor="b"/>
          <a:lstStyle>
            <a:lvl1pPr marL="0" indent="0" algn="ctr">
              <a:buNone/>
              <a:defRPr>
                <a:solidFill>
                  <a:srgbClr val="236192"/>
                </a:solidFill>
              </a:defRPr>
            </a:lvl1pPr>
          </a:lstStyle>
          <a:p>
            <a:pPr lvl="0"/>
            <a:r>
              <a:rPr lang="ru-RU" dirty="0"/>
              <a:t>Образец текста</a:t>
            </a:r>
          </a:p>
        </p:txBody>
      </p:sp>
      <p:sp>
        <p:nvSpPr>
          <p:cNvPr id="4" name="Slide Number Placeholder 2"/>
          <p:cNvSpPr>
            <a:spLocks noGrp="1"/>
          </p:cNvSpPr>
          <p:nvPr>
            <p:ph type="sldNum" sz="quarter" idx="11"/>
          </p:nvPr>
        </p:nvSpPr>
        <p:spPr/>
        <p:txBody>
          <a:bodyPr/>
          <a:lstStyle>
            <a:lvl1pPr>
              <a:lnSpc>
                <a:spcPts val="1500"/>
              </a:lnSpc>
              <a:defRPr smtClean="0">
                <a:solidFill>
                  <a:srgbClr val="236192"/>
                </a:solidFill>
              </a:defRPr>
            </a:lvl1pPr>
          </a:lstStyle>
          <a:p>
            <a:pPr>
              <a:defRPr/>
            </a:pPr>
            <a:fld id="{E7531235-2919-48DF-820C-E93E1CD140C6}"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6" name="Content Placeholder 5"/>
          <p:cNvSpPr>
            <a:spLocks noGrp="1"/>
          </p:cNvSpPr>
          <p:nvPr>
            <p:ph sz="quarter" idx="11"/>
          </p:nvPr>
        </p:nvSpPr>
        <p:spPr>
          <a:xfrm>
            <a:off x="457200" y="1511183"/>
            <a:ext cx="8229600" cy="4516328"/>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Slide Number Placeholder 2"/>
          <p:cNvSpPr>
            <a:spLocks noGrp="1"/>
          </p:cNvSpPr>
          <p:nvPr>
            <p:ph type="sldNum" sz="quarter" idx="12"/>
          </p:nvPr>
        </p:nvSpPr>
        <p:spPr/>
        <p:txBody>
          <a:bodyPr/>
          <a:lstStyle>
            <a:lvl1pPr>
              <a:defRPr/>
            </a:lvl1pPr>
          </a:lstStyle>
          <a:p>
            <a:pPr>
              <a:defRPr/>
            </a:pPr>
            <a:fld id="{D24265AA-D5DE-4389-A1F3-3B680A9F1F79}" type="slidenum">
              <a:rPr lang="en-US"/>
              <a:pPr>
                <a:defRPr/>
              </a:pPr>
              <a:t>‹#›</a:t>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6" name="Content Placeholder 5"/>
          <p:cNvSpPr>
            <a:spLocks noGrp="1"/>
          </p:cNvSpPr>
          <p:nvPr>
            <p:ph sz="quarter" idx="11"/>
          </p:nvPr>
        </p:nvSpPr>
        <p:spPr>
          <a:xfrm>
            <a:off x="457203" y="2032017"/>
            <a:ext cx="3960861" cy="3995511"/>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p:cNvSpPr>
            <a:spLocks noGrp="1"/>
          </p:cNvSpPr>
          <p:nvPr>
            <p:ph sz="quarter" idx="13"/>
          </p:nvPr>
        </p:nvSpPr>
        <p:spPr>
          <a:xfrm>
            <a:off x="4587169" y="2032017"/>
            <a:ext cx="3960861" cy="3995511"/>
          </a:xfrm>
        </p:spPr>
        <p:txBody>
          <a:bodyPr>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14"/>
          </p:nvPr>
        </p:nvSpPr>
        <p:spPr>
          <a:xfrm>
            <a:off x="457203" y="1593852"/>
            <a:ext cx="3960813" cy="346075"/>
          </a:xfrm>
        </p:spPr>
        <p:txBody>
          <a:bodyPr>
            <a:noAutofit/>
          </a:bodyPr>
          <a:lstStyle>
            <a:lvl1pPr marL="0" indent="0">
              <a:buNone/>
              <a:defRPr b="1" baseline="0"/>
            </a:lvl1pPr>
          </a:lstStyle>
          <a:p>
            <a:pPr lvl="0"/>
            <a:r>
              <a:rPr lang="ru-RU" dirty="0"/>
              <a:t>Образец текста</a:t>
            </a:r>
          </a:p>
        </p:txBody>
      </p:sp>
      <p:sp>
        <p:nvSpPr>
          <p:cNvPr id="8" name="Text Placeholder 4"/>
          <p:cNvSpPr>
            <a:spLocks noGrp="1"/>
          </p:cNvSpPr>
          <p:nvPr>
            <p:ph type="body" sz="quarter" idx="15"/>
          </p:nvPr>
        </p:nvSpPr>
        <p:spPr>
          <a:xfrm>
            <a:off x="4587169" y="1593852"/>
            <a:ext cx="3960813" cy="346075"/>
          </a:xfrm>
        </p:spPr>
        <p:txBody>
          <a:bodyPr>
            <a:noAutofit/>
          </a:bodyPr>
          <a:lstStyle>
            <a:lvl1pPr marL="0" indent="0">
              <a:buNone/>
              <a:defRPr b="1" baseline="0"/>
            </a:lvl1pPr>
          </a:lstStyle>
          <a:p>
            <a:pPr lvl="0"/>
            <a:r>
              <a:rPr lang="ru-RU" dirty="0"/>
              <a:t>Образец текста</a:t>
            </a:r>
          </a:p>
        </p:txBody>
      </p:sp>
      <p:sp>
        <p:nvSpPr>
          <p:cNvPr id="7" name="Slide Number Placeholder 2"/>
          <p:cNvSpPr>
            <a:spLocks noGrp="1"/>
          </p:cNvSpPr>
          <p:nvPr>
            <p:ph type="sldNum" sz="quarter" idx="16"/>
          </p:nvPr>
        </p:nvSpPr>
        <p:spPr/>
        <p:txBody>
          <a:bodyPr/>
          <a:lstStyle>
            <a:lvl1pPr>
              <a:defRPr/>
            </a:lvl1pPr>
          </a:lstStyle>
          <a:p>
            <a:pPr>
              <a:defRPr/>
            </a:pPr>
            <a:fld id="{2E936967-1025-4859-94D1-F0AE769107AB}"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and quote">
    <p:spTree>
      <p:nvGrpSpPr>
        <p:cNvPr id="1" name=""/>
        <p:cNvGrpSpPr/>
        <p:nvPr/>
      </p:nvGrpSpPr>
      <p:grpSpPr>
        <a:xfrm>
          <a:off x="0" y="0"/>
          <a:ext cx="0" cy="0"/>
          <a:chOff x="0" y="0"/>
          <a:chExt cx="0" cy="0"/>
        </a:xfrm>
      </p:grpSpPr>
      <p:sp>
        <p:nvSpPr>
          <p:cNvPr id="4" name="Rectangle 3"/>
          <p:cNvSpPr/>
          <p:nvPr userDrawn="1"/>
        </p:nvSpPr>
        <p:spPr>
          <a:xfrm>
            <a:off x="457200" y="6070600"/>
            <a:ext cx="2195513" cy="506413"/>
          </a:xfrm>
          <a:prstGeom prst="rect">
            <a:avLst/>
          </a:prstGeom>
          <a:ln>
            <a:no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sp>
        <p:nvSpPr>
          <p:cNvPr id="5" name="Rectangle 6"/>
          <p:cNvSpPr/>
          <p:nvPr userDrawn="1"/>
        </p:nvSpPr>
        <p:spPr>
          <a:xfrm>
            <a:off x="288925" y="192088"/>
            <a:ext cx="8566150" cy="1262062"/>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lIns="91237" tIns="45617" rIns="91237" bIns="45617" anchor="ctr"/>
          <a:lstStyle/>
          <a:p>
            <a:pPr algn="ctr" defTabSz="456179" fontAlgn="auto">
              <a:spcBef>
                <a:spcPts val="0"/>
              </a:spcBef>
              <a:spcAft>
                <a:spcPts val="0"/>
              </a:spcAft>
              <a:defRPr/>
            </a:pPr>
            <a:endParaRPr lang="en-US" dirty="0"/>
          </a:p>
        </p:txBody>
      </p:sp>
      <p:sp>
        <p:nvSpPr>
          <p:cNvPr id="9" name="Picture Placeholder 8"/>
          <p:cNvSpPr>
            <a:spLocks noGrp="1"/>
          </p:cNvSpPr>
          <p:nvPr>
            <p:ph type="pic" sz="quarter" idx="12"/>
          </p:nvPr>
        </p:nvSpPr>
        <p:spPr>
          <a:xfrm>
            <a:off x="0" y="0"/>
            <a:ext cx="9144000" cy="6858000"/>
          </a:xfrm>
        </p:spPr>
        <p:txBody>
          <a:bodyPr rtlCol="0">
            <a:normAutofit/>
          </a:bodyPr>
          <a:lstStyle/>
          <a:p>
            <a:pPr lvl="0"/>
            <a:endParaRPr lang="en-US" noProof="0"/>
          </a:p>
        </p:txBody>
      </p:sp>
      <p:sp>
        <p:nvSpPr>
          <p:cNvPr id="2" name="Title 1"/>
          <p:cNvSpPr>
            <a:spLocks noGrp="1"/>
          </p:cNvSpPr>
          <p:nvPr>
            <p:ph type="title"/>
          </p:nvPr>
        </p:nvSpPr>
        <p:spPr>
          <a:xfrm>
            <a:off x="457200" y="2785241"/>
            <a:ext cx="5726386" cy="3599793"/>
          </a:xfrm>
        </p:spPr>
        <p:txBody>
          <a:bodyPr anchor="b">
            <a:noAutofit/>
          </a:bodyPr>
          <a:lstStyle>
            <a:lvl1pPr>
              <a:defRPr>
                <a:solidFill>
                  <a:srgbClr val="FFFFFF"/>
                </a:solidFill>
              </a:defRPr>
            </a:lvl1pPr>
          </a:lstStyle>
          <a:p>
            <a:r>
              <a:rPr lang="ru-RU" dirty="0"/>
              <a:t>Образец заголовка</a:t>
            </a:r>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84395"/>
            <a:ext cx="6639406" cy="772401"/>
          </a:xfrm>
        </p:spPr>
        <p:txBody>
          <a:bodyPr>
            <a:noAutofit/>
          </a:bodyPr>
          <a:lstStyle>
            <a:lvl1pPr algn="l">
              <a:defRPr sz="2800" b="1"/>
            </a:lvl1pPr>
          </a:lstStyle>
          <a:p>
            <a:r>
              <a:rPr lang="it-IT" dirty="0"/>
              <a:t>Click to </a:t>
            </a:r>
            <a:r>
              <a:rPr lang="it-IT" dirty="0" err="1"/>
              <a:t>edit</a:t>
            </a:r>
            <a:r>
              <a:rPr lang="it-IT" dirty="0"/>
              <a:t> Master </a:t>
            </a:r>
            <a:r>
              <a:rPr lang="it-IT" dirty="0" err="1"/>
              <a:t>title</a:t>
            </a:r>
            <a:r>
              <a:rPr lang="it-IT" dirty="0"/>
              <a:t> style</a:t>
            </a:r>
            <a:endParaRPr lang="en-US" dirty="0"/>
          </a:p>
        </p:txBody>
      </p:sp>
      <p:sp>
        <p:nvSpPr>
          <p:cNvPr id="4" name="Text Placeholder 3"/>
          <p:cNvSpPr>
            <a:spLocks noGrp="1"/>
          </p:cNvSpPr>
          <p:nvPr>
            <p:ph type="body" sz="half" idx="2"/>
          </p:nvPr>
        </p:nvSpPr>
        <p:spPr>
          <a:xfrm>
            <a:off x="457203" y="1511183"/>
            <a:ext cx="3008313" cy="4541274"/>
          </a:xfrm>
        </p:spPr>
        <p:txBody>
          <a:bodyPr>
            <a:noAutofit/>
          </a:bodyPr>
          <a:lstStyle>
            <a:lvl1pPr marL="0" indent="0">
              <a:buNone/>
              <a:defRPr sz="1600"/>
            </a:lvl1pPr>
            <a:lvl2pPr marL="456179" indent="0">
              <a:buNone/>
              <a:defRPr sz="1200"/>
            </a:lvl2pPr>
            <a:lvl3pPr marL="912366" indent="0">
              <a:buNone/>
              <a:defRPr sz="1000"/>
            </a:lvl3pPr>
            <a:lvl4pPr marL="1368550" indent="0">
              <a:buNone/>
              <a:defRPr sz="900"/>
            </a:lvl4pPr>
            <a:lvl5pPr marL="1824734" indent="0">
              <a:buNone/>
              <a:defRPr sz="900"/>
            </a:lvl5pPr>
            <a:lvl6pPr marL="2280917" indent="0">
              <a:buNone/>
              <a:defRPr sz="900"/>
            </a:lvl6pPr>
            <a:lvl7pPr marL="2737101" indent="0">
              <a:buNone/>
              <a:defRPr sz="900"/>
            </a:lvl7pPr>
            <a:lvl8pPr marL="3193285" indent="0">
              <a:buNone/>
              <a:defRPr sz="900"/>
            </a:lvl8pPr>
            <a:lvl9pPr marL="3649469" indent="0">
              <a:buNone/>
              <a:defRPr sz="900"/>
            </a:lvl9pPr>
          </a:lstStyle>
          <a:p>
            <a:pPr lvl="0"/>
            <a:r>
              <a:rPr lang="it-IT" dirty="0"/>
              <a:t>Click to </a:t>
            </a:r>
            <a:r>
              <a:rPr lang="it-IT" dirty="0" err="1"/>
              <a:t>edit</a:t>
            </a:r>
            <a:r>
              <a:rPr lang="it-IT" dirty="0"/>
              <a:t> Master text </a:t>
            </a:r>
            <a:r>
              <a:rPr lang="it-IT" dirty="0" err="1"/>
              <a:t>styles</a:t>
            </a:r>
            <a:endParaRPr lang="it-IT" dirty="0"/>
          </a:p>
        </p:txBody>
      </p:sp>
      <p:sp>
        <p:nvSpPr>
          <p:cNvPr id="9" name="Picture Placeholder 8"/>
          <p:cNvSpPr>
            <a:spLocks noGrp="1"/>
          </p:cNvSpPr>
          <p:nvPr>
            <p:ph type="pic" sz="quarter" idx="13"/>
          </p:nvPr>
        </p:nvSpPr>
        <p:spPr>
          <a:xfrm>
            <a:off x="3556000" y="1511200"/>
            <a:ext cx="5130800" cy="4541273"/>
          </a:xfrm>
        </p:spPr>
        <p:txBody>
          <a:bodyPr rtlCol="0">
            <a:normAutofit/>
          </a:bodyPr>
          <a:lstStyle/>
          <a:p>
            <a:pPr lvl="0"/>
            <a:endParaRPr lang="en-US" noProof="0"/>
          </a:p>
        </p:txBody>
      </p:sp>
      <p:sp>
        <p:nvSpPr>
          <p:cNvPr id="5" name="Slide Number Placeholder 2"/>
          <p:cNvSpPr>
            <a:spLocks noGrp="1"/>
          </p:cNvSpPr>
          <p:nvPr>
            <p:ph type="sldNum" sz="quarter" idx="14"/>
          </p:nvPr>
        </p:nvSpPr>
        <p:spPr/>
        <p:txBody>
          <a:bodyPr/>
          <a:lstStyle>
            <a:lvl1pPr>
              <a:defRPr/>
            </a:lvl1pPr>
          </a:lstStyle>
          <a:p>
            <a:pPr>
              <a:defRPr/>
            </a:pPr>
            <a:fld id="{CF39A649-094F-4F2B-A142-48CF30012D44}" type="slidenum">
              <a:rPr lang="en-US"/>
              <a:pPr>
                <a:defRPr/>
              </a:pPr>
              <a:t>‹#›</a:t>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57200" y="374635"/>
            <a:ext cx="6287729" cy="4886811"/>
          </a:xfrm>
        </p:spPr>
        <p:txBody>
          <a:bodyPr rtlCol="0">
            <a:normAutofit/>
          </a:bodyPr>
          <a:lstStyle>
            <a:lvl1pPr marL="0" indent="0">
              <a:buNone/>
              <a:defRPr sz="3200"/>
            </a:lvl1pPr>
            <a:lvl2pPr marL="456179" indent="0">
              <a:buNone/>
              <a:defRPr sz="2800"/>
            </a:lvl2pPr>
            <a:lvl3pPr marL="912366" indent="0">
              <a:buNone/>
              <a:defRPr sz="2400"/>
            </a:lvl3pPr>
            <a:lvl4pPr marL="1368550" indent="0">
              <a:buNone/>
              <a:defRPr sz="2000"/>
            </a:lvl4pPr>
            <a:lvl5pPr marL="1824734" indent="0">
              <a:buNone/>
              <a:defRPr sz="2000"/>
            </a:lvl5pPr>
            <a:lvl6pPr marL="2280917" indent="0">
              <a:buNone/>
              <a:defRPr sz="2000"/>
            </a:lvl6pPr>
            <a:lvl7pPr marL="2737101" indent="0">
              <a:buNone/>
              <a:defRPr sz="2000"/>
            </a:lvl7pPr>
            <a:lvl8pPr marL="3193285" indent="0">
              <a:buNone/>
              <a:defRPr sz="2000"/>
            </a:lvl8pPr>
            <a:lvl9pPr marL="3649469" indent="0">
              <a:buNone/>
              <a:defRPr sz="2000"/>
            </a:lvl9pPr>
          </a:lstStyle>
          <a:p>
            <a:pPr lvl="0"/>
            <a:r>
              <a:rPr lang="it-IT" noProof="0" dirty="0"/>
              <a:t>Drag </a:t>
            </a:r>
            <a:r>
              <a:rPr lang="it-IT" noProof="0" dirty="0" err="1"/>
              <a:t>picture</a:t>
            </a:r>
            <a:r>
              <a:rPr lang="it-IT" noProof="0" dirty="0"/>
              <a:t> to </a:t>
            </a:r>
            <a:r>
              <a:rPr lang="it-IT" noProof="0" dirty="0" err="1"/>
              <a:t>placeholder</a:t>
            </a:r>
            <a:r>
              <a:rPr lang="it-IT" noProof="0" dirty="0"/>
              <a:t> or click </a:t>
            </a:r>
            <a:r>
              <a:rPr lang="it-IT" noProof="0" dirty="0" err="1"/>
              <a:t>icon</a:t>
            </a:r>
            <a:r>
              <a:rPr lang="it-IT" noProof="0" dirty="0"/>
              <a:t> to </a:t>
            </a:r>
            <a:r>
              <a:rPr lang="it-IT" noProof="0" dirty="0" err="1"/>
              <a:t>add</a:t>
            </a:r>
            <a:endParaRPr lang="en-US" noProof="0" dirty="0"/>
          </a:p>
        </p:txBody>
      </p:sp>
      <p:sp>
        <p:nvSpPr>
          <p:cNvPr id="4" name="Text Placeholder 3"/>
          <p:cNvSpPr>
            <a:spLocks noGrp="1"/>
          </p:cNvSpPr>
          <p:nvPr>
            <p:ph type="body" sz="half" idx="2"/>
          </p:nvPr>
        </p:nvSpPr>
        <p:spPr>
          <a:xfrm>
            <a:off x="457200" y="5456872"/>
            <a:ext cx="8229600" cy="566216"/>
          </a:xfrm>
        </p:spPr>
        <p:txBody>
          <a:bodyPr>
            <a:noAutofit/>
          </a:bodyPr>
          <a:lstStyle>
            <a:lvl1pPr marL="0" indent="0">
              <a:buNone/>
              <a:defRPr sz="1400"/>
            </a:lvl1pPr>
            <a:lvl2pPr marL="456179" indent="0">
              <a:buNone/>
              <a:defRPr sz="1200"/>
            </a:lvl2pPr>
            <a:lvl3pPr marL="912366" indent="0">
              <a:buNone/>
              <a:defRPr sz="1000"/>
            </a:lvl3pPr>
            <a:lvl4pPr marL="1368550" indent="0">
              <a:buNone/>
              <a:defRPr sz="900"/>
            </a:lvl4pPr>
            <a:lvl5pPr marL="1824734" indent="0">
              <a:buNone/>
              <a:defRPr sz="900"/>
            </a:lvl5pPr>
            <a:lvl6pPr marL="2280917" indent="0">
              <a:buNone/>
              <a:defRPr sz="900"/>
            </a:lvl6pPr>
            <a:lvl7pPr marL="2737101" indent="0">
              <a:buNone/>
              <a:defRPr sz="900"/>
            </a:lvl7pPr>
            <a:lvl8pPr marL="3193285" indent="0">
              <a:buNone/>
              <a:defRPr sz="900"/>
            </a:lvl8pPr>
            <a:lvl9pPr marL="3649469" indent="0">
              <a:buNone/>
              <a:defRPr sz="900"/>
            </a:lvl9pPr>
          </a:lstStyle>
          <a:p>
            <a:pPr lvl="0"/>
            <a:r>
              <a:rPr lang="ru-RU" dirty="0"/>
              <a:t>Образец текста</a:t>
            </a:r>
          </a:p>
        </p:txBody>
      </p:sp>
      <p:sp>
        <p:nvSpPr>
          <p:cNvPr id="5" name="Slide Number Placeholder 2"/>
          <p:cNvSpPr>
            <a:spLocks noGrp="1"/>
          </p:cNvSpPr>
          <p:nvPr>
            <p:ph type="sldNum" sz="quarter" idx="10"/>
          </p:nvPr>
        </p:nvSpPr>
        <p:spPr/>
        <p:txBody>
          <a:bodyPr/>
          <a:lstStyle>
            <a:lvl1pPr>
              <a:defRPr/>
            </a:lvl1pPr>
          </a:lstStyle>
          <a:p>
            <a:pPr>
              <a:defRPr/>
            </a:pPr>
            <a:fld id="{91F0BAF5-06CE-4742-AAEA-D166487AC741}" type="slidenum">
              <a:rPr lang="en-US"/>
              <a:pPr>
                <a:defRPr/>
              </a:pPr>
              <a:t>‹#›</a:t>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ssues Monitor no text">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107722" y="1154364"/>
            <a:ext cx="8700635" cy="5102795"/>
          </a:xfrm>
        </p:spPr>
        <p:txBody>
          <a:bodyPr rtlCol="0">
            <a:normAutofit/>
          </a:bodyPr>
          <a:lstStyle/>
          <a:p>
            <a:pPr lvl="0"/>
            <a:endParaRPr lang="en-US" noProof="0"/>
          </a:p>
        </p:txBody>
      </p:sp>
      <p:sp>
        <p:nvSpPr>
          <p:cNvPr id="8" name="Title 1"/>
          <p:cNvSpPr>
            <a:spLocks noGrp="1"/>
          </p:cNvSpPr>
          <p:nvPr>
            <p:ph type="title"/>
          </p:nvPr>
        </p:nvSpPr>
        <p:spPr>
          <a:xfrm>
            <a:off x="457200" y="385986"/>
            <a:ext cx="6654800" cy="512090"/>
          </a:xfrm>
        </p:spPr>
        <p:txBody>
          <a:bodyPr/>
          <a:lstStyle/>
          <a:p>
            <a:r>
              <a:rPr lang="en-GB" dirty="0"/>
              <a:t>Click to edit Master title style</a:t>
            </a:r>
            <a:endParaRPr lang="en-US" dirty="0"/>
          </a:p>
        </p:txBody>
      </p:sp>
      <p:sp>
        <p:nvSpPr>
          <p:cNvPr id="4" name="Slide Number Placeholder 2"/>
          <p:cNvSpPr>
            <a:spLocks noGrp="1"/>
          </p:cNvSpPr>
          <p:nvPr>
            <p:ph type="sldNum" sz="quarter" idx="12"/>
          </p:nvPr>
        </p:nvSpPr>
        <p:spPr/>
        <p:txBody>
          <a:bodyPr/>
          <a:lstStyle>
            <a:lvl1pPr>
              <a:defRPr/>
            </a:lvl1pPr>
          </a:lstStyle>
          <a:p>
            <a:pPr>
              <a:defRPr/>
            </a:pPr>
            <a:fld id="{1166BA72-F6D6-44F4-BEF7-5EA3221377AF}"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ssues Monitor 2 bullets">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107722" y="982706"/>
            <a:ext cx="7470775" cy="4381500"/>
          </a:xfrm>
        </p:spPr>
        <p:txBody>
          <a:bodyPr rtlCol="0">
            <a:normAutofit/>
          </a:bodyPr>
          <a:lstStyle/>
          <a:p>
            <a:pPr lvl="0"/>
            <a:endParaRPr lang="en-US" noProof="0"/>
          </a:p>
        </p:txBody>
      </p:sp>
      <p:sp>
        <p:nvSpPr>
          <p:cNvPr id="6" name="Text Placeholder 3"/>
          <p:cNvSpPr>
            <a:spLocks noGrp="1"/>
          </p:cNvSpPr>
          <p:nvPr>
            <p:ph type="body" sz="half" idx="2"/>
          </p:nvPr>
        </p:nvSpPr>
        <p:spPr>
          <a:xfrm>
            <a:off x="193040" y="5427703"/>
            <a:ext cx="8508160" cy="820367"/>
          </a:xfrm>
        </p:spPr>
        <p:txBody>
          <a:bodyPr numCol="2" spcCol="359199">
            <a:noAutofit/>
          </a:bodyPr>
          <a:lstStyle>
            <a:lvl1pPr marL="250517" marR="0" indent="-250517" algn="l" defTabSz="456179" rtl="0" eaLnBrk="1" fontAlgn="auto" latinLnBrk="0" hangingPunct="1">
              <a:lnSpc>
                <a:spcPct val="100000"/>
              </a:lnSpc>
              <a:spcBef>
                <a:spcPts val="0"/>
              </a:spcBef>
              <a:spcAft>
                <a:spcPts val="336"/>
              </a:spcAft>
              <a:buClr>
                <a:schemeClr val="tx2"/>
              </a:buClr>
              <a:buSzPct val="120000"/>
              <a:buFont typeface="Arial"/>
              <a:buChar char="•"/>
              <a:tabLst/>
              <a:defRPr sz="1400" baseline="0"/>
            </a:lvl1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endParaRPr lang="en-US" dirty="0"/>
          </a:p>
        </p:txBody>
      </p:sp>
      <p:sp>
        <p:nvSpPr>
          <p:cNvPr id="8" name="Title 1"/>
          <p:cNvSpPr>
            <a:spLocks noGrp="1"/>
          </p:cNvSpPr>
          <p:nvPr>
            <p:ph type="title"/>
          </p:nvPr>
        </p:nvSpPr>
        <p:spPr>
          <a:xfrm>
            <a:off x="457200" y="385986"/>
            <a:ext cx="6654800" cy="512090"/>
          </a:xfrm>
        </p:spPr>
        <p:txBody>
          <a:bodyPr/>
          <a:lstStyle/>
          <a:p>
            <a:r>
              <a:rPr lang="en-GB" dirty="0"/>
              <a:t>Click to edit Master title style</a:t>
            </a:r>
            <a:endParaRPr lang="en-US" dirty="0"/>
          </a:p>
        </p:txBody>
      </p:sp>
      <p:sp>
        <p:nvSpPr>
          <p:cNvPr id="5" name="Slide Number Placeholder 2"/>
          <p:cNvSpPr>
            <a:spLocks noGrp="1"/>
          </p:cNvSpPr>
          <p:nvPr>
            <p:ph type="sldNum" sz="quarter" idx="12"/>
          </p:nvPr>
        </p:nvSpPr>
        <p:spPr/>
        <p:txBody>
          <a:bodyPr/>
          <a:lstStyle>
            <a:lvl1pPr>
              <a:defRPr/>
            </a:lvl1pPr>
          </a:lstStyle>
          <a:p>
            <a:pPr>
              <a:defRPr/>
            </a:pPr>
            <a:fld id="{DF36BB9D-376B-41E1-82F4-80766F211D19}" type="slidenum">
              <a:rPr lang="en-US"/>
              <a:pPr>
                <a:defRPr/>
              </a:pPr>
              <a:t>‹#›</a:t>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2"/>
          <p:cNvSpPr>
            <a:spLocks noGrp="1"/>
          </p:cNvSpPr>
          <p:nvPr>
            <p:ph type="sldNum" sz="quarter" idx="10"/>
          </p:nvPr>
        </p:nvSpPr>
        <p:spPr/>
        <p:txBody>
          <a:bodyPr/>
          <a:lstStyle>
            <a:lvl1pPr>
              <a:defRPr/>
            </a:lvl1pPr>
          </a:lstStyle>
          <a:p>
            <a:pPr>
              <a:defRPr/>
            </a:pPr>
            <a:fld id="{901C713A-D0D1-4E24-9B2E-D5FEBF870693}" type="slidenum">
              <a:rPr lang="en-US"/>
              <a:pPr>
                <a:defRPr/>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sion Slide Orange">
    <p:spTree>
      <p:nvGrpSpPr>
        <p:cNvPr id="1" name=""/>
        <p:cNvGrpSpPr/>
        <p:nvPr/>
      </p:nvGrpSpPr>
      <p:grpSpPr>
        <a:xfrm>
          <a:off x="0" y="0"/>
          <a:ext cx="0" cy="0"/>
          <a:chOff x="0" y="0"/>
          <a:chExt cx="0" cy="0"/>
        </a:xfrm>
      </p:grpSpPr>
      <p:sp>
        <p:nvSpPr>
          <p:cNvPr id="4" name="TextBox 4"/>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en-US" sz="4000" b="1" dirty="0">
                <a:solidFill>
                  <a:srgbClr val="FFFFFF"/>
                </a:solidFill>
                <a:latin typeface="+mn-lt"/>
                <a:cs typeface="+mn-cs"/>
              </a:rPr>
              <a:t>Thank you</a:t>
            </a:r>
          </a:p>
        </p:txBody>
      </p:sp>
      <p:sp>
        <p:nvSpPr>
          <p:cNvPr id="5" name="TextBox 7"/>
          <p:cNvSpPr txBox="1"/>
          <p:nvPr userDrawn="1"/>
        </p:nvSpPr>
        <p:spPr>
          <a:xfrm>
            <a:off x="430213" y="6262688"/>
            <a:ext cx="8283575" cy="220662"/>
          </a:xfrm>
          <a:prstGeom prst="rect">
            <a:avLst/>
          </a:prstGeom>
          <a:noFill/>
        </p:spPr>
        <p:txBody>
          <a:bodyPr lIns="0" tIns="0" rIns="0" bIns="0">
            <a:spAutoFit/>
          </a:bodyPr>
          <a:lstStyle/>
          <a:p>
            <a:pPr algn="ctr" defTabSz="456179" fontAlgn="auto">
              <a:lnSpc>
                <a:spcPct val="120000"/>
              </a:lnSpc>
              <a:spcBef>
                <a:spcPts val="0"/>
              </a:spcBef>
              <a:spcAft>
                <a:spcPts val="0"/>
              </a:spcAft>
              <a:defRPr/>
            </a:pPr>
            <a:r>
              <a:rPr lang="en-GB" sz="1200" b="1" dirty="0">
                <a:solidFill>
                  <a:srgbClr val="FFFFFF"/>
                </a:solidFill>
                <a:latin typeface="+mn-lt"/>
                <a:cs typeface="+mn-cs"/>
              </a:rPr>
              <a:t>Website address | Twitter handle</a:t>
            </a:r>
            <a:endParaRPr lang="en-US" sz="1200" b="1" dirty="0">
              <a:solidFill>
                <a:srgbClr val="FFFFFF"/>
              </a:solidFill>
              <a:latin typeface="+mn-lt"/>
              <a:cs typeface="+mn-cs"/>
            </a:endParaRPr>
          </a:p>
        </p:txBody>
      </p:sp>
      <p:pic>
        <p:nvPicPr>
          <p:cNvPr id="6" name="Picture 8"/>
          <p:cNvPicPr>
            <a:picLocks noChangeAspect="1"/>
          </p:cNvPicPr>
          <p:nvPr userDrawn="1"/>
        </p:nvPicPr>
        <p:blipFill>
          <a:blip r:embed="rId2"/>
          <a:srcRect/>
          <a:stretch>
            <a:fillRect/>
          </a:stretch>
        </p:blipFill>
        <p:spPr bwMode="auto">
          <a:xfrm>
            <a:off x="6588125" y="360363"/>
            <a:ext cx="2239963" cy="728662"/>
          </a:xfrm>
          <a:prstGeom prst="rect">
            <a:avLst/>
          </a:prstGeom>
          <a:noFill/>
          <a:ln w="9525">
            <a:noFill/>
            <a:miter lim="800000"/>
            <a:headEnd/>
            <a:tailEnd/>
          </a:ln>
        </p:spPr>
      </p:pic>
      <p:sp>
        <p:nvSpPr>
          <p:cNvPr id="18"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
        <p:nvSpPr>
          <p:cNvPr id="13" name="Text Placeholder 17"/>
          <p:cNvSpPr>
            <a:spLocks noGrp="1"/>
          </p:cNvSpPr>
          <p:nvPr>
            <p:ph type="body" sz="quarter" idx="12"/>
          </p:nvPr>
        </p:nvSpPr>
        <p:spPr>
          <a:xfrm>
            <a:off x="429679" y="4230350"/>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clusion Slide White">
    <p:spTree>
      <p:nvGrpSpPr>
        <p:cNvPr id="1" name=""/>
        <p:cNvGrpSpPr/>
        <p:nvPr/>
      </p:nvGrpSpPr>
      <p:grpSpPr>
        <a:xfrm>
          <a:off x="0" y="0"/>
          <a:ext cx="0" cy="0"/>
          <a:chOff x="0" y="0"/>
          <a:chExt cx="0" cy="0"/>
        </a:xfrm>
      </p:grpSpPr>
      <p:pic>
        <p:nvPicPr>
          <p:cNvPr id="3" name="Picture 9" descr="**PPT_graphics MC-4.jpg"/>
          <p:cNvPicPr>
            <a:picLocks noChangeAspect="1"/>
          </p:cNvPicPr>
          <p:nvPr userDrawn="1"/>
        </p:nvPicPr>
        <p:blipFill>
          <a:blip r:embed="rId2"/>
          <a:srcRect/>
          <a:stretch>
            <a:fillRect/>
          </a:stretch>
        </p:blipFill>
        <p:spPr bwMode="auto">
          <a:xfrm>
            <a:off x="0" y="0"/>
            <a:ext cx="9144000" cy="6007100"/>
          </a:xfrm>
          <a:prstGeom prst="rect">
            <a:avLst/>
          </a:prstGeom>
          <a:noFill/>
          <a:ln w="9525">
            <a:noFill/>
            <a:miter lim="800000"/>
            <a:headEnd/>
            <a:tailEnd/>
          </a:ln>
        </p:spPr>
      </p:pic>
      <p:sp>
        <p:nvSpPr>
          <p:cNvPr id="4" name="TextBox 4"/>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lt-LT" sz="4000" b="1" dirty="0">
                <a:solidFill>
                  <a:srgbClr val="236192"/>
                </a:solidFill>
                <a:latin typeface="+mn-lt"/>
                <a:cs typeface="+mn-cs"/>
              </a:rPr>
              <a:t>Dėkoj</a:t>
            </a:r>
            <a:r>
              <a:rPr lang="en-US" sz="4000" b="1" dirty="0" err="1">
                <a:solidFill>
                  <a:srgbClr val="236192"/>
                </a:solidFill>
                <a:latin typeface="+mn-lt"/>
                <a:cs typeface="+mn-cs"/>
              </a:rPr>
              <a:t>ame</a:t>
            </a:r>
            <a:r>
              <a:rPr lang="lt-LT" sz="4000" b="1" dirty="0">
                <a:solidFill>
                  <a:srgbClr val="236192"/>
                </a:solidFill>
                <a:latin typeface="+mn-lt"/>
                <a:cs typeface="+mn-cs"/>
              </a:rPr>
              <a:t> už dėmesį</a:t>
            </a:r>
            <a:endParaRPr lang="en-US" sz="4000" b="1" dirty="0">
              <a:solidFill>
                <a:srgbClr val="236192"/>
              </a:solidFill>
              <a:latin typeface="+mn-lt"/>
              <a:cs typeface="+mn-cs"/>
            </a:endParaRPr>
          </a:p>
        </p:txBody>
      </p:sp>
      <p:sp>
        <p:nvSpPr>
          <p:cNvPr id="5" name="Rectangle 1"/>
          <p:cNvSpPr/>
          <p:nvPr userDrawn="1"/>
        </p:nvSpPr>
        <p:spPr>
          <a:xfrm>
            <a:off x="0" y="6262688"/>
            <a:ext cx="6681788" cy="595312"/>
          </a:xfrm>
          <a:prstGeom prst="rect">
            <a:avLst/>
          </a:prstGeom>
          <a:ln>
            <a:solidFill>
              <a:srgbClr val="FFFFFF"/>
            </a:solidFill>
          </a:ln>
        </p:spPr>
        <p:style>
          <a:lnRef idx="2">
            <a:schemeClr val="dk1"/>
          </a:lnRef>
          <a:fillRef idx="1">
            <a:schemeClr val="lt1"/>
          </a:fillRef>
          <a:effectRef idx="0">
            <a:schemeClr val="dk1"/>
          </a:effectRef>
          <a:fontRef idx="minor">
            <a:schemeClr val="dk1"/>
          </a:fontRef>
        </p:style>
        <p:txBody>
          <a:bodyPr lIns="91237" tIns="45617" rIns="91237" bIns="45617" anchor="ctr"/>
          <a:lstStyle/>
          <a:p>
            <a:pPr algn="ctr" defTabSz="456179" fontAlgn="auto">
              <a:spcBef>
                <a:spcPts val="0"/>
              </a:spcBef>
              <a:spcAft>
                <a:spcPts val="0"/>
              </a:spcAft>
              <a:defRPr/>
            </a:pPr>
            <a:endParaRPr lang="en-US"/>
          </a:p>
        </p:txBody>
      </p:sp>
      <p:pic>
        <p:nvPicPr>
          <p:cNvPr id="6" name="Picture 2" descr="D:\Desktop\2016\WEC\WEC logo LT\WEC LOGO LITHUANIA\Lithuania_LogoPack_WorldEnergyCouncil\JPG\Lithuania_Logo_WorldEnergyCouncil_OrangeBlue_RGB_Small.jpg"/>
          <p:cNvPicPr>
            <a:picLocks noChangeAspect="1" noChangeArrowheads="1"/>
          </p:cNvPicPr>
          <p:nvPr userDrawn="1"/>
        </p:nvPicPr>
        <p:blipFill>
          <a:blip r:embed="rId3"/>
          <a:srcRect/>
          <a:stretch>
            <a:fillRect/>
          </a:stretch>
        </p:blipFill>
        <p:spPr bwMode="auto">
          <a:xfrm>
            <a:off x="6681788" y="385763"/>
            <a:ext cx="1985962" cy="647700"/>
          </a:xfrm>
          <a:prstGeom prst="rect">
            <a:avLst/>
          </a:prstGeom>
          <a:noFill/>
          <a:ln w="9525">
            <a:noFill/>
            <a:miter lim="800000"/>
            <a:headEnd/>
            <a:tailEnd/>
          </a:ln>
        </p:spPr>
      </p:pic>
      <p:sp>
        <p:nvSpPr>
          <p:cNvPr id="18"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rgbClr val="236192"/>
                </a:solidFill>
              </a:defRPr>
            </a:lvl1pPr>
          </a:lstStyle>
          <a:p>
            <a:pPr lvl="0"/>
            <a:r>
              <a:rPr lang="ru-RU" dirty="0"/>
              <a:t>Образец текста</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clusion Slide Blue">
    <p:spTree>
      <p:nvGrpSpPr>
        <p:cNvPr id="1" name=""/>
        <p:cNvGrpSpPr/>
        <p:nvPr/>
      </p:nvGrpSpPr>
      <p:grpSpPr>
        <a:xfrm>
          <a:off x="0" y="0"/>
          <a:ext cx="0" cy="0"/>
          <a:chOff x="0" y="0"/>
          <a:chExt cx="0" cy="0"/>
        </a:xfrm>
      </p:grpSpPr>
      <p:pic>
        <p:nvPicPr>
          <p:cNvPr id="4" name="Picture 26"/>
          <p:cNvPicPr>
            <a:picLocks noChangeAspect="1"/>
          </p:cNvPicPr>
          <p:nvPr userDrawn="1"/>
        </p:nvPicPr>
        <p:blipFill>
          <a:blip r:embed="rId2"/>
          <a:srcRect/>
          <a:stretch>
            <a:fillRect/>
          </a:stretch>
        </p:blipFill>
        <p:spPr bwMode="auto">
          <a:xfrm>
            <a:off x="-17463" y="0"/>
            <a:ext cx="9226551" cy="6937375"/>
          </a:xfrm>
          <a:prstGeom prst="rect">
            <a:avLst/>
          </a:prstGeom>
          <a:noFill/>
          <a:ln w="9525">
            <a:noFill/>
            <a:miter lim="800000"/>
            <a:headEnd/>
            <a:tailEnd/>
          </a:ln>
        </p:spPr>
      </p:pic>
      <p:sp>
        <p:nvSpPr>
          <p:cNvPr id="5" name="TextBox 23"/>
          <p:cNvSpPr txBox="1"/>
          <p:nvPr userDrawn="1"/>
        </p:nvSpPr>
        <p:spPr>
          <a:xfrm>
            <a:off x="430213" y="6262688"/>
            <a:ext cx="8283575" cy="220662"/>
          </a:xfrm>
          <a:prstGeom prst="rect">
            <a:avLst/>
          </a:prstGeom>
          <a:noFill/>
        </p:spPr>
        <p:txBody>
          <a:bodyPr lIns="0" tIns="0" rIns="0" bIns="0">
            <a:spAutoFit/>
          </a:bodyPr>
          <a:lstStyle/>
          <a:p>
            <a:pPr algn="ctr" defTabSz="456179" fontAlgn="auto">
              <a:lnSpc>
                <a:spcPct val="120000"/>
              </a:lnSpc>
              <a:spcBef>
                <a:spcPts val="0"/>
              </a:spcBef>
              <a:spcAft>
                <a:spcPts val="0"/>
              </a:spcAft>
              <a:defRPr/>
            </a:pPr>
            <a:r>
              <a:rPr lang="en-GB" sz="1200" b="1" dirty="0">
                <a:solidFill>
                  <a:srgbClr val="FFFFFF"/>
                </a:solidFill>
                <a:latin typeface="+mn-lt"/>
                <a:cs typeface="+mn-cs"/>
              </a:rPr>
              <a:t>www.wec.lt| Twitter handle - @</a:t>
            </a:r>
            <a:r>
              <a:rPr lang="en-GB" sz="1200" b="1" dirty="0" err="1">
                <a:solidFill>
                  <a:srgbClr val="FFFFFF"/>
                </a:solidFill>
                <a:latin typeface="+mn-lt"/>
                <a:cs typeface="+mn-cs"/>
              </a:rPr>
              <a:t>WEC_Lithuania</a:t>
            </a:r>
            <a:endParaRPr lang="en-US" sz="1200" b="1" dirty="0">
              <a:solidFill>
                <a:srgbClr val="FFFFFF"/>
              </a:solidFill>
              <a:latin typeface="+mn-lt"/>
              <a:cs typeface="+mn-cs"/>
            </a:endParaRPr>
          </a:p>
        </p:txBody>
      </p:sp>
      <p:sp>
        <p:nvSpPr>
          <p:cNvPr id="6" name="TextBox 8"/>
          <p:cNvSpPr txBox="1"/>
          <p:nvPr userDrawn="1"/>
        </p:nvSpPr>
        <p:spPr>
          <a:xfrm>
            <a:off x="430213" y="2398713"/>
            <a:ext cx="8283575" cy="708025"/>
          </a:xfrm>
          <a:prstGeom prst="rect">
            <a:avLst/>
          </a:prstGeom>
          <a:noFill/>
        </p:spPr>
        <p:txBody>
          <a:bodyPr lIns="91237" tIns="45617" rIns="91237" bIns="45617">
            <a:spAutoFit/>
          </a:bodyPr>
          <a:lstStyle/>
          <a:p>
            <a:pPr algn="ctr" defTabSz="456179" fontAlgn="auto">
              <a:spcBef>
                <a:spcPts val="0"/>
              </a:spcBef>
              <a:spcAft>
                <a:spcPts val="0"/>
              </a:spcAft>
              <a:defRPr/>
            </a:pPr>
            <a:r>
              <a:rPr lang="en-US" sz="4000" b="1" dirty="0">
                <a:solidFill>
                  <a:srgbClr val="FFFFFF"/>
                </a:solidFill>
                <a:latin typeface="+mn-lt"/>
                <a:cs typeface="+mn-cs"/>
              </a:rPr>
              <a:t>Thank you</a:t>
            </a:r>
          </a:p>
        </p:txBody>
      </p:sp>
      <p:pic>
        <p:nvPicPr>
          <p:cNvPr id="7" name="Picture 7"/>
          <p:cNvPicPr>
            <a:picLocks noChangeAspect="1"/>
          </p:cNvPicPr>
          <p:nvPr userDrawn="1"/>
        </p:nvPicPr>
        <p:blipFill>
          <a:blip r:embed="rId3"/>
          <a:srcRect/>
          <a:stretch>
            <a:fillRect/>
          </a:stretch>
        </p:blipFill>
        <p:spPr bwMode="auto">
          <a:xfrm>
            <a:off x="6588125" y="360363"/>
            <a:ext cx="2238375" cy="728662"/>
          </a:xfrm>
          <a:prstGeom prst="rect">
            <a:avLst/>
          </a:prstGeom>
          <a:noFill/>
          <a:ln w="9525">
            <a:noFill/>
            <a:miter lim="800000"/>
            <a:headEnd/>
            <a:tailEnd/>
          </a:ln>
        </p:spPr>
      </p:pic>
      <p:sp>
        <p:nvSpPr>
          <p:cNvPr id="25" name="Text Placeholder 17"/>
          <p:cNvSpPr>
            <a:spLocks noGrp="1"/>
          </p:cNvSpPr>
          <p:nvPr>
            <p:ph type="body" sz="quarter" idx="11"/>
          </p:nvPr>
        </p:nvSpPr>
        <p:spPr>
          <a:xfrm>
            <a:off x="429679" y="3950074"/>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
        <p:nvSpPr>
          <p:cNvPr id="26" name="Text Placeholder 17"/>
          <p:cNvSpPr>
            <a:spLocks noGrp="1"/>
          </p:cNvSpPr>
          <p:nvPr>
            <p:ph type="body" sz="quarter" idx="12"/>
          </p:nvPr>
        </p:nvSpPr>
        <p:spPr>
          <a:xfrm>
            <a:off x="429679" y="4230350"/>
            <a:ext cx="8284642" cy="280276"/>
          </a:xfrm>
        </p:spPr>
        <p:txBody>
          <a:bodyPr>
            <a:noAutofit/>
          </a:bodyPr>
          <a:lstStyle>
            <a:lvl1pPr marL="0" indent="0" algn="ctr">
              <a:buNone/>
              <a:defRPr sz="1200" baseline="0">
                <a:solidFill>
                  <a:schemeClr val="bg1"/>
                </a:solidFill>
              </a:defRPr>
            </a:lvl1pPr>
          </a:lstStyle>
          <a:p>
            <a:pPr lvl="0"/>
            <a:r>
              <a:rPr lang="ru-RU" dirty="0"/>
              <a:t>Образец текста</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DCC8FC72-0757-4F6E-903B-2316BCE3487C}" type="slidenum">
              <a:rPr lang="lv-LV"/>
              <a:pPr/>
              <a:t>‹#›</a:t>
            </a:fld>
            <a:endParaRPr lang="lv-LV"/>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809F0E68-8C33-40A9-901F-F9EAC182AB1D}" type="slidenum">
              <a:rPr lang="lv-LV"/>
              <a:pPr/>
              <a:t>‹#›</a:t>
            </a:fld>
            <a:endParaRPr lang="lv-LV"/>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A2A493D3-4941-4DBD-BFF3-DFB6A7C125C3}" type="slidenum">
              <a:rPr lang="lv-LV"/>
              <a:pPr/>
              <a:t>‹#›</a:t>
            </a:fld>
            <a:endParaRPr lang="lv-LV"/>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55393393-170B-4D6D-BBF8-BFB52D9FE657}" type="slidenum">
              <a:rPr lang="lv-LV"/>
              <a:pPr/>
              <a:t>‹#›</a:t>
            </a:fld>
            <a:endParaRPr lang="lv-LV"/>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5D297F3B-A3D6-44D9-A6C4-F3FDC565BCBC}" type="slidenum">
              <a:rPr lang="lv-LV"/>
              <a:pPr/>
              <a:t>‹#›</a:t>
            </a:fld>
            <a:endParaRPr lang="lv-LV"/>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0E17F3F8-38FA-4E39-AA89-3A564E5772B7}" type="slidenum">
              <a:rPr lang="lv-LV"/>
              <a:pPr/>
              <a:t>‹#›</a:t>
            </a:fld>
            <a:endParaRPr lang="lv-LV"/>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535ADEB9-8A5D-4A69-AFF4-377FA3D9ED94}" type="slidenum">
              <a:rPr lang="lv-LV"/>
              <a:pPr/>
              <a:t>‹#›</a:t>
            </a:fld>
            <a:endParaRPr lang="lv-LV"/>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95EEB059-D648-44FB-BDBA-AFD1463F1286}" type="slidenum">
              <a:rPr lang="lv-LV"/>
              <a:pPr/>
              <a:t>‹#›</a:t>
            </a:fld>
            <a:endParaRPr lang="lv-LV"/>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61618EC1-7ADB-4BCA-89D7-CA17E39D87EF}" type="slidenum">
              <a:rPr lang="lv-LV"/>
              <a:pPr/>
              <a:t>‹#›</a:t>
            </a:fld>
            <a:endParaRPr lang="lv-LV"/>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8B2B6983-9994-4DC9-80BA-9CC5E2F82909}" type="slidenum">
              <a:rPr lang="lv-LV"/>
              <a:pPr/>
              <a:t>‹#›</a:t>
            </a:fld>
            <a:endParaRPr lang="lv-LV"/>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9959D34A-1CA3-4361-AC95-17A9713315F2}" type="slidenum">
              <a:rPr lang="lv-LV"/>
              <a:pPr/>
              <a:t>‹#›</a:t>
            </a:fld>
            <a:endParaRPr lang="lv-LV"/>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9C80EF28-551D-43CE-8BFC-E4EAEF4ABEFA}" type="slidenum">
              <a:rPr lang="lv-LV"/>
              <a:pPr/>
              <a:t>‹#›</a:t>
            </a:fld>
            <a:endParaRPr lang="lv-LV"/>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page">
    <p:spTree>
      <p:nvGrpSpPr>
        <p:cNvPr id="1" name=""/>
        <p:cNvGrpSpPr/>
        <p:nvPr/>
      </p:nvGrpSpPr>
      <p:grpSpPr>
        <a:xfrm>
          <a:off x="0" y="0"/>
          <a:ext cx="0" cy="0"/>
          <a:chOff x="0" y="0"/>
          <a:chExt cx="0" cy="0"/>
        </a:xfrm>
      </p:grpSpPr>
      <p:pic>
        <p:nvPicPr>
          <p:cNvPr id="4" name="Picture 1"/>
          <p:cNvPicPr>
            <a:picLocks noChangeAspect="1"/>
          </p:cNvPicPr>
          <p:nvPr userDrawn="1"/>
        </p:nvPicPr>
        <p:blipFill>
          <a:blip r:embed="rId2"/>
          <a:srcRect/>
          <a:stretch>
            <a:fillRect/>
          </a:stretch>
        </p:blipFill>
        <p:spPr bwMode="auto">
          <a:xfrm>
            <a:off x="0" y="182563"/>
            <a:ext cx="9144000" cy="6702425"/>
          </a:xfrm>
          <a:prstGeom prst="rect">
            <a:avLst/>
          </a:prstGeom>
          <a:noFill/>
          <a:ln w="9525">
            <a:noFill/>
            <a:miter lim="800000"/>
            <a:headEnd/>
            <a:tailEnd/>
          </a:ln>
        </p:spPr>
      </p:pic>
      <p:pic>
        <p:nvPicPr>
          <p:cNvPr id="5" name="Picture 21"/>
          <p:cNvPicPr>
            <a:picLocks noChangeAspect="1" noChangeArrowheads="1"/>
          </p:cNvPicPr>
          <p:nvPr userDrawn="1"/>
        </p:nvPicPr>
        <p:blipFill>
          <a:blip r:embed="rId3"/>
          <a:srcRect/>
          <a:stretch>
            <a:fillRect/>
          </a:stretch>
        </p:blipFill>
        <p:spPr bwMode="auto">
          <a:xfrm>
            <a:off x="511175" y="549275"/>
            <a:ext cx="1757363" cy="365125"/>
          </a:xfrm>
          <a:prstGeom prst="rect">
            <a:avLst/>
          </a:prstGeom>
          <a:noFill/>
          <a:ln w="9525">
            <a:noFill/>
            <a:miter lim="800000"/>
            <a:headEnd/>
            <a:tailEnd/>
          </a:ln>
        </p:spPr>
      </p:pic>
      <p:sp>
        <p:nvSpPr>
          <p:cNvPr id="17" name="Title 16"/>
          <p:cNvSpPr>
            <a:spLocks noGrp="1"/>
          </p:cNvSpPr>
          <p:nvPr>
            <p:ph type="title"/>
          </p:nvPr>
        </p:nvSpPr>
        <p:spPr>
          <a:xfrm>
            <a:off x="468313" y="1844842"/>
            <a:ext cx="3959226" cy="1932693"/>
          </a:xfrm>
          <a:noFill/>
          <a:ln>
            <a:noFill/>
          </a:ln>
          <a:effectLst/>
          <a:extLst/>
        </p:spPr>
        <p:txBody>
          <a:bodyPr>
            <a:normAutofit/>
          </a:bodyPr>
          <a:lstStyle>
            <a:lvl1pPr>
              <a:defRPr lang="lv-LV" sz="3200" kern="1200" baseline="0" dirty="0">
                <a:solidFill>
                  <a:srgbClr val="77932C"/>
                </a:solidFill>
                <a:latin typeface="Arial" charset="0"/>
                <a:ea typeface="+mn-ea"/>
                <a:cs typeface="Arial" charset="0"/>
              </a:defRPr>
            </a:lvl1pPr>
          </a:lstStyle>
          <a:p>
            <a:pPr lvl="0"/>
            <a:r>
              <a:rPr lang="en-US" dirty="0"/>
              <a:t>Click to edit Master title style</a:t>
            </a:r>
            <a:endParaRPr lang="lv-LV" dirty="0"/>
          </a:p>
        </p:txBody>
      </p:sp>
      <p:sp>
        <p:nvSpPr>
          <p:cNvPr id="6" name="Text Placeholder 5"/>
          <p:cNvSpPr>
            <a:spLocks noGrp="1"/>
          </p:cNvSpPr>
          <p:nvPr>
            <p:ph type="body" sz="quarter" idx="10"/>
          </p:nvPr>
        </p:nvSpPr>
        <p:spPr>
          <a:xfrm>
            <a:off x="468316" y="3778251"/>
            <a:ext cx="3959225" cy="298822"/>
          </a:xfrm>
        </p:spPr>
        <p:txBody>
          <a:bodyPr/>
          <a:lstStyle>
            <a:lvl1pPr marL="0" indent="0">
              <a:buNone/>
              <a:defRPr baseline="0"/>
            </a:lvl1pPr>
          </a:lstStyle>
          <a:p>
            <a:pPr lvl="0"/>
            <a:r>
              <a:rPr lang="en-US"/>
              <a:t>Click to edit Master text styles</a:t>
            </a:r>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30" y="692696"/>
            <a:ext cx="8351838"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4" name="Rectangle 16"/>
          <p:cNvSpPr>
            <a:spLocks noGrp="1" noChangeArrowheads="1"/>
          </p:cNvSpPr>
          <p:nvPr>
            <p:ph type="dt" sz="half" idx="13"/>
          </p:nvPr>
        </p:nvSpPr>
        <p:spPr/>
        <p:txBody>
          <a:bodyPr/>
          <a:lstStyle>
            <a:lvl1pPr>
              <a:defRPr/>
            </a:lvl1pPr>
          </a:lstStyle>
          <a:p>
            <a:endParaRPr lang="lv-LV"/>
          </a:p>
        </p:txBody>
      </p:sp>
      <p:sp>
        <p:nvSpPr>
          <p:cNvPr id="5" name="Rectangle 18"/>
          <p:cNvSpPr>
            <a:spLocks noGrp="1" noChangeArrowheads="1"/>
          </p:cNvSpPr>
          <p:nvPr>
            <p:ph type="sldNum" sz="quarter" idx="14"/>
          </p:nvPr>
        </p:nvSpPr>
        <p:spPr/>
        <p:txBody>
          <a:bodyPr/>
          <a:lstStyle>
            <a:lvl1pPr>
              <a:defRPr/>
            </a:lvl1pPr>
          </a:lstStyle>
          <a:p>
            <a:fld id="{0E151CAE-ECF6-4D0B-AD5A-331349F95140}" type="slidenum">
              <a:rPr lang="lv-LV"/>
              <a:pPr/>
              <a:t>‹#›</a:t>
            </a:fld>
            <a:endParaRPr lang="lv-LV"/>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323528" y="692696"/>
            <a:ext cx="4104456" cy="5616624"/>
          </a:xfrm>
        </p:spPr>
        <p:txBody>
          <a:bodyPr/>
          <a:lstStyle/>
          <a:p>
            <a:pPr lvl="0"/>
            <a:endParaRPr lang="lv-LV" dirty="0"/>
          </a:p>
        </p:txBody>
      </p:sp>
      <p:sp>
        <p:nvSpPr>
          <p:cNvPr id="2" name="Title 1"/>
          <p:cNvSpPr>
            <a:spLocks noGrp="1"/>
          </p:cNvSpPr>
          <p:nvPr>
            <p:ph type="title"/>
          </p:nvPr>
        </p:nvSpPr>
        <p:spPr/>
        <p:txBody>
          <a:bodyPr/>
          <a:lstStyle/>
          <a:p>
            <a:r>
              <a:rPr lang="en-US"/>
              <a:t>Click to edit Master title style</a:t>
            </a:r>
            <a:endParaRPr lang="lv-LV"/>
          </a:p>
        </p:txBody>
      </p:sp>
      <p:sp>
        <p:nvSpPr>
          <p:cNvPr id="6" name="Content Placeholder 6"/>
          <p:cNvSpPr>
            <a:spLocks noGrp="1"/>
          </p:cNvSpPr>
          <p:nvPr>
            <p:ph sz="quarter" idx="13"/>
          </p:nvPr>
        </p:nvSpPr>
        <p:spPr>
          <a:xfrm>
            <a:off x="4572000" y="692696"/>
            <a:ext cx="4104456" cy="5616624"/>
          </a:xfrm>
        </p:spPr>
        <p:txBody>
          <a:bodyPr/>
          <a:lstStyle/>
          <a:p>
            <a:pPr lvl="0"/>
            <a:endParaRPr lang="lv-LV" dirty="0"/>
          </a:p>
        </p:txBody>
      </p:sp>
      <p:sp>
        <p:nvSpPr>
          <p:cNvPr id="5" name="Rectangle 16"/>
          <p:cNvSpPr>
            <a:spLocks noGrp="1" noChangeArrowheads="1"/>
          </p:cNvSpPr>
          <p:nvPr>
            <p:ph type="dt" sz="half" idx="14"/>
          </p:nvPr>
        </p:nvSpPr>
        <p:spPr/>
        <p:txBody>
          <a:bodyPr/>
          <a:lstStyle>
            <a:lvl1pPr>
              <a:defRPr/>
            </a:lvl1pPr>
          </a:lstStyle>
          <a:p>
            <a:endParaRPr lang="lv-LV"/>
          </a:p>
        </p:txBody>
      </p:sp>
      <p:sp>
        <p:nvSpPr>
          <p:cNvPr id="8" name="Rectangle 18"/>
          <p:cNvSpPr>
            <a:spLocks noGrp="1" noChangeArrowheads="1"/>
          </p:cNvSpPr>
          <p:nvPr>
            <p:ph type="sldNum" sz="quarter" idx="15"/>
          </p:nvPr>
        </p:nvSpPr>
        <p:spPr/>
        <p:txBody>
          <a:bodyPr/>
          <a:lstStyle>
            <a:lvl1pPr>
              <a:defRPr/>
            </a:lvl1pPr>
          </a:lstStyle>
          <a:p>
            <a:fld id="{4280D0DF-649C-43EB-BFED-B032F94963C1}" type="slidenum">
              <a:rPr lang="lv-LV"/>
              <a:pPr/>
              <a:t>‹#›</a:t>
            </a:fld>
            <a:endParaRPr lang="lv-LV"/>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Of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lv-LV" dirty="0"/>
          </a:p>
        </p:txBody>
      </p:sp>
      <p:sp>
        <p:nvSpPr>
          <p:cNvPr id="5" name="Content Placeholder 22"/>
          <p:cNvSpPr>
            <a:spLocks noGrp="1"/>
          </p:cNvSpPr>
          <p:nvPr>
            <p:ph sz="quarter" idx="15"/>
          </p:nvPr>
        </p:nvSpPr>
        <p:spPr>
          <a:xfrm>
            <a:off x="323851" y="1268765"/>
            <a:ext cx="8370448" cy="4320480"/>
          </a:xfrm>
          <a:prstGeom prst="rect">
            <a:avLst/>
          </a:prstGeom>
          <a:noFill/>
          <a:ln>
            <a:noFill/>
          </a:ln>
          <a:effectLst/>
          <a:extLst/>
        </p:spPr>
        <p:txBody>
          <a:bodyPr/>
          <a:lstStyle>
            <a:lvl1pPr>
              <a:defRPr lang="en-US" sz="1800" dirty="0" smtClean="0">
                <a:solidFill>
                  <a:schemeClr val="tx2"/>
                </a:solidFill>
              </a:defRPr>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p:txBody>
      </p:sp>
      <p:sp>
        <p:nvSpPr>
          <p:cNvPr id="4" name="Rectangle 16"/>
          <p:cNvSpPr>
            <a:spLocks noGrp="1" noChangeArrowheads="1"/>
          </p:cNvSpPr>
          <p:nvPr>
            <p:ph type="dt" sz="half" idx="16"/>
          </p:nvPr>
        </p:nvSpPr>
        <p:spPr/>
        <p:txBody>
          <a:bodyPr/>
          <a:lstStyle>
            <a:lvl1pPr>
              <a:defRPr/>
            </a:lvl1pPr>
          </a:lstStyle>
          <a:p>
            <a:endParaRPr lang="lv-LV"/>
          </a:p>
        </p:txBody>
      </p:sp>
      <p:sp>
        <p:nvSpPr>
          <p:cNvPr id="6" name="Rectangle 18"/>
          <p:cNvSpPr>
            <a:spLocks noGrp="1" noChangeArrowheads="1"/>
          </p:cNvSpPr>
          <p:nvPr>
            <p:ph type="sldNum" sz="quarter" idx="17"/>
          </p:nvPr>
        </p:nvSpPr>
        <p:spPr/>
        <p:txBody>
          <a:bodyPr/>
          <a:lstStyle>
            <a:lvl1pPr>
              <a:defRPr/>
            </a:lvl1pPr>
          </a:lstStyle>
          <a:p>
            <a:fld id="{9ABE88E0-2048-49BC-9E56-2BBA94B00C83}" type="slidenum">
              <a:rPr lang="lv-LV"/>
              <a:pPr/>
              <a:t>‹#›</a:t>
            </a:fld>
            <a:endParaRPr lang="lv-LV"/>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9" name="Straight Connector 8"/>
          <p:cNvCxnSpPr/>
          <p:nvPr userDrawn="1"/>
        </p:nvCxnSpPr>
        <p:spPr>
          <a:xfrm>
            <a:off x="417513" y="1111250"/>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417513" y="4900613"/>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417513" y="3006725"/>
            <a:ext cx="8170862" cy="0"/>
          </a:xfrm>
          <a:prstGeom prst="line">
            <a:avLst/>
          </a:prstGeom>
          <a:ln w="9525">
            <a:solidFill>
              <a:srgbClr val="77932C"/>
            </a:solidFill>
          </a:ln>
        </p:spPr>
        <p:style>
          <a:lnRef idx="1">
            <a:schemeClr val="accent1"/>
          </a:lnRef>
          <a:fillRef idx="0">
            <a:schemeClr val="accent1"/>
          </a:fillRef>
          <a:effectRef idx="0">
            <a:schemeClr val="accent1"/>
          </a:effectRef>
          <a:fontRef idx="minor">
            <a:schemeClr val="tx1"/>
          </a:fontRef>
        </p:style>
      </p:cxnSp>
      <p:sp>
        <p:nvSpPr>
          <p:cNvPr id="16" name="Content Placeholder 22"/>
          <p:cNvSpPr>
            <a:spLocks noGrp="1"/>
          </p:cNvSpPr>
          <p:nvPr>
            <p:ph sz="quarter" idx="17"/>
          </p:nvPr>
        </p:nvSpPr>
        <p:spPr>
          <a:xfrm>
            <a:off x="323854" y="1173239"/>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17" name="Text Placeholder 12"/>
          <p:cNvSpPr>
            <a:spLocks noGrp="1"/>
          </p:cNvSpPr>
          <p:nvPr>
            <p:ph type="body" sz="quarter" idx="24"/>
          </p:nvPr>
        </p:nvSpPr>
        <p:spPr>
          <a:xfrm>
            <a:off x="323530" y="692699"/>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50" name="Title 49"/>
          <p:cNvSpPr>
            <a:spLocks noGrp="1"/>
          </p:cNvSpPr>
          <p:nvPr>
            <p:ph type="title"/>
          </p:nvPr>
        </p:nvSpPr>
        <p:spPr/>
        <p:txBody>
          <a:bodyPr/>
          <a:lstStyle/>
          <a:p>
            <a:r>
              <a:rPr lang="en-US" dirty="0"/>
              <a:t>Click to edit Master title style</a:t>
            </a:r>
            <a:endParaRPr lang="lv-LV" dirty="0"/>
          </a:p>
        </p:txBody>
      </p:sp>
      <p:sp>
        <p:nvSpPr>
          <p:cNvPr id="19" name="Content Placeholder 22"/>
          <p:cNvSpPr>
            <a:spLocks noGrp="1"/>
          </p:cNvSpPr>
          <p:nvPr>
            <p:ph sz="quarter" idx="28"/>
          </p:nvPr>
        </p:nvSpPr>
        <p:spPr>
          <a:xfrm>
            <a:off x="323854" y="4962513"/>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29" name="Text Placeholder 12"/>
          <p:cNvSpPr>
            <a:spLocks noGrp="1"/>
          </p:cNvSpPr>
          <p:nvPr>
            <p:ph type="body" sz="quarter" idx="30"/>
          </p:nvPr>
        </p:nvSpPr>
        <p:spPr>
          <a:xfrm>
            <a:off x="323530" y="4481971"/>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31" name="Content Placeholder 22"/>
          <p:cNvSpPr>
            <a:spLocks noGrp="1"/>
          </p:cNvSpPr>
          <p:nvPr>
            <p:ph sz="quarter" idx="31"/>
          </p:nvPr>
        </p:nvSpPr>
        <p:spPr>
          <a:xfrm>
            <a:off x="323854" y="3068960"/>
            <a:ext cx="8352605" cy="1343190"/>
          </a:xfrm>
          <a:prstGeom prst="rect">
            <a:avLst/>
          </a:prstGeom>
          <a:noFill/>
          <a:ln>
            <a:noFill/>
          </a:ln>
          <a:effectLst/>
          <a:extLst/>
        </p:spPr>
        <p:txBody>
          <a:bodyPr/>
          <a:lstStyle>
            <a:lvl1pPr>
              <a:defRPr lang="en-US" dirty="0" smtClean="0"/>
            </a:lvl1pPr>
            <a:lvl2pPr>
              <a:defRPr lang="en-US" dirty="0" smtClean="0"/>
            </a:lvl2pPr>
            <a:lvl3pPr>
              <a:defRPr lang="en-US" dirty="0" smtClean="0"/>
            </a:lvl3pPr>
            <a:lvl4pPr>
              <a:defRPr lang="en-US" dirty="0" smtClean="0"/>
            </a:lvl4pPr>
            <a:lvl5pPr>
              <a:defRPr lang="lv-LV"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v-LV" dirty="0"/>
          </a:p>
        </p:txBody>
      </p:sp>
      <p:sp>
        <p:nvSpPr>
          <p:cNvPr id="32" name="Text Placeholder 12"/>
          <p:cNvSpPr>
            <a:spLocks noGrp="1"/>
          </p:cNvSpPr>
          <p:nvPr>
            <p:ph type="body" sz="quarter" idx="32"/>
          </p:nvPr>
        </p:nvSpPr>
        <p:spPr>
          <a:xfrm>
            <a:off x="323530" y="2588420"/>
            <a:ext cx="8352928" cy="432048"/>
          </a:xfrm>
          <a:prstGeom prst="rect">
            <a:avLst/>
          </a:prstGeom>
          <a:noFill/>
          <a:ln>
            <a:noFill/>
          </a:ln>
          <a:effectLst/>
          <a:extLst/>
        </p:spPr>
        <p:txBody>
          <a:bodyPr anchor="b">
            <a:normAutofit/>
          </a:bodyPr>
          <a:lstStyle>
            <a:lvl1pPr marL="0" indent="0">
              <a:buNone/>
              <a:defRPr lang="en-US" sz="1800" kern="0" dirty="0" smtClean="0">
                <a:solidFill>
                  <a:srgbClr val="77932C"/>
                </a:solidFill>
                <a:latin typeface="+mj-lt"/>
                <a:ea typeface="+mj-ea"/>
                <a:cs typeface="+mj-cs"/>
              </a:defRPr>
            </a:lvl1pPr>
          </a:lstStyle>
          <a:p>
            <a:pPr lvl="0"/>
            <a:r>
              <a:rPr lang="en-US" dirty="0"/>
              <a:t>Click to edit Master text</a:t>
            </a:r>
            <a:r>
              <a:rPr lang="lv-LV" dirty="0"/>
              <a:t> </a:t>
            </a:r>
            <a:r>
              <a:rPr lang="en-US" dirty="0"/>
              <a:t>styles</a:t>
            </a:r>
          </a:p>
        </p:txBody>
      </p:sp>
      <p:sp>
        <p:nvSpPr>
          <p:cNvPr id="12" name="Date Placeholder 2"/>
          <p:cNvSpPr>
            <a:spLocks noGrp="1"/>
          </p:cNvSpPr>
          <p:nvPr>
            <p:ph type="dt" sz="half" idx="33"/>
          </p:nvPr>
        </p:nvSpPr>
        <p:spPr/>
        <p:txBody>
          <a:bodyPr/>
          <a:lstStyle>
            <a:lvl1pPr>
              <a:defRPr/>
            </a:lvl1pPr>
          </a:lstStyle>
          <a:p>
            <a:endParaRPr lang="lv-LV"/>
          </a:p>
        </p:txBody>
      </p:sp>
      <p:sp>
        <p:nvSpPr>
          <p:cNvPr id="13" name="Slide Number Placeholder 3"/>
          <p:cNvSpPr>
            <a:spLocks noGrp="1"/>
          </p:cNvSpPr>
          <p:nvPr>
            <p:ph type="sldNum" sz="quarter" idx="34"/>
          </p:nvPr>
        </p:nvSpPr>
        <p:spPr/>
        <p:txBody>
          <a:bodyPr/>
          <a:lstStyle>
            <a:lvl1pPr>
              <a:defRPr/>
            </a:lvl1pPr>
          </a:lstStyle>
          <a:p>
            <a:fld id="{CE114335-20B2-428F-9961-206CB48CF821}" type="slidenum">
              <a:rPr lang="lv-LV"/>
              <a:pPr/>
              <a:t>‹#›</a:t>
            </a:fld>
            <a:endParaRPr lang="lv-LV"/>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18.xml"/><Relationship Id="rId7"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10" Type="http://schemas.openxmlformats.org/officeDocument/2006/relationships/image" Target="../media/image9.jpeg"/><Relationship Id="rId4" Type="http://schemas.openxmlformats.org/officeDocument/2006/relationships/slideLayout" Target="../slideLayouts/slideLayout19.xml"/><Relationship Id="rId9" Type="http://schemas.openxmlformats.org/officeDocument/2006/relationships/image" Target="../media/image8.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24.xml"/><Relationship Id="rId7"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image" Target="../media/image9.jpeg"/><Relationship Id="rId4" Type="http://schemas.openxmlformats.org/officeDocument/2006/relationships/slideLayout" Target="../slideLayouts/slideLayout25.xml"/><Relationship Id="rId9"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30.xml"/><Relationship Id="rId7" Type="http://schemas.openxmlformats.org/officeDocument/2006/relationships/theme" Target="../theme/theme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9.jpeg"/><Relationship Id="rId4" Type="http://schemas.openxmlformats.org/officeDocument/2006/relationships/slideLayout" Target="../slideLayouts/slideLayout31.xml"/><Relationship Id="rId9" Type="http://schemas.openxmlformats.org/officeDocument/2006/relationships/image" Target="../media/image8.pn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36.xml"/><Relationship Id="rId7"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10" Type="http://schemas.openxmlformats.org/officeDocument/2006/relationships/image" Target="../media/image9.jpeg"/><Relationship Id="rId4" Type="http://schemas.openxmlformats.org/officeDocument/2006/relationships/slideLayout" Target="../slideLayouts/slideLayout37.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55588" y="374650"/>
            <a:ext cx="6311900" cy="9429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it-IT" smtClean="0"/>
              <a:t>Click to edit master title style it should be no longer than two lines</a:t>
            </a:r>
            <a:endParaRPr lang="en-US" smtClean="0"/>
          </a:p>
        </p:txBody>
      </p:sp>
      <p:sp>
        <p:nvSpPr>
          <p:cNvPr id="1027" name="Text Placeholder 2"/>
          <p:cNvSpPr>
            <a:spLocks noGrp="1"/>
          </p:cNvSpPr>
          <p:nvPr>
            <p:ph type="body" idx="1"/>
          </p:nvPr>
        </p:nvSpPr>
        <p:spPr bwMode="auto">
          <a:xfrm>
            <a:off x="457200" y="1511300"/>
            <a:ext cx="8229600" cy="4525963"/>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smtClean="0"/>
          </a:p>
        </p:txBody>
      </p:sp>
      <p:sp>
        <p:nvSpPr>
          <p:cNvPr id="5" name="Slide Number Placeholder 2"/>
          <p:cNvSpPr>
            <a:spLocks noGrp="1"/>
          </p:cNvSpPr>
          <p:nvPr>
            <p:ph type="sldNum" sz="quarter" idx="4"/>
          </p:nvPr>
        </p:nvSpPr>
        <p:spPr>
          <a:xfrm>
            <a:off x="6567488" y="6248400"/>
            <a:ext cx="2133600" cy="365125"/>
          </a:xfrm>
          <a:prstGeom prst="rect">
            <a:avLst/>
          </a:prstGeom>
        </p:spPr>
        <p:txBody>
          <a:bodyPr lIns="91237" tIns="45617" rIns="91237" bIns="45617" anchor="b"/>
          <a:lstStyle>
            <a:lvl1pPr algn="r" defTabSz="456179" fontAlgn="auto">
              <a:lnSpc>
                <a:spcPts val="1500"/>
              </a:lnSpc>
              <a:spcBef>
                <a:spcPts val="0"/>
              </a:spcBef>
              <a:spcAft>
                <a:spcPts val="0"/>
              </a:spcAft>
              <a:defRPr sz="1000" b="1" smtClean="0">
                <a:solidFill>
                  <a:schemeClr val="bg2"/>
                </a:solidFill>
                <a:latin typeface="+mn-lt"/>
                <a:cs typeface="+mn-cs"/>
              </a:defRPr>
            </a:lvl1pPr>
          </a:lstStyle>
          <a:p>
            <a:pPr>
              <a:defRPr/>
            </a:pPr>
            <a:fld id="{B68808FF-F90F-4695-91BE-D8FE31CF59F2}" type="slidenum">
              <a:rPr lang="en-US"/>
              <a:pPr>
                <a:defRPr/>
              </a:pPr>
              <a:t>‹#›</a:t>
            </a:fld>
            <a:endParaRPr lang="en-US" dirty="0"/>
          </a:p>
        </p:txBody>
      </p:sp>
      <p:sp>
        <p:nvSpPr>
          <p:cNvPr id="7" name="TextBox 6"/>
          <p:cNvSpPr txBox="1"/>
          <p:nvPr userDrawn="1"/>
        </p:nvSpPr>
        <p:spPr>
          <a:xfrm>
            <a:off x="128588" y="6367463"/>
            <a:ext cx="6438900" cy="246062"/>
          </a:xfrm>
          <a:prstGeom prst="rect">
            <a:avLst/>
          </a:prstGeom>
          <a:noFill/>
        </p:spPr>
        <p:txBody>
          <a:bodyPr lIns="91237" tIns="45617" rIns="91237" bIns="45617" anchor="b"/>
          <a:lstStyle/>
          <a:p>
            <a:pPr defTabSz="456179" fontAlgn="auto">
              <a:spcBef>
                <a:spcPts val="0"/>
              </a:spcBef>
              <a:spcAft>
                <a:spcPts val="0"/>
              </a:spcAft>
              <a:defRPr/>
            </a:pPr>
            <a:r>
              <a:rPr lang="en-GB" sz="1000" dirty="0">
                <a:solidFill>
                  <a:schemeClr val="bg2"/>
                </a:solidFill>
                <a:latin typeface="+mn-lt"/>
                <a:cs typeface="+mn-cs"/>
              </a:rPr>
              <a:t>© ENERGY RESEARCH AGENCY, 2023</a:t>
            </a:r>
            <a:endParaRPr lang="en-GB" sz="1000" dirty="0">
              <a:solidFill>
                <a:schemeClr val="bg2"/>
              </a:solidFill>
              <a:latin typeface="+mn-lt"/>
              <a:cs typeface="Arial"/>
            </a:endParaRPr>
          </a:p>
        </p:txBody>
      </p:sp>
      <p:pic>
        <p:nvPicPr>
          <p:cNvPr id="1030" name="Picture 9"/>
          <p:cNvPicPr>
            <a:picLocks noChangeAspect="1"/>
          </p:cNvPicPr>
          <p:nvPr userDrawn="1"/>
        </p:nvPicPr>
        <p:blipFill>
          <a:blip r:embed="rId17"/>
          <a:srcRect/>
          <a:stretch>
            <a:fillRect/>
          </a:stretch>
        </p:blipFill>
        <p:spPr bwMode="auto">
          <a:xfrm>
            <a:off x="5905500" y="0"/>
            <a:ext cx="3238500" cy="17907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49" r:id="rId5"/>
    <p:sldLayoutId id="2147483748" r:id="rId6"/>
    <p:sldLayoutId id="2147483754" r:id="rId7"/>
    <p:sldLayoutId id="2147483747" r:id="rId8"/>
    <p:sldLayoutId id="2147483746" r:id="rId9"/>
    <p:sldLayoutId id="2147483745" r:id="rId10"/>
    <p:sldLayoutId id="2147483744" r:id="rId11"/>
    <p:sldLayoutId id="2147483743" r:id="rId12"/>
    <p:sldLayoutId id="2147483755" r:id="rId13"/>
    <p:sldLayoutId id="2147483756" r:id="rId14"/>
    <p:sldLayoutId id="2147483757" r:id="rId15"/>
  </p:sldLayoutIdLst>
  <p:transition/>
  <p:hf hdr="0" ftr="0" dt="0"/>
  <p:txStyles>
    <p:titleStyle>
      <a:lvl1pPr algn="l" defTabSz="455613" rtl="0" fontAlgn="base">
        <a:spcBef>
          <a:spcPct val="0"/>
        </a:spcBef>
        <a:spcAft>
          <a:spcPct val="0"/>
        </a:spcAft>
        <a:defRPr sz="2800" b="1" kern="1200">
          <a:solidFill>
            <a:schemeClr val="bg2"/>
          </a:solidFill>
          <a:latin typeface="+mj-lt"/>
          <a:ea typeface="+mj-ea"/>
          <a:cs typeface="+mj-cs"/>
        </a:defRPr>
      </a:lvl1pPr>
      <a:lvl2pPr algn="l" defTabSz="455613" rtl="0" fontAlgn="base">
        <a:spcBef>
          <a:spcPct val="0"/>
        </a:spcBef>
        <a:spcAft>
          <a:spcPct val="0"/>
        </a:spcAft>
        <a:defRPr sz="2800" b="1">
          <a:solidFill>
            <a:schemeClr val="bg2"/>
          </a:solidFill>
          <a:latin typeface="Arial" charset="0"/>
        </a:defRPr>
      </a:lvl2pPr>
      <a:lvl3pPr algn="l" defTabSz="455613" rtl="0" fontAlgn="base">
        <a:spcBef>
          <a:spcPct val="0"/>
        </a:spcBef>
        <a:spcAft>
          <a:spcPct val="0"/>
        </a:spcAft>
        <a:defRPr sz="2800" b="1">
          <a:solidFill>
            <a:schemeClr val="bg2"/>
          </a:solidFill>
          <a:latin typeface="Arial" charset="0"/>
        </a:defRPr>
      </a:lvl3pPr>
      <a:lvl4pPr algn="l" defTabSz="455613" rtl="0" fontAlgn="base">
        <a:spcBef>
          <a:spcPct val="0"/>
        </a:spcBef>
        <a:spcAft>
          <a:spcPct val="0"/>
        </a:spcAft>
        <a:defRPr sz="2800" b="1">
          <a:solidFill>
            <a:schemeClr val="bg2"/>
          </a:solidFill>
          <a:latin typeface="Arial" charset="0"/>
        </a:defRPr>
      </a:lvl4pPr>
      <a:lvl5pPr algn="l" defTabSz="455613" rtl="0" fontAlgn="base">
        <a:spcBef>
          <a:spcPct val="0"/>
        </a:spcBef>
        <a:spcAft>
          <a:spcPct val="0"/>
        </a:spcAft>
        <a:defRPr sz="2800" b="1">
          <a:solidFill>
            <a:schemeClr val="bg2"/>
          </a:solidFill>
          <a:latin typeface="Arial" charset="0"/>
        </a:defRPr>
      </a:lvl5pPr>
      <a:lvl6pPr marL="457200" algn="l" defTabSz="455613" rtl="0" fontAlgn="base">
        <a:spcBef>
          <a:spcPct val="0"/>
        </a:spcBef>
        <a:spcAft>
          <a:spcPct val="0"/>
        </a:spcAft>
        <a:defRPr sz="2800" b="1">
          <a:solidFill>
            <a:schemeClr val="bg2"/>
          </a:solidFill>
          <a:latin typeface="Arial" charset="0"/>
        </a:defRPr>
      </a:lvl6pPr>
      <a:lvl7pPr marL="914400" algn="l" defTabSz="455613" rtl="0" fontAlgn="base">
        <a:spcBef>
          <a:spcPct val="0"/>
        </a:spcBef>
        <a:spcAft>
          <a:spcPct val="0"/>
        </a:spcAft>
        <a:defRPr sz="2800" b="1">
          <a:solidFill>
            <a:schemeClr val="bg2"/>
          </a:solidFill>
          <a:latin typeface="Arial" charset="0"/>
        </a:defRPr>
      </a:lvl7pPr>
      <a:lvl8pPr marL="1371600" algn="l" defTabSz="455613" rtl="0" fontAlgn="base">
        <a:spcBef>
          <a:spcPct val="0"/>
        </a:spcBef>
        <a:spcAft>
          <a:spcPct val="0"/>
        </a:spcAft>
        <a:defRPr sz="2800" b="1">
          <a:solidFill>
            <a:schemeClr val="bg2"/>
          </a:solidFill>
          <a:latin typeface="Arial" charset="0"/>
        </a:defRPr>
      </a:lvl8pPr>
      <a:lvl9pPr marL="1828800" algn="l" defTabSz="455613" rtl="0" fontAlgn="base">
        <a:spcBef>
          <a:spcPct val="0"/>
        </a:spcBef>
        <a:spcAft>
          <a:spcPct val="0"/>
        </a:spcAft>
        <a:defRPr sz="2800" b="1">
          <a:solidFill>
            <a:schemeClr val="bg2"/>
          </a:solidFill>
          <a:latin typeface="Arial" charset="0"/>
        </a:defRPr>
      </a:lvl9pPr>
    </p:titleStyle>
    <p:bodyStyle>
      <a:lvl1pPr marL="341313" indent="-341313" algn="l" defTabSz="455613" rtl="0" fontAlgn="base">
        <a:spcBef>
          <a:spcPct val="20000"/>
        </a:spcBef>
        <a:spcAft>
          <a:spcPct val="0"/>
        </a:spcAft>
        <a:buSzPct val="100000"/>
        <a:buFont typeface="Arial" charset="0"/>
        <a:buChar char="•"/>
        <a:defRPr sz="2400" kern="1200">
          <a:solidFill>
            <a:schemeClr val="bg2"/>
          </a:solidFill>
          <a:latin typeface="+mn-lt"/>
          <a:ea typeface="+mn-ea"/>
          <a:cs typeface="+mn-cs"/>
        </a:defRPr>
      </a:lvl1pPr>
      <a:lvl2pPr marL="739775" indent="-284163" algn="l" defTabSz="455613" rtl="0" fontAlgn="base">
        <a:spcBef>
          <a:spcPct val="20000"/>
        </a:spcBef>
        <a:spcAft>
          <a:spcPct val="0"/>
        </a:spcAft>
        <a:buFont typeface="Arial" charset="0"/>
        <a:buChar char="–"/>
        <a:defRPr sz="2400" kern="1200">
          <a:solidFill>
            <a:schemeClr val="bg2"/>
          </a:solidFill>
          <a:latin typeface="+mn-lt"/>
          <a:ea typeface="+mn-ea"/>
          <a:cs typeface="+mn-cs"/>
        </a:defRPr>
      </a:lvl2pPr>
      <a:lvl3pPr marL="1139825" indent="-227013" algn="l" defTabSz="455613" rtl="0" fontAlgn="base">
        <a:spcBef>
          <a:spcPct val="20000"/>
        </a:spcBef>
        <a:spcAft>
          <a:spcPct val="0"/>
        </a:spcAft>
        <a:buFont typeface="Courier New" pitchFamily="49" charset="0"/>
        <a:buChar char="o"/>
        <a:defRPr sz="2400" kern="1200">
          <a:solidFill>
            <a:schemeClr val="bg2"/>
          </a:solidFill>
          <a:latin typeface="+mn-lt"/>
          <a:ea typeface="+mn-ea"/>
          <a:cs typeface="+mn-cs"/>
        </a:defRPr>
      </a:lvl3pPr>
      <a:lvl4pPr marL="1595438" indent="-227013" algn="l" defTabSz="455613" rtl="0" fontAlgn="base">
        <a:spcBef>
          <a:spcPct val="20000"/>
        </a:spcBef>
        <a:spcAft>
          <a:spcPct val="0"/>
        </a:spcAft>
        <a:buFont typeface="Wingdings" pitchFamily="2" charset="2"/>
        <a:buChar char="§"/>
        <a:defRPr sz="2400" kern="1200">
          <a:solidFill>
            <a:schemeClr val="bg2"/>
          </a:solidFill>
          <a:latin typeface="+mn-lt"/>
          <a:ea typeface="+mn-ea"/>
          <a:cs typeface="+mn-cs"/>
        </a:defRPr>
      </a:lvl4pPr>
      <a:lvl5pPr marL="2052638" indent="-227013" algn="l" defTabSz="455613" rtl="0" fontAlgn="base">
        <a:spcBef>
          <a:spcPct val="20000"/>
        </a:spcBef>
        <a:spcAft>
          <a:spcPct val="0"/>
        </a:spcAft>
        <a:buFont typeface="Arial" charset="0"/>
        <a:buChar char="»"/>
        <a:defRPr sz="2400" kern="1200">
          <a:solidFill>
            <a:schemeClr val="bg2"/>
          </a:solidFill>
          <a:latin typeface="+mn-lt"/>
          <a:ea typeface="+mn-ea"/>
          <a:cs typeface="+mn-cs"/>
        </a:defRPr>
      </a:lvl5pPr>
      <a:lvl6pPr marL="2509008" indent="-228088" algn="l" defTabSz="456179" rtl="0" eaLnBrk="1" latinLnBrk="0" hangingPunct="1">
        <a:spcBef>
          <a:spcPct val="20000"/>
        </a:spcBef>
        <a:buFont typeface="Arial"/>
        <a:buChar char="•"/>
        <a:defRPr sz="2000" kern="1200">
          <a:solidFill>
            <a:schemeClr val="tx1"/>
          </a:solidFill>
          <a:latin typeface="+mn-lt"/>
          <a:ea typeface="+mn-ea"/>
          <a:cs typeface="+mn-cs"/>
        </a:defRPr>
      </a:lvl6pPr>
      <a:lvl7pPr marL="2965193" indent="-228088" algn="l" defTabSz="456179" rtl="0" eaLnBrk="1" latinLnBrk="0" hangingPunct="1">
        <a:spcBef>
          <a:spcPct val="20000"/>
        </a:spcBef>
        <a:buFont typeface="Arial"/>
        <a:buChar char="•"/>
        <a:defRPr sz="2000" kern="1200">
          <a:solidFill>
            <a:schemeClr val="tx1"/>
          </a:solidFill>
          <a:latin typeface="+mn-lt"/>
          <a:ea typeface="+mn-ea"/>
          <a:cs typeface="+mn-cs"/>
        </a:defRPr>
      </a:lvl7pPr>
      <a:lvl8pPr marL="3421377" indent="-228088" algn="l" defTabSz="456179" rtl="0" eaLnBrk="1" latinLnBrk="0" hangingPunct="1">
        <a:spcBef>
          <a:spcPct val="20000"/>
        </a:spcBef>
        <a:buFont typeface="Arial"/>
        <a:buChar char="•"/>
        <a:defRPr sz="2000" kern="1200">
          <a:solidFill>
            <a:schemeClr val="tx1"/>
          </a:solidFill>
          <a:latin typeface="+mn-lt"/>
          <a:ea typeface="+mn-ea"/>
          <a:cs typeface="+mn-cs"/>
        </a:defRPr>
      </a:lvl8pPr>
      <a:lvl9pPr marL="3877559" indent="-228088" algn="l" defTabSz="45617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6179" rtl="0" eaLnBrk="1" latinLnBrk="0" hangingPunct="1">
        <a:defRPr sz="1800" kern="1200">
          <a:solidFill>
            <a:schemeClr val="tx1"/>
          </a:solidFill>
          <a:latin typeface="+mn-lt"/>
          <a:ea typeface="+mn-ea"/>
          <a:cs typeface="+mn-cs"/>
        </a:defRPr>
      </a:lvl1pPr>
      <a:lvl2pPr marL="456179" algn="l" defTabSz="456179" rtl="0" eaLnBrk="1" latinLnBrk="0" hangingPunct="1">
        <a:defRPr sz="1800" kern="1200">
          <a:solidFill>
            <a:schemeClr val="tx1"/>
          </a:solidFill>
          <a:latin typeface="+mn-lt"/>
          <a:ea typeface="+mn-ea"/>
          <a:cs typeface="+mn-cs"/>
        </a:defRPr>
      </a:lvl2pPr>
      <a:lvl3pPr marL="912366" algn="l" defTabSz="456179" rtl="0" eaLnBrk="1" latinLnBrk="0" hangingPunct="1">
        <a:defRPr sz="1800" kern="1200">
          <a:solidFill>
            <a:schemeClr val="tx1"/>
          </a:solidFill>
          <a:latin typeface="+mn-lt"/>
          <a:ea typeface="+mn-ea"/>
          <a:cs typeface="+mn-cs"/>
        </a:defRPr>
      </a:lvl3pPr>
      <a:lvl4pPr marL="1368550" algn="l" defTabSz="456179" rtl="0" eaLnBrk="1" latinLnBrk="0" hangingPunct="1">
        <a:defRPr sz="1800" kern="1200">
          <a:solidFill>
            <a:schemeClr val="tx1"/>
          </a:solidFill>
          <a:latin typeface="+mn-lt"/>
          <a:ea typeface="+mn-ea"/>
          <a:cs typeface="+mn-cs"/>
        </a:defRPr>
      </a:lvl4pPr>
      <a:lvl5pPr marL="1824734" algn="l" defTabSz="456179" rtl="0" eaLnBrk="1" latinLnBrk="0" hangingPunct="1">
        <a:defRPr sz="1800" kern="1200">
          <a:solidFill>
            <a:schemeClr val="tx1"/>
          </a:solidFill>
          <a:latin typeface="+mn-lt"/>
          <a:ea typeface="+mn-ea"/>
          <a:cs typeface="+mn-cs"/>
        </a:defRPr>
      </a:lvl5pPr>
      <a:lvl6pPr marL="2280917" algn="l" defTabSz="456179" rtl="0" eaLnBrk="1" latinLnBrk="0" hangingPunct="1">
        <a:defRPr sz="1800" kern="1200">
          <a:solidFill>
            <a:schemeClr val="tx1"/>
          </a:solidFill>
          <a:latin typeface="+mn-lt"/>
          <a:ea typeface="+mn-ea"/>
          <a:cs typeface="+mn-cs"/>
        </a:defRPr>
      </a:lvl6pPr>
      <a:lvl7pPr marL="2737101" algn="l" defTabSz="456179" rtl="0" eaLnBrk="1" latinLnBrk="0" hangingPunct="1">
        <a:defRPr sz="1800" kern="1200">
          <a:solidFill>
            <a:schemeClr val="tx1"/>
          </a:solidFill>
          <a:latin typeface="+mn-lt"/>
          <a:ea typeface="+mn-ea"/>
          <a:cs typeface="+mn-cs"/>
        </a:defRPr>
      </a:lvl7pPr>
      <a:lvl8pPr marL="3193285" algn="l" defTabSz="456179" rtl="0" eaLnBrk="1" latinLnBrk="0" hangingPunct="1">
        <a:defRPr sz="1800" kern="1200">
          <a:solidFill>
            <a:schemeClr val="tx1"/>
          </a:solidFill>
          <a:latin typeface="+mn-lt"/>
          <a:ea typeface="+mn-ea"/>
          <a:cs typeface="+mn-cs"/>
        </a:defRPr>
      </a:lvl8pPr>
      <a:lvl9pPr marL="3649469" algn="l" defTabSz="45617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7410"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17411"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11B01D68-19EC-46AE-A451-5B6265D9C537}" type="slidenum">
              <a:rPr lang="lv-LV"/>
              <a:pPr/>
              <a:t>‹#›</a:t>
            </a:fld>
            <a:endParaRPr lang="lv-LV"/>
          </a:p>
        </p:txBody>
      </p:sp>
      <p:pic>
        <p:nvPicPr>
          <p:cNvPr id="17414"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17415"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17416"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4578"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24579"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157960A1-E444-40F0-8F67-EC374F6BBCB3}" type="slidenum">
              <a:rPr lang="lv-LV"/>
              <a:pPr/>
              <a:t>‹#›</a:t>
            </a:fld>
            <a:endParaRPr lang="lv-LV"/>
          </a:p>
        </p:txBody>
      </p:sp>
      <p:pic>
        <p:nvPicPr>
          <p:cNvPr id="24582"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24583"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24584"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1746"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31747"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F511412F-205A-4A52-BB9A-66EA35B4B21B}" type="slidenum">
              <a:rPr lang="lv-LV"/>
              <a:pPr/>
              <a:t>‹#›</a:t>
            </a:fld>
            <a:endParaRPr lang="lv-LV"/>
          </a:p>
        </p:txBody>
      </p:sp>
      <p:pic>
        <p:nvPicPr>
          <p:cNvPr id="31750"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31751"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31752"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914" name="Picture 15" descr="C:\Users\eneverov\Desktop\Picture1.jpg"/>
          <p:cNvPicPr>
            <a:picLocks noChangeAspect="1" noChangeArrowheads="1"/>
          </p:cNvPicPr>
          <p:nvPr userDrawn="1"/>
        </p:nvPicPr>
        <p:blipFill>
          <a:blip r:embed="rId8"/>
          <a:srcRect/>
          <a:stretch>
            <a:fillRect/>
          </a:stretch>
        </p:blipFill>
        <p:spPr bwMode="auto">
          <a:xfrm>
            <a:off x="0" y="6416675"/>
            <a:ext cx="9144000" cy="433388"/>
          </a:xfrm>
          <a:prstGeom prst="rect">
            <a:avLst/>
          </a:prstGeom>
          <a:noFill/>
          <a:ln w="9525">
            <a:noFill/>
            <a:miter lim="800000"/>
            <a:headEnd/>
            <a:tailEnd/>
          </a:ln>
        </p:spPr>
      </p:pic>
      <p:pic>
        <p:nvPicPr>
          <p:cNvPr id="38915" name="Picture 21"/>
          <p:cNvPicPr>
            <a:picLocks noChangeAspect="1" noChangeArrowheads="1"/>
          </p:cNvPicPr>
          <p:nvPr userDrawn="1"/>
        </p:nvPicPr>
        <p:blipFill>
          <a:blip r:embed="rId9"/>
          <a:srcRect/>
          <a:stretch>
            <a:fillRect/>
          </a:stretch>
        </p:blipFill>
        <p:spPr bwMode="auto">
          <a:xfrm>
            <a:off x="3678238" y="6486525"/>
            <a:ext cx="1757362" cy="365125"/>
          </a:xfrm>
          <a:prstGeom prst="rect">
            <a:avLst/>
          </a:prstGeom>
          <a:noFill/>
          <a:ln w="9525">
            <a:noFill/>
            <a:miter lim="800000"/>
            <a:headEnd/>
            <a:tailEnd/>
          </a:ln>
        </p:spPr>
      </p:pic>
      <p:sp>
        <p:nvSpPr>
          <p:cNvPr id="5136" name="Rectangle 16"/>
          <p:cNvSpPr>
            <a:spLocks noGrp="1" noChangeArrowheads="1"/>
          </p:cNvSpPr>
          <p:nvPr>
            <p:ph type="dt" sz="half" idx="2"/>
          </p:nvPr>
        </p:nvSpPr>
        <p:spPr bwMode="auto">
          <a:xfrm>
            <a:off x="61913"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defRPr sz="1100">
                <a:solidFill>
                  <a:srgbClr val="64554C"/>
                </a:solidFill>
              </a:defRPr>
            </a:lvl1pPr>
          </a:lstStyle>
          <a:p>
            <a:endParaRPr lang="lv-LV"/>
          </a:p>
        </p:txBody>
      </p:sp>
      <p:sp>
        <p:nvSpPr>
          <p:cNvPr id="5138" name="Rectangle 18"/>
          <p:cNvSpPr>
            <a:spLocks noGrp="1" noChangeArrowheads="1"/>
          </p:cNvSpPr>
          <p:nvPr>
            <p:ph type="sldNum" sz="quarter" idx="4"/>
          </p:nvPr>
        </p:nvSpPr>
        <p:spPr bwMode="auto">
          <a:xfrm>
            <a:off x="6877050" y="6581775"/>
            <a:ext cx="2133600" cy="260350"/>
          </a:xfrm>
          <a:prstGeom prst="rect">
            <a:avLst/>
          </a:prstGeom>
          <a:noFill/>
          <a:ln>
            <a:noFill/>
          </a:ln>
          <a:effectLst/>
          <a:extLst/>
        </p:spPr>
        <p:txBody>
          <a:bodyPr vert="horz" wrap="square" lIns="91237" tIns="45617" rIns="91237" bIns="45617" numCol="1" anchor="t" anchorCtr="0" compatLnSpc="1">
            <a:prstTxWarp prst="textNoShape">
              <a:avLst/>
            </a:prstTxWarp>
          </a:bodyPr>
          <a:lstStyle>
            <a:lvl1pPr algn="r">
              <a:defRPr sz="1000">
                <a:solidFill>
                  <a:srgbClr val="64554C"/>
                </a:solidFill>
              </a:defRPr>
            </a:lvl1pPr>
          </a:lstStyle>
          <a:p>
            <a:fld id="{DB5202A1-74EA-435B-AD02-CB820C232F94}" type="slidenum">
              <a:rPr lang="lv-LV"/>
              <a:pPr/>
              <a:t>‹#›</a:t>
            </a:fld>
            <a:endParaRPr lang="lv-LV"/>
          </a:p>
        </p:txBody>
      </p:sp>
      <p:pic>
        <p:nvPicPr>
          <p:cNvPr id="38918" name="Picture 10" descr="le_power_atributi-02"/>
          <p:cNvPicPr>
            <a:picLocks noChangeAspect="1" noChangeArrowheads="1"/>
          </p:cNvPicPr>
          <p:nvPr userDrawn="1"/>
        </p:nvPicPr>
        <p:blipFill>
          <a:blip r:embed="rId10"/>
          <a:srcRect/>
          <a:stretch>
            <a:fillRect/>
          </a:stretch>
        </p:blipFill>
        <p:spPr bwMode="auto">
          <a:xfrm>
            <a:off x="0" y="-26988"/>
            <a:ext cx="9144000" cy="693738"/>
          </a:xfrm>
          <a:prstGeom prst="rect">
            <a:avLst/>
          </a:prstGeom>
          <a:noFill/>
          <a:ln w="9525">
            <a:noFill/>
            <a:miter lim="800000"/>
            <a:headEnd/>
            <a:tailEnd/>
          </a:ln>
        </p:spPr>
      </p:pic>
      <p:sp>
        <p:nvSpPr>
          <p:cNvPr id="38919" name="Rectangle 11"/>
          <p:cNvSpPr>
            <a:spLocks noGrp="1" noChangeArrowheads="1"/>
          </p:cNvSpPr>
          <p:nvPr>
            <p:ph type="title"/>
          </p:nvPr>
        </p:nvSpPr>
        <p:spPr bwMode="auto">
          <a:xfrm>
            <a:off x="323850" y="7938"/>
            <a:ext cx="8351838" cy="504825"/>
          </a:xfrm>
          <a:prstGeom prst="rect">
            <a:avLst/>
          </a:prstGeom>
          <a:noFill/>
          <a:ln w="9525">
            <a:noFill/>
            <a:miter lim="800000"/>
            <a:headEnd/>
            <a:tailEnd/>
          </a:ln>
        </p:spPr>
        <p:txBody>
          <a:bodyPr vert="horz" wrap="square" lIns="91237" tIns="45617" rIns="91237" bIns="45617" numCol="1" anchor="b" anchorCtr="0" compatLnSpc="1">
            <a:prstTxWarp prst="textNoShape">
              <a:avLst/>
            </a:prstTxWarp>
          </a:bodyPr>
          <a:lstStyle/>
          <a:p>
            <a:pPr lvl="0"/>
            <a:r>
              <a:rPr lang="lv-LV" smtClean="0"/>
              <a:t>Click to edit Master title style</a:t>
            </a:r>
          </a:p>
        </p:txBody>
      </p:sp>
      <p:sp>
        <p:nvSpPr>
          <p:cNvPr id="38920" name="Rectangle 3"/>
          <p:cNvSpPr>
            <a:spLocks noGrp="1" noChangeArrowheads="1"/>
          </p:cNvSpPr>
          <p:nvPr>
            <p:ph type="body" idx="1"/>
          </p:nvPr>
        </p:nvSpPr>
        <p:spPr bwMode="auto">
          <a:xfrm>
            <a:off x="323850" y="692150"/>
            <a:ext cx="8351838" cy="5616575"/>
          </a:xfrm>
          <a:prstGeom prst="rect">
            <a:avLst/>
          </a:prstGeom>
          <a:noFill/>
          <a:ln w="9525">
            <a:noFill/>
            <a:miter lim="800000"/>
            <a:headEnd/>
            <a:tailEnd/>
          </a:ln>
        </p:spPr>
        <p:txBody>
          <a:bodyPr vert="horz" wrap="square" lIns="91237" tIns="45617" rIns="91237" bIns="45617" numCol="1" anchor="t" anchorCtr="0" compatLnSpc="1">
            <a:prstTxWarp prst="textNoShape">
              <a:avLst/>
            </a:prstTxWarp>
          </a:bodyPr>
          <a:lstStyle/>
          <a:p>
            <a:pPr lvl="0"/>
            <a:r>
              <a:rPr lang="lv-LV" smtClean="0"/>
              <a:t>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Lst>
  <p:transition/>
  <p:hf hdr="0" dt="0"/>
  <p:txStyles>
    <p:titleStyle>
      <a:lvl1pPr algn="l" rtl="0" eaLnBrk="0" fontAlgn="base" hangingPunct="0">
        <a:spcBef>
          <a:spcPct val="0"/>
        </a:spcBef>
        <a:spcAft>
          <a:spcPct val="0"/>
        </a:spcAft>
        <a:defRPr sz="2000">
          <a:solidFill>
            <a:schemeClr val="tx2"/>
          </a:solidFill>
          <a:latin typeface="+mj-lt"/>
          <a:ea typeface="+mj-ea"/>
          <a:cs typeface="+mj-cs"/>
        </a:defRPr>
      </a:lvl1pPr>
      <a:lvl2pPr algn="l" rtl="0" eaLnBrk="0" fontAlgn="base" hangingPunct="0">
        <a:spcBef>
          <a:spcPct val="0"/>
        </a:spcBef>
        <a:spcAft>
          <a:spcPct val="0"/>
        </a:spcAft>
        <a:defRPr sz="2000">
          <a:solidFill>
            <a:schemeClr val="tx2"/>
          </a:solidFill>
          <a:latin typeface="Arial" charset="0"/>
          <a:cs typeface="Arial" charset="0"/>
        </a:defRPr>
      </a:lvl2pPr>
      <a:lvl3pPr algn="l" rtl="0" eaLnBrk="0" fontAlgn="base" hangingPunct="0">
        <a:spcBef>
          <a:spcPct val="0"/>
        </a:spcBef>
        <a:spcAft>
          <a:spcPct val="0"/>
        </a:spcAft>
        <a:defRPr sz="2000">
          <a:solidFill>
            <a:schemeClr val="tx2"/>
          </a:solidFill>
          <a:latin typeface="Arial" charset="0"/>
          <a:cs typeface="Arial" charset="0"/>
        </a:defRPr>
      </a:lvl3pPr>
      <a:lvl4pPr algn="l" rtl="0" eaLnBrk="0" fontAlgn="base" hangingPunct="0">
        <a:spcBef>
          <a:spcPct val="0"/>
        </a:spcBef>
        <a:spcAft>
          <a:spcPct val="0"/>
        </a:spcAft>
        <a:defRPr sz="2000">
          <a:solidFill>
            <a:schemeClr val="tx2"/>
          </a:solidFill>
          <a:latin typeface="Arial" charset="0"/>
          <a:cs typeface="Arial" charset="0"/>
        </a:defRPr>
      </a:lvl4pPr>
      <a:lvl5pPr algn="l" rtl="0" eaLnBrk="0" fontAlgn="base" hangingPunct="0">
        <a:spcBef>
          <a:spcPct val="0"/>
        </a:spcBef>
        <a:spcAft>
          <a:spcPct val="0"/>
        </a:spcAft>
        <a:defRPr sz="2000">
          <a:solidFill>
            <a:schemeClr val="tx2"/>
          </a:solidFill>
          <a:latin typeface="Arial" charset="0"/>
          <a:cs typeface="Arial" charset="0"/>
        </a:defRPr>
      </a:lvl5pPr>
      <a:lvl6pPr marL="456179" algn="ctr" rtl="0" fontAlgn="base">
        <a:spcBef>
          <a:spcPct val="0"/>
        </a:spcBef>
        <a:spcAft>
          <a:spcPct val="0"/>
        </a:spcAft>
        <a:defRPr sz="2000">
          <a:solidFill>
            <a:schemeClr val="tx2"/>
          </a:solidFill>
          <a:latin typeface="Arial" charset="0"/>
          <a:cs typeface="Arial" charset="0"/>
        </a:defRPr>
      </a:lvl6pPr>
      <a:lvl7pPr marL="912366" algn="ctr" rtl="0" fontAlgn="base">
        <a:spcBef>
          <a:spcPct val="0"/>
        </a:spcBef>
        <a:spcAft>
          <a:spcPct val="0"/>
        </a:spcAft>
        <a:defRPr sz="2000">
          <a:solidFill>
            <a:schemeClr val="tx2"/>
          </a:solidFill>
          <a:latin typeface="Arial" charset="0"/>
          <a:cs typeface="Arial" charset="0"/>
        </a:defRPr>
      </a:lvl7pPr>
      <a:lvl8pPr marL="1368550" algn="ctr" rtl="0" fontAlgn="base">
        <a:spcBef>
          <a:spcPct val="0"/>
        </a:spcBef>
        <a:spcAft>
          <a:spcPct val="0"/>
        </a:spcAft>
        <a:defRPr sz="2000">
          <a:solidFill>
            <a:schemeClr val="tx2"/>
          </a:solidFill>
          <a:latin typeface="Arial" charset="0"/>
          <a:cs typeface="Arial" charset="0"/>
        </a:defRPr>
      </a:lvl8pPr>
      <a:lvl9pPr marL="1824734" algn="ctr" rtl="0" fontAlgn="base">
        <a:spcBef>
          <a:spcPct val="0"/>
        </a:spcBef>
        <a:spcAft>
          <a:spcPct val="0"/>
        </a:spcAft>
        <a:defRPr sz="2000">
          <a:solidFill>
            <a:schemeClr val="tx2"/>
          </a:solidFill>
          <a:latin typeface="Arial" charset="0"/>
          <a:cs typeface="Arial" charset="0"/>
        </a:defRPr>
      </a:lvl9pPr>
    </p:titleStyle>
    <p:bodyStyle>
      <a:lvl1pPr marL="341313" indent="-341313" algn="l" rtl="0" eaLnBrk="0" fontAlgn="base" hangingPunct="0">
        <a:lnSpc>
          <a:spcPct val="114000"/>
        </a:lnSpc>
        <a:spcBef>
          <a:spcPts val="300"/>
        </a:spcBef>
        <a:spcAft>
          <a:spcPts val="300"/>
        </a:spcAft>
        <a:buClr>
          <a:srgbClr val="77932C"/>
        </a:buClr>
        <a:buSzPct val="75000"/>
        <a:buFont typeface="Wingdings 3" pitchFamily="18" charset="2"/>
        <a:buChar char=""/>
        <a:defRPr lang="lv-LV" sz="1200" dirty="0">
          <a:solidFill>
            <a:schemeClr val="tx1"/>
          </a:solidFill>
          <a:latin typeface="+mn-lt"/>
          <a:ea typeface="+mn-ea"/>
          <a:cs typeface="+mn-cs"/>
        </a:defRPr>
      </a:lvl1pPr>
      <a:lvl2pPr marL="739775" indent="-284163" algn="l" rtl="0" eaLnBrk="0" fontAlgn="base" hangingPunct="0">
        <a:lnSpc>
          <a:spcPct val="114000"/>
        </a:lnSpc>
        <a:spcBef>
          <a:spcPts val="300"/>
        </a:spcBef>
        <a:spcAft>
          <a:spcPts val="300"/>
        </a:spcAft>
        <a:buClr>
          <a:srgbClr val="77932C"/>
        </a:buClr>
        <a:buSzPct val="75000"/>
        <a:buFont typeface="Wingdings 3" pitchFamily="18" charset="2"/>
        <a:buChar char=""/>
        <a:defRPr lang="lv-LV" sz="1100" dirty="0">
          <a:solidFill>
            <a:schemeClr val="tx1"/>
          </a:solidFill>
          <a:latin typeface="+mn-lt"/>
          <a:cs typeface="+mn-cs"/>
        </a:defRPr>
      </a:lvl2pPr>
      <a:lvl3pPr marL="1139825"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3pPr>
      <a:lvl4pPr marL="15954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1000" dirty="0">
          <a:solidFill>
            <a:schemeClr val="tx1"/>
          </a:solidFill>
          <a:latin typeface="+mn-lt"/>
          <a:cs typeface="+mn-cs"/>
        </a:defRPr>
      </a:lvl4pPr>
      <a:lvl5pPr marL="2052638" indent="-227013" algn="l" rtl="0" eaLnBrk="0" fontAlgn="base" hangingPunct="0">
        <a:lnSpc>
          <a:spcPct val="114000"/>
        </a:lnSpc>
        <a:spcBef>
          <a:spcPts val="300"/>
        </a:spcBef>
        <a:spcAft>
          <a:spcPts val="300"/>
        </a:spcAft>
        <a:buClr>
          <a:srgbClr val="77932C"/>
        </a:buClr>
        <a:buSzPct val="75000"/>
        <a:buFont typeface="Wingdings 3" pitchFamily="18" charset="2"/>
        <a:buChar char=""/>
        <a:defRPr lang="lv-LV" sz="900" dirty="0">
          <a:solidFill>
            <a:schemeClr val="tx1"/>
          </a:solidFill>
          <a:latin typeface="+mn-lt"/>
          <a:cs typeface="+mn-cs"/>
        </a:defRPr>
      </a:lvl5pPr>
      <a:lvl6pPr marL="2509008" indent="-228088" algn="l" rtl="0" fontAlgn="base">
        <a:spcBef>
          <a:spcPct val="20000"/>
        </a:spcBef>
        <a:spcAft>
          <a:spcPct val="0"/>
        </a:spcAft>
        <a:defRPr sz="1200">
          <a:solidFill>
            <a:schemeClr val="tx1"/>
          </a:solidFill>
          <a:latin typeface="+mn-lt"/>
          <a:cs typeface="+mn-cs"/>
        </a:defRPr>
      </a:lvl6pPr>
      <a:lvl7pPr marL="2965193" indent="-228088" algn="l" rtl="0" fontAlgn="base">
        <a:spcBef>
          <a:spcPct val="20000"/>
        </a:spcBef>
        <a:spcAft>
          <a:spcPct val="0"/>
        </a:spcAft>
        <a:defRPr sz="1200">
          <a:solidFill>
            <a:schemeClr val="tx1"/>
          </a:solidFill>
          <a:latin typeface="+mn-lt"/>
          <a:cs typeface="+mn-cs"/>
        </a:defRPr>
      </a:lvl7pPr>
      <a:lvl8pPr marL="3421377" indent="-228088" algn="l" rtl="0" fontAlgn="base">
        <a:spcBef>
          <a:spcPct val="20000"/>
        </a:spcBef>
        <a:spcAft>
          <a:spcPct val="0"/>
        </a:spcAft>
        <a:defRPr sz="1200">
          <a:solidFill>
            <a:schemeClr val="tx1"/>
          </a:solidFill>
          <a:latin typeface="+mn-lt"/>
          <a:cs typeface="+mn-cs"/>
        </a:defRPr>
      </a:lvl8pPr>
      <a:lvl9pPr marL="3877559" indent="-228088" algn="l" rtl="0" fontAlgn="base">
        <a:spcBef>
          <a:spcPct val="20000"/>
        </a:spcBef>
        <a:spcAft>
          <a:spcPct val="0"/>
        </a:spcAft>
        <a:defRPr sz="1200">
          <a:solidFill>
            <a:schemeClr val="tx1"/>
          </a:solidFill>
          <a:latin typeface="+mn-lt"/>
          <a:cs typeface="+mn-cs"/>
        </a:defRPr>
      </a:lvl9pPr>
    </p:bodyStyle>
    <p:otherStyle>
      <a:defPPr>
        <a:defRPr lang="lv-LV"/>
      </a:defPPr>
      <a:lvl1pPr marL="0" algn="l" defTabSz="912366" rtl="0" eaLnBrk="1" latinLnBrk="0" hangingPunct="1">
        <a:defRPr sz="1800" kern="1200">
          <a:solidFill>
            <a:schemeClr val="tx1"/>
          </a:solidFill>
          <a:latin typeface="+mn-lt"/>
          <a:ea typeface="+mn-ea"/>
          <a:cs typeface="+mn-cs"/>
        </a:defRPr>
      </a:lvl1pPr>
      <a:lvl2pPr marL="456179" algn="l" defTabSz="912366" rtl="0" eaLnBrk="1" latinLnBrk="0" hangingPunct="1">
        <a:defRPr sz="1800" kern="1200">
          <a:solidFill>
            <a:schemeClr val="tx1"/>
          </a:solidFill>
          <a:latin typeface="+mn-lt"/>
          <a:ea typeface="+mn-ea"/>
          <a:cs typeface="+mn-cs"/>
        </a:defRPr>
      </a:lvl2pPr>
      <a:lvl3pPr marL="912366" algn="l" defTabSz="912366" rtl="0" eaLnBrk="1" latinLnBrk="0" hangingPunct="1">
        <a:defRPr sz="1800" kern="1200">
          <a:solidFill>
            <a:schemeClr val="tx1"/>
          </a:solidFill>
          <a:latin typeface="+mn-lt"/>
          <a:ea typeface="+mn-ea"/>
          <a:cs typeface="+mn-cs"/>
        </a:defRPr>
      </a:lvl3pPr>
      <a:lvl4pPr marL="1368550" algn="l" defTabSz="912366" rtl="0" eaLnBrk="1" latinLnBrk="0" hangingPunct="1">
        <a:defRPr sz="1800" kern="1200">
          <a:solidFill>
            <a:schemeClr val="tx1"/>
          </a:solidFill>
          <a:latin typeface="+mn-lt"/>
          <a:ea typeface="+mn-ea"/>
          <a:cs typeface="+mn-cs"/>
        </a:defRPr>
      </a:lvl4pPr>
      <a:lvl5pPr marL="1824734" algn="l" defTabSz="912366" rtl="0" eaLnBrk="1" latinLnBrk="0" hangingPunct="1">
        <a:defRPr sz="1800" kern="1200">
          <a:solidFill>
            <a:schemeClr val="tx1"/>
          </a:solidFill>
          <a:latin typeface="+mn-lt"/>
          <a:ea typeface="+mn-ea"/>
          <a:cs typeface="+mn-cs"/>
        </a:defRPr>
      </a:lvl5pPr>
      <a:lvl6pPr marL="2280917" algn="l" defTabSz="912366" rtl="0" eaLnBrk="1" latinLnBrk="0" hangingPunct="1">
        <a:defRPr sz="1800" kern="1200">
          <a:solidFill>
            <a:schemeClr val="tx1"/>
          </a:solidFill>
          <a:latin typeface="+mn-lt"/>
          <a:ea typeface="+mn-ea"/>
          <a:cs typeface="+mn-cs"/>
        </a:defRPr>
      </a:lvl6pPr>
      <a:lvl7pPr marL="2737101" algn="l" defTabSz="912366" rtl="0" eaLnBrk="1" latinLnBrk="0" hangingPunct="1">
        <a:defRPr sz="1800" kern="1200">
          <a:solidFill>
            <a:schemeClr val="tx1"/>
          </a:solidFill>
          <a:latin typeface="+mn-lt"/>
          <a:ea typeface="+mn-ea"/>
          <a:cs typeface="+mn-cs"/>
        </a:defRPr>
      </a:lvl7pPr>
      <a:lvl8pPr marL="3193285" algn="l" defTabSz="912366" rtl="0" eaLnBrk="1" latinLnBrk="0" hangingPunct="1">
        <a:defRPr sz="1800" kern="1200">
          <a:solidFill>
            <a:schemeClr val="tx1"/>
          </a:solidFill>
          <a:latin typeface="+mn-lt"/>
          <a:ea typeface="+mn-ea"/>
          <a:cs typeface="+mn-cs"/>
        </a:defRPr>
      </a:lvl8pPr>
      <a:lvl9pPr marL="3649469" algn="l" defTabSz="91236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mailto:gincad@gmail.com" TargetMode="External"/><Relationship Id="rId2" Type="http://schemas.openxmlformats.org/officeDocument/2006/relationships/hyperlink" Target="mailto:j.jatautas@gmail.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Placeholder 1"/>
          <p:cNvSpPr>
            <a:spLocks noGrp="1"/>
          </p:cNvSpPr>
          <p:nvPr>
            <p:ph type="body" sz="quarter" idx="12"/>
          </p:nvPr>
        </p:nvSpPr>
        <p:spPr>
          <a:xfrm>
            <a:off x="407988" y="5307013"/>
            <a:ext cx="8248650" cy="1252537"/>
          </a:xfrm>
        </p:spPr>
        <p:txBody>
          <a:bodyPr/>
          <a:lstStyle/>
          <a:p>
            <a:pPr defTabSz="457200">
              <a:spcBef>
                <a:spcPct val="0"/>
              </a:spcBef>
              <a:buClr>
                <a:srgbClr val="E98300"/>
              </a:buClr>
              <a:buSzPct val="85000"/>
            </a:pPr>
            <a:endParaRPr lang="lt-LT" sz="2000" smtClean="0">
              <a:solidFill>
                <a:srgbClr val="165788"/>
              </a:solidFill>
            </a:endParaRPr>
          </a:p>
          <a:p>
            <a:pPr defTabSz="457200"/>
            <a:r>
              <a:rPr lang="uk-UA" b="1" smtClean="0"/>
              <a:t>"Внедрение энергоэффективных технологий компаниями для повышения конкурентоспособности и устойчивости"</a:t>
            </a:r>
            <a:endParaRPr lang="en-US" smtClean="0"/>
          </a:p>
          <a:p>
            <a:pPr defTabSz="457200"/>
            <a:r>
              <a:rPr lang="uk-UA" b="1" smtClean="0"/>
              <a:t>в рамках проекта Международной организации труда (МОТ) и Объединения организаций работодателей Украины (ООРУ)</a:t>
            </a:r>
            <a:endParaRPr lang="en-US" smtClean="0"/>
          </a:p>
          <a:p>
            <a:pPr defTabSz="457200">
              <a:spcBef>
                <a:spcPct val="0"/>
              </a:spcBef>
              <a:buClr>
                <a:srgbClr val="E98300"/>
              </a:buClr>
              <a:buSzPct val="85000"/>
            </a:pPr>
            <a:r>
              <a:rPr lang="lt-LT" sz="2000" smtClean="0">
                <a:solidFill>
                  <a:srgbClr val="165788"/>
                </a:solidFill>
              </a:rPr>
              <a:t>2023-01-26</a:t>
            </a:r>
          </a:p>
        </p:txBody>
      </p:sp>
      <p:sp>
        <p:nvSpPr>
          <p:cNvPr id="48130" name="Title 2"/>
          <p:cNvSpPr>
            <a:spLocks noGrp="1"/>
          </p:cNvSpPr>
          <p:nvPr>
            <p:ph type="ctrTitle"/>
          </p:nvPr>
        </p:nvSpPr>
        <p:spPr>
          <a:xfrm>
            <a:off x="1016000" y="1703388"/>
            <a:ext cx="6956425" cy="1254125"/>
          </a:xfrm>
        </p:spPr>
        <p:txBody>
          <a:bodyPr/>
          <a:lstStyle/>
          <a:p>
            <a:r>
              <a:rPr lang="az-Cyrl-AZ" sz="3200" smtClean="0"/>
              <a:t>Энергетический курс Литвы - зеленая трансформация</a:t>
            </a:r>
            <a:endParaRPr lang="en-US" sz="3200" smtClean="0"/>
          </a:p>
        </p:txBody>
      </p:sp>
      <p:sp>
        <p:nvSpPr>
          <p:cNvPr id="48131" name="Subtitle 3"/>
          <p:cNvSpPr>
            <a:spLocks noGrp="1"/>
          </p:cNvSpPr>
          <p:nvPr>
            <p:ph type="subTitle" idx="1"/>
          </p:nvPr>
        </p:nvSpPr>
        <p:spPr>
          <a:xfrm>
            <a:off x="1377950" y="4138613"/>
            <a:ext cx="6234113" cy="835025"/>
          </a:xfrm>
        </p:spPr>
        <p:txBody>
          <a:bodyPr/>
          <a:lstStyle/>
          <a:p>
            <a:pPr defTabSz="457200">
              <a:buClr>
                <a:srgbClr val="E98300"/>
              </a:buClr>
              <a:buSzPct val="85000"/>
            </a:pPr>
            <a:r>
              <a:rPr lang="en-US" sz="2000" smtClean="0">
                <a:solidFill>
                  <a:srgbClr val="165788"/>
                </a:solidFill>
              </a:rPr>
              <a:t>Dr.Jaunius Jatautas, Gintaras Adžgauskas</a:t>
            </a:r>
          </a:p>
          <a:p>
            <a:pPr defTabSz="457200">
              <a:buClr>
                <a:srgbClr val="E98300"/>
              </a:buClr>
              <a:buSzPct val="85000"/>
            </a:pPr>
            <a:r>
              <a:rPr lang="en-US" sz="2800" b="1" smtClean="0">
                <a:solidFill>
                  <a:srgbClr val="165788"/>
                </a:solidFill>
              </a:rPr>
              <a:t>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rtlCol="0">
            <a:normAutofit fontScale="90000"/>
          </a:bodyPr>
          <a:lstStyle/>
          <a:p>
            <a:pPr defTabSz="456179" fontAlgn="auto">
              <a:spcAft>
                <a:spcPts val="0"/>
              </a:spcAft>
              <a:defRPr/>
            </a:pPr>
            <a:r>
              <a:rPr lang="ru-RU" dirty="0"/>
              <a:t>Развитие сектора </a:t>
            </a:r>
            <a:r>
              <a:rPr lang="ru-RU" dirty="0" err="1"/>
              <a:t>биотоплива</a:t>
            </a:r>
            <a:r>
              <a:rPr lang="ru-RU" dirty="0"/>
              <a:t> и </a:t>
            </a:r>
            <a:r>
              <a:rPr lang="ru-RU" dirty="0" err="1"/>
              <a:t>когенерации</a:t>
            </a:r>
            <a:r>
              <a:rPr lang="ru-RU" dirty="0"/>
              <a:t> в Литве</a:t>
            </a:r>
            <a:endParaRPr lang="en-US" dirty="0"/>
          </a:p>
        </p:txBody>
      </p:sp>
      <p:sp>
        <p:nvSpPr>
          <p:cNvPr id="50178"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6E88F643-51ED-4A07-A164-F0F249103C28}" type="slidenum">
              <a:rPr lang="en-US">
                <a:cs typeface="Arial" charset="0"/>
              </a:rPr>
              <a:pPr defTabSz="455613" fontAlgn="base">
                <a:spcBef>
                  <a:spcPct val="0"/>
                </a:spcBef>
                <a:spcAft>
                  <a:spcPct val="0"/>
                </a:spcAft>
              </a:pPr>
              <a:t>2</a:t>
            </a:fld>
            <a:endParaRPr lang="en-US">
              <a:cs typeface="Arial" charset="0"/>
            </a:endParaRPr>
          </a:p>
        </p:txBody>
      </p:sp>
      <p:pic>
        <p:nvPicPr>
          <p:cNvPr id="50179" name="Picture 4"/>
          <p:cNvPicPr>
            <a:picLocks noChangeAspect="1"/>
          </p:cNvPicPr>
          <p:nvPr/>
        </p:nvPicPr>
        <p:blipFill>
          <a:blip r:embed="rId2"/>
          <a:srcRect/>
          <a:stretch>
            <a:fillRect/>
          </a:stretch>
        </p:blipFill>
        <p:spPr bwMode="auto">
          <a:xfrm>
            <a:off x="1038225" y="1524000"/>
            <a:ext cx="5994400" cy="3992563"/>
          </a:xfrm>
          <a:prstGeom prst="rect">
            <a:avLst/>
          </a:prstGeom>
          <a:noFill/>
          <a:ln w="9525">
            <a:noFill/>
            <a:miter lim="800000"/>
            <a:headEnd/>
            <a:tailEnd/>
          </a:ln>
        </p:spPr>
      </p:pic>
      <p:sp>
        <p:nvSpPr>
          <p:cNvPr id="50180" name="TextBox 5"/>
          <p:cNvSpPr txBox="1">
            <a:spLocks noChangeArrowheads="1"/>
          </p:cNvSpPr>
          <p:nvPr/>
        </p:nvSpPr>
        <p:spPr bwMode="auto">
          <a:xfrm>
            <a:off x="5726113" y="5970588"/>
            <a:ext cx="2400300" cy="277812"/>
          </a:xfrm>
          <a:prstGeom prst="rect">
            <a:avLst/>
          </a:prstGeom>
          <a:noFill/>
          <a:ln w="9525">
            <a:noFill/>
            <a:miter lim="800000"/>
            <a:headEnd/>
            <a:tailEnd/>
          </a:ln>
        </p:spPr>
        <p:txBody>
          <a:bodyPr wrap="none">
            <a:spAutoFit/>
          </a:bodyPr>
          <a:lstStyle/>
          <a:p>
            <a:r>
              <a:rPr lang="en-US" sz="1200"/>
              <a:t>Source: AB “Panevėžio energija”</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2"/>
          <p:cNvPicPr>
            <a:picLocks noChangeAspect="1"/>
          </p:cNvPicPr>
          <p:nvPr/>
        </p:nvPicPr>
        <p:blipFill>
          <a:blip r:embed="rId2"/>
          <a:srcRect/>
          <a:stretch>
            <a:fillRect/>
          </a:stretch>
        </p:blipFill>
        <p:spPr bwMode="auto">
          <a:xfrm>
            <a:off x="614363" y="1181100"/>
            <a:ext cx="7821612" cy="4613275"/>
          </a:xfrm>
          <a:prstGeom prst="rect">
            <a:avLst/>
          </a:prstGeom>
          <a:noFill/>
          <a:ln w="9525">
            <a:noFill/>
            <a:miter lim="800000"/>
            <a:headEnd/>
            <a:tailEnd/>
          </a:ln>
        </p:spPr>
      </p:pic>
      <p:sp>
        <p:nvSpPr>
          <p:cNvPr id="2" name="Title 1"/>
          <p:cNvSpPr>
            <a:spLocks noGrp="1"/>
          </p:cNvSpPr>
          <p:nvPr>
            <p:ph type="title"/>
          </p:nvPr>
        </p:nvSpPr>
        <p:spPr/>
        <p:txBody>
          <a:bodyPr rtlCol="0">
            <a:normAutofit fontScale="90000"/>
          </a:bodyPr>
          <a:lstStyle/>
          <a:p>
            <a:pPr defTabSz="456179" fontAlgn="auto">
              <a:spcAft>
                <a:spcPts val="0"/>
              </a:spcAft>
              <a:defRPr/>
            </a:pPr>
            <a:r>
              <a:rPr lang="az-Cyrl-AZ" dirty="0"/>
              <a:t>История успеха использования биотоплива в Литве</a:t>
            </a:r>
            <a:endParaRPr lang="en-US" dirty="0"/>
          </a:p>
        </p:txBody>
      </p:sp>
      <p:sp>
        <p:nvSpPr>
          <p:cNvPr id="51203"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F99A3CE3-9F60-416C-8208-B76FC021EF14}" type="slidenum">
              <a:rPr lang="en-US">
                <a:cs typeface="Arial" charset="0"/>
              </a:rPr>
              <a:pPr defTabSz="455613" fontAlgn="base">
                <a:spcBef>
                  <a:spcPct val="0"/>
                </a:spcBef>
                <a:spcAft>
                  <a:spcPct val="0"/>
                </a:spcAft>
              </a:pPr>
              <a:t>3</a:t>
            </a:fld>
            <a:endParaRPr lang="en-US">
              <a:cs typeface="Arial" charset="0"/>
            </a:endParaRPr>
          </a:p>
        </p:txBody>
      </p:sp>
      <p:sp>
        <p:nvSpPr>
          <p:cNvPr id="51204" name="Content Placeholder 2"/>
          <p:cNvSpPr>
            <a:spLocks noGrp="1"/>
          </p:cNvSpPr>
          <p:nvPr>
            <p:ph sz="quarter" idx="11"/>
          </p:nvPr>
        </p:nvSpPr>
        <p:spPr>
          <a:xfrm>
            <a:off x="255588" y="5718175"/>
            <a:ext cx="8180387" cy="365125"/>
          </a:xfrm>
        </p:spPr>
        <p:txBody>
          <a:bodyPr/>
          <a:lstStyle/>
          <a:p>
            <a:pPr marL="0" lvl="1" indent="0">
              <a:spcBef>
                <a:spcPct val="0"/>
              </a:spcBef>
              <a:buFont typeface="Arial" charset="0"/>
              <a:buNone/>
            </a:pPr>
            <a:r>
              <a:rPr lang="az-Cyrl-AZ" sz="1400" smtClean="0"/>
              <a:t>74,7% централизованного теплоснабжения в Литве производится из биотоплива</a:t>
            </a:r>
            <a:endParaRPr lang="lt-LT" sz="1400" smtClean="0"/>
          </a:p>
          <a:p>
            <a:pPr marL="457200" indent="-457200">
              <a:buFont typeface="Arial" charset="0"/>
              <a:buAutoNum type="arabicPeriod"/>
            </a:pPr>
            <a:endParaRPr lang="lt-LT" sz="2000" smtClean="0"/>
          </a:p>
        </p:txBody>
      </p:sp>
      <p:sp>
        <p:nvSpPr>
          <p:cNvPr id="51205" name="TextBox 5"/>
          <p:cNvSpPr txBox="1">
            <a:spLocks noChangeArrowheads="1"/>
          </p:cNvSpPr>
          <p:nvPr/>
        </p:nvSpPr>
        <p:spPr bwMode="auto">
          <a:xfrm>
            <a:off x="5864225" y="6270625"/>
            <a:ext cx="1130300" cy="276225"/>
          </a:xfrm>
          <a:prstGeom prst="rect">
            <a:avLst/>
          </a:prstGeom>
          <a:noFill/>
          <a:ln w="9525">
            <a:noFill/>
            <a:miter lim="800000"/>
            <a:headEnd/>
            <a:tailEnd/>
          </a:ln>
        </p:spPr>
        <p:txBody>
          <a:bodyPr wrap="none">
            <a:spAutoFit/>
          </a:bodyPr>
          <a:lstStyle/>
          <a:p>
            <a:r>
              <a:rPr lang="en-US" sz="1200"/>
              <a:t>Source: LŠTA</a:t>
            </a:r>
          </a:p>
        </p:txBody>
      </p:sp>
      <p:sp>
        <p:nvSpPr>
          <p:cNvPr id="5" name="Rectangle 4">
            <a:extLst>
              <a:ext uri="{FF2B5EF4-FFF2-40B4-BE49-F238E27FC236}"/>
            </a:extLst>
          </p:cNvPr>
          <p:cNvSpPr/>
          <p:nvPr/>
        </p:nvSpPr>
        <p:spPr>
          <a:xfrm>
            <a:off x="1752600" y="5235575"/>
            <a:ext cx="5241925" cy="304800"/>
          </a:xfrm>
          <a:prstGeom prst="rect">
            <a:avLst/>
          </a:prstGeom>
          <a:solidFill>
            <a:schemeClr val="bg1"/>
          </a:solidFill>
          <a:ln>
            <a:noFill/>
          </a:ln>
          <a:effectLst>
            <a:outerShdw dist="23000" dir="5400000" rotWithShape="0">
              <a:srgbClr val="000000">
                <a:alpha val="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defTabSz="456179" fontAlgn="auto">
              <a:spcBef>
                <a:spcPts val="0"/>
              </a:spcBef>
              <a:spcAft>
                <a:spcPts val="0"/>
              </a:spcAft>
              <a:defRPr/>
            </a:pP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p:txBody>
          <a:bodyPr rtlCol="0">
            <a:normAutofit fontScale="90000"/>
          </a:bodyPr>
          <a:lstStyle/>
          <a:p>
            <a:pPr defTabSz="456179" fontAlgn="auto">
              <a:spcAft>
                <a:spcPts val="0"/>
              </a:spcAft>
              <a:defRPr/>
            </a:pPr>
            <a:r>
              <a:rPr lang="az-Cyrl-AZ" dirty="0"/>
              <a:t>В Литве развита сеть трубопроводов</a:t>
            </a:r>
            <a:r>
              <a:rPr lang="lt-LT" dirty="0"/>
              <a:t> </a:t>
            </a:r>
            <a:r>
              <a:rPr lang="az-Cyrl-AZ" dirty="0"/>
              <a:t>теплоснабжения</a:t>
            </a:r>
            <a:r>
              <a:rPr lang="lt-LT" dirty="0"/>
              <a:t>. </a:t>
            </a:r>
            <a:r>
              <a:rPr lang="az-Cyrl-AZ" dirty="0"/>
              <a:t>Каунас</a:t>
            </a:r>
            <a:endParaRPr lang="en-US" dirty="0"/>
          </a:p>
        </p:txBody>
      </p:sp>
      <p:sp>
        <p:nvSpPr>
          <p:cNvPr id="52226"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ED63C15C-5A46-4C7A-95C8-79AE527950D3}" type="slidenum">
              <a:rPr lang="en-US">
                <a:cs typeface="Arial" charset="0"/>
              </a:rPr>
              <a:pPr defTabSz="455613" fontAlgn="base">
                <a:spcBef>
                  <a:spcPct val="0"/>
                </a:spcBef>
                <a:spcAft>
                  <a:spcPct val="0"/>
                </a:spcAft>
              </a:pPr>
              <a:t>4</a:t>
            </a:fld>
            <a:endParaRPr lang="en-US">
              <a:cs typeface="Arial" charset="0"/>
            </a:endParaRPr>
          </a:p>
        </p:txBody>
      </p:sp>
      <p:pic>
        <p:nvPicPr>
          <p:cNvPr id="52227" name="Picture 4"/>
          <p:cNvPicPr>
            <a:picLocks noChangeAspect="1"/>
          </p:cNvPicPr>
          <p:nvPr/>
        </p:nvPicPr>
        <p:blipFill>
          <a:blip r:embed="rId2"/>
          <a:srcRect/>
          <a:stretch>
            <a:fillRect/>
          </a:stretch>
        </p:blipFill>
        <p:spPr bwMode="auto">
          <a:xfrm>
            <a:off x="255588" y="1638300"/>
            <a:ext cx="6958012" cy="4610100"/>
          </a:xfrm>
          <a:prstGeom prst="rect">
            <a:avLst/>
          </a:prstGeom>
          <a:noFill/>
          <a:ln w="9525">
            <a:noFill/>
            <a:miter lim="800000"/>
            <a:headEnd/>
            <a:tailEnd/>
          </a:ln>
        </p:spPr>
      </p:pic>
      <p:sp>
        <p:nvSpPr>
          <p:cNvPr id="52228" name="TextBox 5"/>
          <p:cNvSpPr txBox="1">
            <a:spLocks noChangeArrowheads="1"/>
          </p:cNvSpPr>
          <p:nvPr/>
        </p:nvSpPr>
        <p:spPr bwMode="auto">
          <a:xfrm>
            <a:off x="5864225" y="6270625"/>
            <a:ext cx="1130300" cy="276225"/>
          </a:xfrm>
          <a:prstGeom prst="rect">
            <a:avLst/>
          </a:prstGeom>
          <a:noFill/>
          <a:ln w="9525">
            <a:noFill/>
            <a:miter lim="800000"/>
            <a:headEnd/>
            <a:tailEnd/>
          </a:ln>
        </p:spPr>
        <p:txBody>
          <a:bodyPr wrap="none">
            <a:spAutoFit/>
          </a:bodyPr>
          <a:lstStyle/>
          <a:p>
            <a:r>
              <a:rPr lang="en-US" sz="1200"/>
              <a:t>Source: LŠTA</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11"/>
          <p:cNvPicPr>
            <a:picLocks noChangeAspect="1"/>
          </p:cNvPicPr>
          <p:nvPr/>
        </p:nvPicPr>
        <p:blipFill>
          <a:blip r:embed="rId2"/>
          <a:srcRect/>
          <a:stretch>
            <a:fillRect/>
          </a:stretch>
        </p:blipFill>
        <p:spPr bwMode="auto">
          <a:xfrm>
            <a:off x="4941888" y="1317625"/>
            <a:ext cx="4202112" cy="3152775"/>
          </a:xfrm>
          <a:prstGeom prst="rect">
            <a:avLst/>
          </a:prstGeom>
          <a:noFill/>
          <a:ln w="9525">
            <a:noFill/>
            <a:miter lim="800000"/>
            <a:headEnd/>
            <a:tailEnd/>
          </a:ln>
        </p:spPr>
      </p:pic>
      <p:sp>
        <p:nvSpPr>
          <p:cNvPr id="2" name="Title 1">
            <a:extLst>
              <a:ext uri="{FF2B5EF4-FFF2-40B4-BE49-F238E27FC236}"/>
            </a:extLst>
          </p:cNvPr>
          <p:cNvSpPr>
            <a:spLocks noGrp="1"/>
          </p:cNvSpPr>
          <p:nvPr>
            <p:ph type="title"/>
          </p:nvPr>
        </p:nvSpPr>
        <p:spPr>
          <a:xfrm>
            <a:off x="228600" y="374650"/>
            <a:ext cx="6338888" cy="692150"/>
          </a:xfrm>
        </p:spPr>
        <p:txBody>
          <a:bodyPr rtlCol="0">
            <a:normAutofit fontScale="90000"/>
          </a:bodyPr>
          <a:lstStyle/>
          <a:p>
            <a:pPr defTabSz="456179" fontAlgn="auto">
              <a:spcAft>
                <a:spcPts val="0"/>
              </a:spcAft>
              <a:defRPr/>
            </a:pPr>
            <a:r>
              <a:rPr lang="az-Cyrl-AZ" dirty="0"/>
              <a:t>ТЭЦ, принадлежащие поставщикам тепла</a:t>
            </a:r>
            <a:endParaRPr lang="en-US" dirty="0"/>
          </a:p>
        </p:txBody>
      </p:sp>
      <p:sp>
        <p:nvSpPr>
          <p:cNvPr id="53251"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E7B5EEB8-2138-4C82-9535-A7C0B1FB8F2A}" type="slidenum">
              <a:rPr lang="en-US">
                <a:cs typeface="Arial" charset="0"/>
              </a:rPr>
              <a:pPr defTabSz="455613" fontAlgn="base">
                <a:spcBef>
                  <a:spcPct val="0"/>
                </a:spcBef>
                <a:spcAft>
                  <a:spcPct val="0"/>
                </a:spcAft>
              </a:pPr>
              <a:t>5</a:t>
            </a:fld>
            <a:endParaRPr lang="en-US">
              <a:cs typeface="Arial" charset="0"/>
            </a:endParaRPr>
          </a:p>
        </p:txBody>
      </p:sp>
      <p:pic>
        <p:nvPicPr>
          <p:cNvPr id="53252" name="Picture 9"/>
          <p:cNvPicPr>
            <a:picLocks noChangeAspect="1"/>
          </p:cNvPicPr>
          <p:nvPr/>
        </p:nvPicPr>
        <p:blipFill>
          <a:blip r:embed="rId3"/>
          <a:srcRect/>
          <a:stretch>
            <a:fillRect/>
          </a:stretch>
        </p:blipFill>
        <p:spPr bwMode="auto">
          <a:xfrm>
            <a:off x="1927225" y="3335338"/>
            <a:ext cx="4068763" cy="2987675"/>
          </a:xfrm>
          <a:prstGeom prst="rect">
            <a:avLst/>
          </a:prstGeom>
          <a:noFill/>
          <a:ln w="9525">
            <a:noFill/>
            <a:miter lim="800000"/>
            <a:headEnd/>
            <a:tailEnd/>
          </a:ln>
        </p:spPr>
      </p:pic>
      <p:pic>
        <p:nvPicPr>
          <p:cNvPr id="53253" name="Picture 7"/>
          <p:cNvPicPr>
            <a:picLocks noChangeAspect="1"/>
          </p:cNvPicPr>
          <p:nvPr/>
        </p:nvPicPr>
        <p:blipFill>
          <a:blip r:embed="rId4"/>
          <a:srcRect/>
          <a:stretch>
            <a:fillRect/>
          </a:stretch>
        </p:blipFill>
        <p:spPr bwMode="auto">
          <a:xfrm>
            <a:off x="0" y="1317625"/>
            <a:ext cx="3852863" cy="2568575"/>
          </a:xfrm>
          <a:prstGeom prst="rect">
            <a:avLst/>
          </a:prstGeom>
          <a:noFill/>
          <a:ln w="9525">
            <a:noFill/>
            <a:miter lim="800000"/>
            <a:headEnd/>
            <a:tailEnd/>
          </a:ln>
        </p:spPr>
      </p:pic>
      <p:sp>
        <p:nvSpPr>
          <p:cNvPr id="53254" name="TextBox 12"/>
          <p:cNvSpPr txBox="1">
            <a:spLocks noChangeArrowheads="1"/>
          </p:cNvSpPr>
          <p:nvPr/>
        </p:nvSpPr>
        <p:spPr bwMode="auto">
          <a:xfrm>
            <a:off x="6386513" y="6270625"/>
            <a:ext cx="1130300" cy="276225"/>
          </a:xfrm>
          <a:prstGeom prst="rect">
            <a:avLst/>
          </a:prstGeom>
          <a:noFill/>
          <a:ln w="9525">
            <a:noFill/>
            <a:miter lim="800000"/>
            <a:headEnd/>
            <a:tailEnd/>
          </a:ln>
        </p:spPr>
        <p:txBody>
          <a:bodyPr wrap="none">
            <a:spAutoFit/>
          </a:bodyPr>
          <a:lstStyle/>
          <a:p>
            <a:r>
              <a:rPr lang="en-US" sz="1200"/>
              <a:t>Source: LŠTA</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988" y="374650"/>
            <a:ext cx="6300787" cy="942975"/>
          </a:xfrm>
        </p:spPr>
        <p:txBody>
          <a:bodyPr rtlCol="0">
            <a:normAutofit fontScale="90000"/>
          </a:bodyPr>
          <a:lstStyle/>
          <a:p>
            <a:pPr defTabSz="456179" fontAlgn="auto">
              <a:spcAft>
                <a:spcPts val="0"/>
              </a:spcAft>
              <a:defRPr/>
            </a:pPr>
            <a:r>
              <a:rPr lang="az-Cyrl-AZ" dirty="0"/>
              <a:t>Вклад когенерационных</a:t>
            </a:r>
            <a:r>
              <a:rPr lang="lt-LT" dirty="0"/>
              <a:t> </a:t>
            </a:r>
            <a:r>
              <a:rPr lang="az-Cyrl-AZ" dirty="0"/>
              <a:t>электростанций в баланс электроэнергии Литвы</a:t>
            </a:r>
            <a:r>
              <a:rPr lang="lt-LT" dirty="0"/>
              <a:t>, </a:t>
            </a:r>
            <a:r>
              <a:rPr lang="lt-LT" dirty="0" err="1"/>
              <a:t>GWh</a:t>
            </a:r>
            <a:endParaRPr lang="lt-LT" dirty="0"/>
          </a:p>
        </p:txBody>
      </p:sp>
      <p:sp>
        <p:nvSpPr>
          <p:cNvPr id="54274"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FDB27117-0856-4F8C-ADD5-08CE04047532}" type="slidenum">
              <a:rPr lang="en-US">
                <a:cs typeface="Arial" charset="0"/>
              </a:rPr>
              <a:pPr defTabSz="455613" fontAlgn="base">
                <a:spcBef>
                  <a:spcPct val="0"/>
                </a:spcBef>
                <a:spcAft>
                  <a:spcPct val="0"/>
                </a:spcAft>
              </a:pPr>
              <a:t>6</a:t>
            </a:fld>
            <a:endParaRPr lang="en-US">
              <a:cs typeface="Arial" charset="0"/>
            </a:endParaRPr>
          </a:p>
        </p:txBody>
      </p:sp>
      <p:pic>
        <p:nvPicPr>
          <p:cNvPr id="54275" name="Picture 6"/>
          <p:cNvPicPr>
            <a:picLocks noChangeAspect="1"/>
          </p:cNvPicPr>
          <p:nvPr/>
        </p:nvPicPr>
        <p:blipFill>
          <a:blip r:embed="rId2"/>
          <a:srcRect/>
          <a:stretch>
            <a:fillRect/>
          </a:stretch>
        </p:blipFill>
        <p:spPr bwMode="auto">
          <a:xfrm>
            <a:off x="954088" y="1779588"/>
            <a:ext cx="6937375" cy="4556125"/>
          </a:xfrm>
          <a:prstGeom prst="rect">
            <a:avLst/>
          </a:prstGeom>
          <a:noFill/>
          <a:ln w="9525">
            <a:noFill/>
            <a:miter lim="800000"/>
            <a:headEnd/>
            <a:tailEnd/>
          </a:ln>
        </p:spPr>
      </p:pic>
      <p:sp>
        <p:nvSpPr>
          <p:cNvPr id="3" name="Rounded Rectangular Callout 2">
            <a:extLst>
              <a:ext uri="{FF2B5EF4-FFF2-40B4-BE49-F238E27FC236}"/>
            </a:extLst>
          </p:cNvPr>
          <p:cNvSpPr/>
          <p:nvPr/>
        </p:nvSpPr>
        <p:spPr>
          <a:xfrm>
            <a:off x="7891463" y="1503363"/>
            <a:ext cx="1147762" cy="777875"/>
          </a:xfrm>
          <a:prstGeom prst="wedgeRoundRectCallout">
            <a:avLst>
              <a:gd name="adj1" fmla="val -71193"/>
              <a:gd name="adj2" fmla="val 42760"/>
              <a:gd name="adj3" fmla="val 16667"/>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defTabSz="456179" fontAlgn="auto">
              <a:spcBef>
                <a:spcPts val="0"/>
              </a:spcBef>
              <a:spcAft>
                <a:spcPts val="0"/>
              </a:spcAft>
              <a:defRPr/>
            </a:pPr>
            <a:r>
              <a:rPr lang="az-Cyrl-AZ" sz="1200" dirty="0">
                <a:solidFill>
                  <a:schemeClr val="tx1"/>
                </a:solidFill>
              </a:rPr>
              <a:t>Потребление электроэнергии в Литве</a:t>
            </a:r>
            <a:endParaRPr lang="en-US" sz="1200" dirty="0">
              <a:solidFill>
                <a:schemeClr val="tx1"/>
              </a:solidFill>
            </a:endParaRPr>
          </a:p>
        </p:txBody>
      </p:sp>
      <p:sp>
        <p:nvSpPr>
          <p:cNvPr id="6" name="Rounded Rectangular Callout 5">
            <a:extLst>
              <a:ext uri="{FF2B5EF4-FFF2-40B4-BE49-F238E27FC236}"/>
            </a:extLst>
          </p:cNvPr>
          <p:cNvSpPr/>
          <p:nvPr/>
        </p:nvSpPr>
        <p:spPr>
          <a:xfrm>
            <a:off x="7891463" y="3022600"/>
            <a:ext cx="1147762" cy="779463"/>
          </a:xfrm>
          <a:prstGeom prst="wedgeRoundRectCallout">
            <a:avLst>
              <a:gd name="adj1" fmla="val -94214"/>
              <a:gd name="adj2" fmla="val 69409"/>
              <a:gd name="adj3" fmla="val 16667"/>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defTabSz="456179" fontAlgn="auto">
              <a:spcBef>
                <a:spcPts val="0"/>
              </a:spcBef>
              <a:spcAft>
                <a:spcPts val="0"/>
              </a:spcAft>
              <a:defRPr/>
            </a:pPr>
            <a:r>
              <a:rPr lang="az-Cyrl-AZ" sz="1200" dirty="0">
                <a:solidFill>
                  <a:schemeClr val="tx1"/>
                </a:solidFill>
              </a:rPr>
              <a:t>производство Литвы</a:t>
            </a:r>
            <a:endParaRPr lang="en-US" sz="1200" dirty="0">
              <a:solidFill>
                <a:schemeClr val="tx1"/>
              </a:solidFill>
            </a:endParaRPr>
          </a:p>
        </p:txBody>
      </p:sp>
      <p:sp>
        <p:nvSpPr>
          <p:cNvPr id="8" name="Rounded Rectangular Callout 7">
            <a:extLst>
              <a:ext uri="{FF2B5EF4-FFF2-40B4-BE49-F238E27FC236}"/>
            </a:extLst>
          </p:cNvPr>
          <p:cNvSpPr/>
          <p:nvPr/>
        </p:nvSpPr>
        <p:spPr>
          <a:xfrm>
            <a:off x="7912100" y="4246563"/>
            <a:ext cx="1127125" cy="777875"/>
          </a:xfrm>
          <a:prstGeom prst="wedgeRoundRectCallout">
            <a:avLst>
              <a:gd name="adj1" fmla="val -114317"/>
              <a:gd name="adj2" fmla="val 95536"/>
              <a:gd name="adj3" fmla="val 16667"/>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defTabSz="456179" fontAlgn="auto">
              <a:spcBef>
                <a:spcPts val="0"/>
              </a:spcBef>
              <a:spcAft>
                <a:spcPts val="0"/>
              </a:spcAft>
              <a:defRPr/>
            </a:pPr>
            <a:r>
              <a:rPr lang="az-Cyrl-AZ" sz="1200" dirty="0">
                <a:solidFill>
                  <a:schemeClr val="tx1"/>
                </a:solidFill>
              </a:rPr>
              <a:t>Электроэнергия от ТЭЦ</a:t>
            </a:r>
            <a:endParaRPr lang="en-US" sz="1200" dirty="0">
              <a:solidFill>
                <a:schemeClr val="tx1"/>
              </a:solidFill>
            </a:endParaRPr>
          </a:p>
        </p:txBody>
      </p:sp>
      <p:sp>
        <p:nvSpPr>
          <p:cNvPr id="10" name="Rectangle 9">
            <a:extLst>
              <a:ext uri="{FF2B5EF4-FFF2-40B4-BE49-F238E27FC236}"/>
            </a:extLst>
          </p:cNvPr>
          <p:cNvSpPr/>
          <p:nvPr/>
        </p:nvSpPr>
        <p:spPr>
          <a:xfrm>
            <a:off x="2690813" y="5730875"/>
            <a:ext cx="3592512" cy="517525"/>
          </a:xfrm>
          <a:prstGeom prst="rect">
            <a:avLst/>
          </a:prstGeom>
          <a:solidFill>
            <a:schemeClr val="bg1"/>
          </a:solidFill>
          <a:ln>
            <a:solidFill>
              <a:schemeClr val="bg1"/>
            </a:solidFill>
          </a:ln>
          <a:effectLst>
            <a:outerShdw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defTabSz="456179" fontAlgn="auto">
              <a:spcBef>
                <a:spcPts val="0"/>
              </a:spcBef>
              <a:spcAft>
                <a:spcPts val="0"/>
              </a:spcAft>
              <a:defRPr/>
            </a:pPr>
            <a:endParaRPr lang="en-US"/>
          </a:p>
        </p:txBody>
      </p:sp>
      <p:sp>
        <p:nvSpPr>
          <p:cNvPr id="54280" name="TextBox 10"/>
          <p:cNvSpPr txBox="1">
            <a:spLocks noChangeArrowheads="1"/>
          </p:cNvSpPr>
          <p:nvPr/>
        </p:nvSpPr>
        <p:spPr bwMode="auto">
          <a:xfrm>
            <a:off x="5864225" y="6270625"/>
            <a:ext cx="1130300" cy="276225"/>
          </a:xfrm>
          <a:prstGeom prst="rect">
            <a:avLst/>
          </a:prstGeom>
          <a:noFill/>
          <a:ln w="9525">
            <a:noFill/>
            <a:miter lim="800000"/>
            <a:headEnd/>
            <a:tailEnd/>
          </a:ln>
        </p:spPr>
        <p:txBody>
          <a:bodyPr wrap="none">
            <a:spAutoFit/>
          </a:bodyPr>
          <a:lstStyle/>
          <a:p>
            <a:r>
              <a:rPr lang="en-US" sz="1200"/>
              <a:t>Source: LŠTA</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defTabSz="456179" fontAlgn="auto">
              <a:spcAft>
                <a:spcPts val="0"/>
              </a:spcAft>
              <a:defRPr/>
            </a:pPr>
            <a:r>
              <a:rPr lang="az-Cyrl-AZ" dirty="0"/>
              <a:t>Поколения централизованного теплоснабжения</a:t>
            </a:r>
            <a:endParaRPr lang="lt-LT" dirty="0"/>
          </a:p>
        </p:txBody>
      </p:sp>
      <p:sp>
        <p:nvSpPr>
          <p:cNvPr id="55298"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CCBE9CF3-6C37-418A-AD80-F5C8F474B8CF}" type="slidenum">
              <a:rPr lang="en-US">
                <a:cs typeface="Arial" charset="0"/>
              </a:rPr>
              <a:pPr defTabSz="455613" fontAlgn="base">
                <a:spcBef>
                  <a:spcPct val="0"/>
                </a:spcBef>
                <a:spcAft>
                  <a:spcPct val="0"/>
                </a:spcAft>
              </a:pPr>
              <a:t>7</a:t>
            </a:fld>
            <a:endParaRPr lang="en-US">
              <a:cs typeface="Arial" charset="0"/>
            </a:endParaRPr>
          </a:p>
        </p:txBody>
      </p:sp>
      <p:pic>
        <p:nvPicPr>
          <p:cNvPr id="55299" name="Picture 2"/>
          <p:cNvPicPr>
            <a:picLocks noChangeAspect="1"/>
          </p:cNvPicPr>
          <p:nvPr/>
        </p:nvPicPr>
        <p:blipFill>
          <a:blip r:embed="rId2"/>
          <a:srcRect/>
          <a:stretch>
            <a:fillRect/>
          </a:stretch>
        </p:blipFill>
        <p:spPr bwMode="auto">
          <a:xfrm>
            <a:off x="384175" y="1636713"/>
            <a:ext cx="7620000" cy="4292600"/>
          </a:xfrm>
          <a:prstGeom prst="rect">
            <a:avLst/>
          </a:prstGeom>
          <a:noFill/>
          <a:ln w="9525">
            <a:noFill/>
            <a:miter lim="800000"/>
            <a:headEnd/>
            <a:tailEnd/>
          </a:ln>
        </p:spPr>
      </p:pic>
      <p:sp>
        <p:nvSpPr>
          <p:cNvPr id="6" name="Rounded Rectangular Callout 5">
            <a:extLst>
              <a:ext uri="{FF2B5EF4-FFF2-40B4-BE49-F238E27FC236}"/>
            </a:extLst>
          </p:cNvPr>
          <p:cNvSpPr/>
          <p:nvPr/>
        </p:nvSpPr>
        <p:spPr>
          <a:xfrm>
            <a:off x="384175" y="1317625"/>
            <a:ext cx="1762125" cy="922338"/>
          </a:xfrm>
          <a:prstGeom prst="wedgeRoundRectCallout">
            <a:avLst>
              <a:gd name="adj1" fmla="val 66411"/>
              <a:gd name="adj2" fmla="val 69683"/>
              <a:gd name="adj3" fmla="val 1666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defTabSz="456179" fontAlgn="auto">
              <a:spcBef>
                <a:spcPts val="0"/>
              </a:spcBef>
              <a:spcAft>
                <a:spcPts val="0"/>
              </a:spcAft>
              <a:defRPr/>
            </a:pPr>
            <a:r>
              <a:rPr lang="az-Cyrl-AZ" sz="1200" dirty="0">
                <a:solidFill>
                  <a:srgbClr val="000000"/>
                </a:solidFill>
              </a:rPr>
              <a:t>Паровые системы централизованного теплоснабжения</a:t>
            </a:r>
            <a:endParaRPr lang="lt-LT" sz="1200" dirty="0">
              <a:solidFill>
                <a:srgbClr val="000000"/>
              </a:solidFill>
            </a:endParaRPr>
          </a:p>
        </p:txBody>
      </p:sp>
      <p:sp>
        <p:nvSpPr>
          <p:cNvPr id="7" name="Rounded Rectangular Callout 6">
            <a:extLst>
              <a:ext uri="{FF2B5EF4-FFF2-40B4-BE49-F238E27FC236}"/>
            </a:extLst>
          </p:cNvPr>
          <p:cNvSpPr/>
          <p:nvPr/>
        </p:nvSpPr>
        <p:spPr>
          <a:xfrm>
            <a:off x="2276475" y="1254125"/>
            <a:ext cx="2362200" cy="922338"/>
          </a:xfrm>
          <a:prstGeom prst="wedgeRoundRectCallout">
            <a:avLst>
              <a:gd name="adj1" fmla="val 10003"/>
              <a:gd name="adj2" fmla="val 73993"/>
              <a:gd name="adj3" fmla="val 1666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defTabSz="456179" fontAlgn="auto">
              <a:spcBef>
                <a:spcPts val="0"/>
              </a:spcBef>
              <a:spcAft>
                <a:spcPts val="0"/>
              </a:spcAft>
              <a:defRPr/>
            </a:pPr>
            <a:r>
              <a:rPr lang="az-Cyrl-AZ" sz="1200" dirty="0">
                <a:solidFill>
                  <a:srgbClr val="000000"/>
                </a:solidFill>
              </a:rPr>
              <a:t>высокотемпературные</a:t>
            </a:r>
            <a:r>
              <a:rPr lang="lt-LT" sz="1200" dirty="0">
                <a:solidFill>
                  <a:srgbClr val="000000"/>
                </a:solidFill>
              </a:rPr>
              <a:t> </a:t>
            </a:r>
            <a:r>
              <a:rPr lang="az-Cyrl-AZ" sz="1200" dirty="0">
                <a:solidFill>
                  <a:srgbClr val="000000"/>
                </a:solidFill>
              </a:rPr>
              <a:t>водные </a:t>
            </a:r>
            <a:r>
              <a:rPr lang="lt-LT" sz="1200" dirty="0" err="1">
                <a:solidFill>
                  <a:srgbClr val="000000"/>
                </a:solidFill>
              </a:rPr>
              <a:t>T</a:t>
            </a:r>
            <a:r>
              <a:rPr lang="en-US" sz="1200" dirty="0">
                <a:solidFill>
                  <a:srgbClr val="000000"/>
                </a:solidFill>
              </a:rPr>
              <a:t>&gt;100 </a:t>
            </a:r>
            <a:r>
              <a:rPr lang="en-US" sz="1200" baseline="30000" dirty="0">
                <a:solidFill>
                  <a:srgbClr val="000000"/>
                </a:solidFill>
              </a:rPr>
              <a:t>o </a:t>
            </a:r>
            <a:r>
              <a:rPr lang="en-US" sz="1200" dirty="0">
                <a:solidFill>
                  <a:srgbClr val="000000"/>
                </a:solidFill>
              </a:rPr>
              <a:t>C</a:t>
            </a:r>
          </a:p>
          <a:p>
            <a:pPr algn="ctr" defTabSz="456179" fontAlgn="auto">
              <a:spcBef>
                <a:spcPts val="0"/>
              </a:spcBef>
              <a:spcAft>
                <a:spcPts val="0"/>
              </a:spcAft>
              <a:defRPr/>
            </a:pPr>
            <a:endParaRPr lang="en-US" dirty="0"/>
          </a:p>
        </p:txBody>
      </p:sp>
      <p:sp>
        <p:nvSpPr>
          <p:cNvPr id="8" name="Rounded Rectangular Callout 7">
            <a:extLst>
              <a:ext uri="{FF2B5EF4-FFF2-40B4-BE49-F238E27FC236}"/>
            </a:extLst>
          </p:cNvPr>
          <p:cNvSpPr/>
          <p:nvPr/>
        </p:nvSpPr>
        <p:spPr>
          <a:xfrm>
            <a:off x="5335588" y="1254125"/>
            <a:ext cx="2298700" cy="922338"/>
          </a:xfrm>
          <a:prstGeom prst="wedgeRoundRectCallout">
            <a:avLst>
              <a:gd name="adj1" fmla="val -90826"/>
              <a:gd name="adj2" fmla="val 79739"/>
              <a:gd name="adj3" fmla="val 1666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defTabSz="456179" fontAlgn="auto">
              <a:spcBef>
                <a:spcPts val="0"/>
              </a:spcBef>
              <a:spcAft>
                <a:spcPts val="0"/>
              </a:spcAft>
              <a:defRPr/>
            </a:pPr>
            <a:r>
              <a:rPr lang="az-Cyrl-AZ" sz="1200" dirty="0">
                <a:solidFill>
                  <a:srgbClr val="000000"/>
                </a:solidFill>
              </a:rPr>
              <a:t>Среднетемпературные</a:t>
            </a:r>
            <a:r>
              <a:rPr lang="lt-LT" sz="1200" dirty="0">
                <a:solidFill>
                  <a:srgbClr val="000000"/>
                </a:solidFill>
              </a:rPr>
              <a:t> </a:t>
            </a:r>
            <a:r>
              <a:rPr lang="az-Cyrl-AZ" sz="1200" dirty="0">
                <a:solidFill>
                  <a:srgbClr val="000000"/>
                </a:solidFill>
              </a:rPr>
              <a:t>водные </a:t>
            </a:r>
            <a:r>
              <a:rPr lang="en-US" sz="1200" dirty="0">
                <a:solidFill>
                  <a:srgbClr val="000000"/>
                </a:solidFill>
              </a:rPr>
              <a:t>T &lt; 100 </a:t>
            </a:r>
            <a:r>
              <a:rPr lang="en-US" sz="1200" baseline="30000" dirty="0">
                <a:solidFill>
                  <a:srgbClr val="000000"/>
                </a:solidFill>
              </a:rPr>
              <a:t>o</a:t>
            </a:r>
            <a:r>
              <a:rPr lang="en-US" sz="1200" dirty="0">
                <a:solidFill>
                  <a:srgbClr val="000000"/>
                </a:solidFill>
              </a:rPr>
              <a:t> C</a:t>
            </a:r>
          </a:p>
          <a:p>
            <a:pPr algn="ctr" defTabSz="456179" fontAlgn="auto">
              <a:spcBef>
                <a:spcPts val="0"/>
              </a:spcBef>
              <a:spcAft>
                <a:spcPts val="0"/>
              </a:spcAft>
              <a:defRPr/>
            </a:pPr>
            <a:endParaRPr lang="en-US" dirty="0"/>
          </a:p>
        </p:txBody>
      </p:sp>
      <p:sp>
        <p:nvSpPr>
          <p:cNvPr id="9" name="Rounded Rectangular Callout 8">
            <a:extLst>
              <a:ext uri="{FF2B5EF4-FFF2-40B4-BE49-F238E27FC236}"/>
            </a:extLst>
          </p:cNvPr>
          <p:cNvSpPr/>
          <p:nvPr/>
        </p:nvSpPr>
        <p:spPr>
          <a:xfrm>
            <a:off x="6251575" y="2414588"/>
            <a:ext cx="2298700" cy="922337"/>
          </a:xfrm>
          <a:prstGeom prst="wedgeRoundRectCallout">
            <a:avLst>
              <a:gd name="adj1" fmla="val -86790"/>
              <a:gd name="adj2" fmla="val -26569"/>
              <a:gd name="adj3" fmla="val 1666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defTabSz="456179" fontAlgn="auto">
              <a:spcBef>
                <a:spcPts val="0"/>
              </a:spcBef>
              <a:spcAft>
                <a:spcPts val="0"/>
              </a:spcAft>
              <a:defRPr/>
            </a:pPr>
            <a:r>
              <a:rPr lang="az-Cyrl-AZ" sz="1200" dirty="0">
                <a:solidFill>
                  <a:srgbClr val="000000"/>
                </a:solidFill>
              </a:rPr>
              <a:t>низкотемпературные</a:t>
            </a:r>
          </a:p>
          <a:p>
            <a:pPr defTabSz="456179" fontAlgn="auto">
              <a:spcBef>
                <a:spcPts val="0"/>
              </a:spcBef>
              <a:spcAft>
                <a:spcPts val="0"/>
              </a:spcAft>
              <a:defRPr/>
            </a:pPr>
            <a:r>
              <a:rPr lang="az-Cyrl-AZ" sz="1200" dirty="0">
                <a:solidFill>
                  <a:srgbClr val="000000"/>
                </a:solidFill>
              </a:rPr>
              <a:t>водные </a:t>
            </a:r>
            <a:r>
              <a:rPr lang="lt-LT" sz="1200" dirty="0" err="1">
                <a:solidFill>
                  <a:srgbClr val="000000"/>
                </a:solidFill>
              </a:rPr>
              <a:t>T</a:t>
            </a:r>
            <a:r>
              <a:rPr lang="en-US" sz="1200" dirty="0">
                <a:solidFill>
                  <a:srgbClr val="000000"/>
                </a:solidFill>
              </a:rPr>
              <a:t> 30 - 70</a:t>
            </a:r>
            <a:r>
              <a:rPr lang="en-US" sz="1200" baseline="30000" dirty="0">
                <a:solidFill>
                  <a:srgbClr val="000000"/>
                </a:solidFill>
              </a:rPr>
              <a:t> o </a:t>
            </a:r>
            <a:r>
              <a:rPr lang="en-US" sz="1200" dirty="0">
                <a:solidFill>
                  <a:srgbClr val="000000"/>
                </a:solidFill>
              </a:rPr>
              <a:t>C</a:t>
            </a:r>
          </a:p>
          <a:p>
            <a:pPr algn="ctr" defTabSz="456179" fontAlgn="auto">
              <a:spcBef>
                <a:spcPts val="0"/>
              </a:spcBef>
              <a:spcAft>
                <a:spcPts val="0"/>
              </a:spcAft>
              <a:defRPr/>
            </a:pPr>
            <a:endParaRPr lang="en-US" dirty="0"/>
          </a:p>
        </p:txBody>
      </p:sp>
      <p:sp>
        <p:nvSpPr>
          <p:cNvPr id="10" name="Rounded Rectangular Callout 9">
            <a:extLst>
              <a:ext uri="{FF2B5EF4-FFF2-40B4-BE49-F238E27FC236}"/>
            </a:extLst>
          </p:cNvPr>
          <p:cNvSpPr/>
          <p:nvPr/>
        </p:nvSpPr>
        <p:spPr>
          <a:xfrm>
            <a:off x="6122988" y="4116388"/>
            <a:ext cx="2578100" cy="1138237"/>
          </a:xfrm>
          <a:prstGeom prst="wedgeRoundRectCallout">
            <a:avLst>
              <a:gd name="adj1" fmla="val -48765"/>
              <a:gd name="adj2" fmla="val -4671"/>
              <a:gd name="adj3" fmla="val 16667"/>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defTabSz="456179" fontAlgn="auto">
              <a:spcBef>
                <a:spcPts val="0"/>
              </a:spcBef>
              <a:spcAft>
                <a:spcPts val="0"/>
              </a:spcAft>
              <a:defRPr/>
            </a:pPr>
            <a:r>
              <a:rPr lang="en-US" sz="1200" dirty="0">
                <a:solidFill>
                  <a:srgbClr val="000000"/>
                </a:solidFill>
              </a:rPr>
              <a:t>5G- Smart </a:t>
            </a:r>
            <a:r>
              <a:rPr lang="az-Cyrl-AZ" sz="1200" dirty="0">
                <a:solidFill>
                  <a:srgbClr val="000000"/>
                </a:solidFill>
              </a:rPr>
              <a:t>отопление и охлаждение</a:t>
            </a:r>
            <a:endParaRPr lang="en-US" sz="1200" dirty="0">
              <a:solidFill>
                <a:srgbClr val="000000"/>
              </a:solidFill>
            </a:endParaRPr>
          </a:p>
          <a:p>
            <a:pPr algn="ctr" defTabSz="456179" fontAlgn="auto">
              <a:spcBef>
                <a:spcPts val="0"/>
              </a:spcBef>
              <a:spcAft>
                <a:spcPts val="0"/>
              </a:spcAft>
              <a:defRPr/>
            </a:pPr>
            <a:endParaRPr lang="en-US" dirty="0"/>
          </a:p>
        </p:txBody>
      </p:sp>
      <p:sp>
        <p:nvSpPr>
          <p:cNvPr id="55305" name="TextBox 10"/>
          <p:cNvSpPr txBox="1">
            <a:spLocks noChangeArrowheads="1"/>
          </p:cNvSpPr>
          <p:nvPr/>
        </p:nvSpPr>
        <p:spPr bwMode="auto">
          <a:xfrm>
            <a:off x="5864225" y="6270625"/>
            <a:ext cx="1130300" cy="276225"/>
          </a:xfrm>
          <a:prstGeom prst="rect">
            <a:avLst/>
          </a:prstGeom>
          <a:noFill/>
          <a:ln w="9525">
            <a:noFill/>
            <a:miter lim="800000"/>
            <a:headEnd/>
            <a:tailEnd/>
          </a:ln>
        </p:spPr>
        <p:txBody>
          <a:bodyPr wrap="none">
            <a:spAutoFit/>
          </a:bodyPr>
          <a:lstStyle/>
          <a:p>
            <a:r>
              <a:rPr lang="en-US" sz="1200"/>
              <a:t>Source: LŠTA</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110288" cy="1100138"/>
          </a:xfrm>
        </p:spPr>
        <p:txBody>
          <a:bodyPr rtlCol="0">
            <a:normAutofit fontScale="90000"/>
          </a:bodyPr>
          <a:lstStyle/>
          <a:p>
            <a:pPr defTabSz="456179" fontAlgn="auto">
              <a:spcAft>
                <a:spcPts val="0"/>
              </a:spcAft>
              <a:defRPr/>
            </a:pPr>
            <a:r>
              <a:rPr lang="az-Cyrl-AZ" dirty="0"/>
              <a:t>Мощность возобновляемых источников энергии и производство электроэнергии в Литве в 2021 году</a:t>
            </a:r>
            <a:endParaRPr lang="lt-LT" dirty="0"/>
          </a:p>
        </p:txBody>
      </p:sp>
      <p:sp>
        <p:nvSpPr>
          <p:cNvPr id="56322"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7496E0A7-4998-4C43-A26A-40E0A3459A6C}" type="slidenum">
              <a:rPr lang="en-US">
                <a:cs typeface="Arial" charset="0"/>
              </a:rPr>
              <a:pPr defTabSz="455613" fontAlgn="base">
                <a:spcBef>
                  <a:spcPct val="0"/>
                </a:spcBef>
                <a:spcAft>
                  <a:spcPct val="0"/>
                </a:spcAft>
              </a:pPr>
              <a:t>8</a:t>
            </a:fld>
            <a:endParaRPr lang="en-US">
              <a:cs typeface="Arial" charset="0"/>
            </a:endParaRPr>
          </a:p>
        </p:txBody>
      </p:sp>
      <p:graphicFrame>
        <p:nvGraphicFramePr>
          <p:cNvPr id="10" name="Table 9">
            <a:extLst>
              <a:ext uri="{FF2B5EF4-FFF2-40B4-BE49-F238E27FC236}"/>
            </a:extLst>
          </p:cNvPr>
          <p:cNvGraphicFramePr>
            <a:graphicFrameLocks noGrp="1"/>
          </p:cNvGraphicFramePr>
          <p:nvPr/>
        </p:nvGraphicFramePr>
        <p:xfrm>
          <a:off x="355600" y="1665288"/>
          <a:ext cx="8110538" cy="3505200"/>
        </p:xfrm>
        <a:graphic>
          <a:graphicData uri="http://schemas.openxmlformats.org/drawingml/2006/table">
            <a:tbl>
              <a:tblPr/>
              <a:tblGrid>
                <a:gridCol w="889351">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gridCol w="802409">
                  <a:extLst>
                    <a:ext uri="{9D8B030D-6E8A-4147-A177-3AD203B41FA5}"/>
                  </a:extLst>
                </a:gridCol>
              </a:tblGrid>
              <a:tr h="358160">
                <a:tc rowSpan="2">
                  <a:txBody>
                    <a:bodyPr/>
                    <a:lstStyle/>
                    <a:p>
                      <a:pPr algn="ctr" fontAlgn="t"/>
                      <a:endParaRPr lang="lt-LT" sz="1200" b="0" i="0" u="none" strike="noStrike">
                        <a:solidFill>
                          <a:srgbClr val="000000"/>
                        </a:solidFill>
                        <a:effectLst/>
                        <a:latin typeface="Calibri" panose="020F050202020403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электроэнергии в Литве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возобновляемой электрической энергии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Гидроэлектростанции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Круонис </a:t>
                      </a:r>
                      <a:r>
                        <a:rPr lang="az-Cyrl-AZ" sz="1200" dirty="0">
                          <a:latin typeface="Arial" panose="020B0604020202020204" pitchFamily="34" charset="0"/>
                          <a:cs typeface="Arial" panose="020B0604020202020204" pitchFamily="34" charset="0"/>
                        </a:rPr>
                        <a:t>Г</a:t>
                      </a:r>
                      <a:r>
                        <a:rPr lang="az-Cyrl-AZ" sz="1200" b="0" i="0" u="none" strike="noStrike" dirty="0">
                          <a:solidFill>
                            <a:srgbClr val="000000"/>
                          </a:solidFill>
                          <a:effectLst/>
                          <a:latin typeface="Arial" panose="020B0604020202020204" pitchFamily="34" charset="0"/>
                          <a:cs typeface="Arial" panose="020B0604020202020204" pitchFamily="34" charset="0"/>
                        </a:rPr>
                        <a:t>АЭ</a:t>
                      </a:r>
                      <a:r>
                        <a:rPr lang="en-US" sz="1200" b="0" i="0" u="none" strike="noStrike" dirty="0">
                          <a:solidFill>
                            <a:srgbClr val="000000"/>
                          </a:solidFill>
                          <a:effectLst/>
                          <a:latin typeface="Arial" panose="020B0604020202020204" pitchFamily="34" charset="0"/>
                          <a:cs typeface="Arial" panose="020B0604020202020204" pitchFamily="34" charset="0"/>
                        </a:rPr>
                        <a:t>C</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Ветровые 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ctr"/>
                      <a:r>
                        <a:rPr lang="az-Cyrl-AZ" sz="1200" b="0" i="0" u="none" strike="noStrike" dirty="0">
                          <a:solidFill>
                            <a:srgbClr val="000000"/>
                          </a:solidFill>
                          <a:effectLst/>
                          <a:latin typeface="Arial" panose="020B0604020202020204" pitchFamily="34" charset="0"/>
                          <a:cs typeface="Arial" panose="020B0604020202020204" pitchFamily="34" charset="0"/>
                        </a:rPr>
                        <a:t>Другие возобновляемые источники энергии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extLst>
              </a:tr>
              <a:tr h="647700">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vMerge="1">
                  <a:txBody>
                    <a:bodyPr/>
                    <a:lstStyle/>
                    <a:p>
                      <a:endParaRPr lang="lt-LT"/>
                    </a:p>
                  </a:txBody>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Солнечные электростанции</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работающие на биомассе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работающие на биогазе</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az-Cyrl-AZ" sz="1200" b="0" i="0" u="none" strike="noStrike" dirty="0">
                          <a:solidFill>
                            <a:srgbClr val="000000"/>
                          </a:solidFill>
                          <a:effectLst/>
                          <a:latin typeface="Arial" panose="020B0604020202020204" pitchFamily="34" charset="0"/>
                          <a:cs typeface="Arial" panose="020B0604020202020204" pitchFamily="34" charset="0"/>
                        </a:rPr>
                        <a:t>Электростанции по сжиганию отходов</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extLst>
              </a:tr>
              <a:tr h="647700">
                <a:tc>
                  <a:txBody>
                    <a:bodyPr/>
                    <a:lstStyle/>
                    <a:p>
                      <a:pPr marL="0" marR="0" lvl="0" indent="0" algn="ctr" defTabSz="914400" rtl="0" eaLnBrk="1" fontAlgn="t" latinLnBrk="0" hangingPunct="1">
                        <a:lnSpc>
                          <a:spcPct val="100000"/>
                        </a:lnSpc>
                        <a:spcBef>
                          <a:spcPts val="0"/>
                        </a:spcBef>
                        <a:spcAft>
                          <a:spcPts val="0"/>
                        </a:spcAft>
                        <a:buClrTx/>
                        <a:buSzTx/>
                        <a:buFontTx/>
                        <a:buNone/>
                        <a:tabLst/>
                        <a:defRPr/>
                      </a:pPr>
                      <a:r>
                        <a:rPr lang="az-Cyrl-AZ" sz="1200" b="0" i="0" u="none" strike="noStrike" dirty="0">
                          <a:solidFill>
                            <a:srgbClr val="000000"/>
                          </a:solidFill>
                          <a:effectLst/>
                          <a:latin typeface="Arial" panose="020B0604020202020204" pitchFamily="34" charset="0"/>
                          <a:cs typeface="Arial" panose="020B0604020202020204" pitchFamily="34" charset="0"/>
                        </a:rPr>
                        <a:t>Удовлетворение потребности</a:t>
                      </a:r>
                      <a:r>
                        <a:rPr lang="en-US" sz="1200" b="0" i="0" u="none" strike="noStrike" dirty="0">
                          <a:solidFill>
                            <a:srgbClr val="000000"/>
                          </a:solidFill>
                          <a:effectLst/>
                          <a:latin typeface="Arial" panose="020B0604020202020204" pitchFamily="34" charset="0"/>
                          <a:cs typeface="Arial" panose="020B0604020202020204" pitchFamily="34" charset="0"/>
                        </a:rPr>
                        <a:t>, </a:t>
                      </a:r>
                      <a:r>
                        <a:rPr lang="lt-LT" sz="1200" b="0" i="0" u="none" strike="noStrike" dirty="0">
                          <a:solidFill>
                            <a:srgbClr val="000000"/>
                          </a:solidFill>
                          <a:effectLst/>
                          <a:latin typeface="Arial" panose="020B0604020202020204" pitchFamily="34" charset="0"/>
                          <a:cs typeface="Arial" panose="020B0604020202020204" pitchFamily="34" charset="0"/>
                        </a:rPr>
                        <a:t>%</a:t>
                      </a:r>
                    </a:p>
                    <a:p>
                      <a:pPr algn="ctr" fontAlgn="t"/>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r h="647700">
                <a:tc>
                  <a:txBody>
                    <a:bodyPr/>
                    <a:lstStyle/>
                    <a:p>
                      <a:pPr algn="ctr" fontAlgn="t"/>
                      <a:r>
                        <a:rPr lang="az-Cyrl-AZ" sz="1200" b="0" i="0" u="none" strike="noStrike" dirty="0">
                          <a:solidFill>
                            <a:srgbClr val="000000"/>
                          </a:solidFill>
                          <a:effectLst/>
                          <a:latin typeface="Arial" panose="020B0604020202020204" pitchFamily="34" charset="0"/>
                          <a:cs typeface="Arial" panose="020B0604020202020204" pitchFamily="34" charset="0"/>
                        </a:rPr>
                        <a:t>Установленная мощность</a:t>
                      </a:r>
                      <a:r>
                        <a:rPr lang="lt-LT" sz="1200" b="0" i="0" u="none" strike="noStrike" dirty="0">
                          <a:solidFill>
                            <a:srgbClr val="000000"/>
                          </a:solidFill>
                          <a:effectLst/>
                          <a:latin typeface="Arial" panose="020B0604020202020204" pitchFamily="34" charset="0"/>
                          <a:cs typeface="Arial" panose="020B0604020202020204" pitchFamily="34" charset="0"/>
                        </a:rPr>
                        <a:t>, MW</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lt-LT" sz="18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128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900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671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259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a:solidFill>
                            <a:srgbClr val="000000"/>
                          </a:solidFill>
                          <a:effectLst/>
                          <a:latin typeface="Arial" panose="020B0604020202020204" pitchFamily="34" charset="0"/>
                          <a:cs typeface="Arial" panose="020B0604020202020204" pitchFamily="34" charset="0"/>
                        </a:rPr>
                        <a:t>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t"/>
                      <a:r>
                        <a:rPr lang="lt-LT" sz="1800" b="0" i="0" u="none" strike="noStrike" dirty="0">
                          <a:solidFill>
                            <a:srgbClr val="000000"/>
                          </a:solidFill>
                          <a:effectLst/>
                          <a:latin typeface="Arial" panose="020B0604020202020204" pitchFamily="34" charset="0"/>
                          <a:cs typeface="Arial" panose="020B0604020202020204" pitchFamily="34" charset="0"/>
                        </a:rPr>
                        <a:t>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r h="203200">
                <a:tc>
                  <a:txBody>
                    <a:bodyPr/>
                    <a:lstStyle/>
                    <a:p>
                      <a:pPr algn="ctr" fontAlgn="b"/>
                      <a:r>
                        <a:rPr lang="az-Cyrl-AZ" sz="1200" b="0" i="0" u="none" strike="noStrike" dirty="0">
                          <a:solidFill>
                            <a:srgbClr val="000000"/>
                          </a:solidFill>
                          <a:effectLst/>
                          <a:latin typeface="Arial" panose="020B0604020202020204" pitchFamily="34" charset="0"/>
                          <a:cs typeface="Arial" panose="020B0604020202020204" pitchFamily="34" charset="0"/>
                        </a:rPr>
                        <a:t>Выработка электроэнергии</a:t>
                      </a:r>
                      <a:r>
                        <a:rPr lang="en-US" sz="1200" b="0" i="0" u="none" strike="noStrike" dirty="0">
                          <a:solidFill>
                            <a:srgbClr val="000000"/>
                          </a:solidFill>
                          <a:effectLst/>
                          <a:latin typeface="Arial" panose="020B0604020202020204" pitchFamily="34" charset="0"/>
                          <a:cs typeface="Arial" panose="020B0604020202020204" pitchFamily="34" charset="0"/>
                        </a:rPr>
                        <a:t>,</a:t>
                      </a:r>
                      <a:r>
                        <a:rPr lang="lt-LT" sz="1200" b="0" i="0" u="none" strike="noStrike" dirty="0" err="1">
                          <a:solidFill>
                            <a:srgbClr val="000000"/>
                          </a:solidFill>
                          <a:effectLst/>
                          <a:latin typeface="Arial" panose="020B0604020202020204" pitchFamily="34" charset="0"/>
                          <a:cs typeface="Arial" panose="020B0604020202020204" pitchFamily="34" charset="0"/>
                        </a:rPr>
                        <a:t>TWh</a:t>
                      </a:r>
                      <a:endParaRPr lang="lt-LT" sz="12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lt-LT" sz="1800" b="0" i="0" u="none" strike="noStrike" dirty="0">
                          <a:solidFill>
                            <a:srgbClr val="000000"/>
                          </a:solidFill>
                          <a:effectLst/>
                          <a:latin typeface="Arial" panose="020B0604020202020204" pitchFamily="34" charset="0"/>
                          <a:cs typeface="Arial" panose="020B0604020202020204" pitchFamily="34" charset="0"/>
                        </a:rPr>
                        <a:t>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1,36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a:solidFill>
                            <a:srgbClr val="000000"/>
                          </a:solidFill>
                          <a:effectLst/>
                          <a:latin typeface="Arial" panose="020B0604020202020204" pitchFamily="34" charset="0"/>
                          <a:cs typeface="Arial" panose="020B0604020202020204" pitchFamily="34" charset="0"/>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lt-LT" sz="1800" b="0" i="0" u="none" strike="noStrike" dirty="0">
                          <a:solidFill>
                            <a:srgbClr val="000000"/>
                          </a:solidFill>
                          <a:effectLst/>
                          <a:latin typeface="Arial" panose="020B0604020202020204" pitchFamily="34" charset="0"/>
                          <a:cs typeface="Arial" panose="020B060402020202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extLst>
              </a:tr>
            </a:tbl>
          </a:graphicData>
        </a:graphic>
      </p:graphicFrame>
      <p:sp>
        <p:nvSpPr>
          <p:cNvPr id="56382" name="TextBox 13"/>
          <p:cNvSpPr txBox="1">
            <a:spLocks noChangeArrowheads="1"/>
          </p:cNvSpPr>
          <p:nvPr/>
        </p:nvSpPr>
        <p:spPr bwMode="auto">
          <a:xfrm>
            <a:off x="339725" y="5507038"/>
            <a:ext cx="8345488" cy="646112"/>
          </a:xfrm>
          <a:prstGeom prst="rect">
            <a:avLst/>
          </a:prstGeom>
          <a:noFill/>
          <a:ln w="9525">
            <a:noFill/>
            <a:miter lim="800000"/>
            <a:headEnd/>
            <a:tailEnd/>
          </a:ln>
        </p:spPr>
        <p:txBody>
          <a:bodyPr>
            <a:spAutoFit/>
          </a:bodyPr>
          <a:lstStyle/>
          <a:p>
            <a:pPr algn="just"/>
            <a:r>
              <a:rPr lang="az-Cyrl-AZ"/>
              <a:t>Потребность Литвы в электроэнергии в 2021 году составила 13,74 Т</a:t>
            </a:r>
            <a:r>
              <a:rPr lang="en-US"/>
              <a:t>Wh</a:t>
            </a:r>
            <a:r>
              <a:rPr lang="az-Cyrl-AZ"/>
              <a:t>. </a:t>
            </a:r>
          </a:p>
          <a:p>
            <a:pPr algn="just"/>
            <a:r>
              <a:rPr lang="az-Cyrl-AZ"/>
              <a:t>На внутреннюю генерацию пришлось 34%, а 66% было импортировано. </a:t>
            </a:r>
            <a:endParaRPr lang="lt-LT"/>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Content Placeholder 2"/>
          <p:cNvSpPr>
            <a:spLocks noGrp="1"/>
          </p:cNvSpPr>
          <p:nvPr>
            <p:ph sz="quarter" idx="11"/>
          </p:nvPr>
        </p:nvSpPr>
        <p:spPr>
          <a:xfrm>
            <a:off x="457200" y="4383088"/>
            <a:ext cx="8229600" cy="1644650"/>
          </a:xfrm>
        </p:spPr>
        <p:txBody>
          <a:bodyPr/>
          <a:lstStyle/>
          <a:p>
            <a:pPr algn="ctr">
              <a:buFont typeface="Arial" charset="0"/>
              <a:buNone/>
            </a:pPr>
            <a:endParaRPr lang="en-US" sz="1800" smtClean="0"/>
          </a:p>
          <a:p>
            <a:pPr algn="ctr">
              <a:buFont typeface="Arial" charset="0"/>
              <a:buNone/>
            </a:pPr>
            <a:r>
              <a:rPr lang="az-Cyrl-AZ" sz="1800" smtClean="0"/>
              <a:t>Контакты</a:t>
            </a:r>
            <a:r>
              <a:rPr lang="en-US" sz="1800" smtClean="0"/>
              <a:t>:</a:t>
            </a:r>
          </a:p>
          <a:p>
            <a:pPr algn="ctr">
              <a:buFont typeface="Arial" charset="0"/>
              <a:buNone/>
            </a:pPr>
            <a:r>
              <a:rPr lang="en-US" sz="1800" smtClean="0"/>
              <a:t>Dr. Jaunius Jatautas, </a:t>
            </a:r>
            <a:r>
              <a:rPr lang="en-US" sz="1800" smtClean="0">
                <a:hlinkClick r:id="rId2"/>
              </a:rPr>
              <a:t>j.jatautas@gmail.com</a:t>
            </a:r>
            <a:r>
              <a:rPr lang="en-US" sz="1800" smtClean="0"/>
              <a:t>, +370 68810333</a:t>
            </a:r>
          </a:p>
          <a:p>
            <a:pPr algn="ctr">
              <a:buFont typeface="Arial" charset="0"/>
              <a:buNone/>
            </a:pPr>
            <a:r>
              <a:rPr lang="en-US" sz="1800" smtClean="0"/>
              <a:t>Gintaras Adžgauskas, </a:t>
            </a:r>
            <a:r>
              <a:rPr lang="en-US" sz="1800" smtClean="0">
                <a:hlinkClick r:id="rId3"/>
              </a:rPr>
              <a:t>gincad@gmail.com</a:t>
            </a:r>
            <a:r>
              <a:rPr lang="en-US" sz="1800" smtClean="0"/>
              <a:t>, +370 682 51125</a:t>
            </a:r>
          </a:p>
          <a:p>
            <a:pPr algn="ctr"/>
            <a:endParaRPr lang="en-US" smtClean="0"/>
          </a:p>
          <a:p>
            <a:endParaRPr lang="en-US" smtClean="0"/>
          </a:p>
        </p:txBody>
      </p:sp>
      <p:sp>
        <p:nvSpPr>
          <p:cNvPr id="57346" name="Slide Number Placeholder 3"/>
          <p:cNvSpPr>
            <a:spLocks noGrp="1"/>
          </p:cNvSpPr>
          <p:nvPr>
            <p:ph type="sldNum" sz="quarter" idx="12"/>
          </p:nvPr>
        </p:nvSpPr>
        <p:spPr bwMode="auto">
          <a:noFill/>
          <a:ln>
            <a:miter lim="800000"/>
            <a:headEnd/>
            <a:tailEnd/>
          </a:ln>
        </p:spPr>
        <p:txBody>
          <a:bodyPr vert="horz" wrap="square" numCol="1" anchorCtr="0" compatLnSpc="1">
            <a:prstTxWarp prst="textNoShape">
              <a:avLst/>
            </a:prstTxWarp>
          </a:bodyPr>
          <a:lstStyle/>
          <a:p>
            <a:pPr defTabSz="455613" fontAlgn="base">
              <a:spcBef>
                <a:spcPct val="0"/>
              </a:spcBef>
              <a:spcAft>
                <a:spcPct val="0"/>
              </a:spcAft>
            </a:pPr>
            <a:fld id="{C67ECF24-2E13-4FA6-BE90-684FF7D307C1}" type="slidenum">
              <a:rPr lang="en-US">
                <a:cs typeface="Arial" charset="0"/>
              </a:rPr>
              <a:pPr defTabSz="455613" fontAlgn="base">
                <a:spcBef>
                  <a:spcPct val="0"/>
                </a:spcBef>
                <a:spcAft>
                  <a:spcPct val="0"/>
                </a:spcAft>
              </a:pPr>
              <a:t>9</a:t>
            </a:fld>
            <a:endParaRPr lang="en-US">
              <a:cs typeface="Arial" charset="0"/>
            </a:endParaRPr>
          </a:p>
        </p:txBody>
      </p:sp>
      <p:sp>
        <p:nvSpPr>
          <p:cNvPr id="57347" name="Rectangle 4"/>
          <p:cNvSpPr>
            <a:spLocks noChangeArrowheads="1"/>
          </p:cNvSpPr>
          <p:nvPr/>
        </p:nvSpPr>
        <p:spPr bwMode="auto">
          <a:xfrm>
            <a:off x="1641475" y="2647950"/>
            <a:ext cx="5861050" cy="584200"/>
          </a:xfrm>
          <a:prstGeom prst="rect">
            <a:avLst/>
          </a:prstGeom>
          <a:noFill/>
          <a:ln w="9525">
            <a:noFill/>
            <a:miter lim="800000"/>
            <a:headEnd/>
            <a:tailEnd/>
          </a:ln>
        </p:spPr>
        <p:txBody>
          <a:bodyPr wrap="none">
            <a:spAutoFit/>
          </a:bodyPr>
          <a:lstStyle/>
          <a:p>
            <a:r>
              <a:rPr lang="en-US" sz="3200">
                <a:solidFill>
                  <a:schemeClr val="bg2"/>
                </a:solidFill>
              </a:rPr>
              <a:t>Благодарим вас за внимание!</a:t>
            </a:r>
          </a:p>
        </p:txBody>
      </p:sp>
    </p:spTree>
  </p:cSld>
  <p:clrMapOvr>
    <a:masterClrMapping/>
  </p:clrMapOvr>
  <p:transition/>
</p:sld>
</file>

<file path=ppt/theme/theme1.xml><?xml version="1.0" encoding="utf-8"?>
<a:theme xmlns:a="http://schemas.openxmlformats.org/drawingml/2006/main" name="WEC Office theme">
  <a:themeElements>
    <a:clrScheme name="WEC palette">
      <a:dk1>
        <a:srgbClr val="000000"/>
      </a:dk1>
      <a:lt1>
        <a:srgbClr val="FFFFFF"/>
      </a:lt1>
      <a:dk2>
        <a:srgbClr val="ED8B00"/>
      </a:dk2>
      <a:lt2>
        <a:srgbClr val="236192"/>
      </a:lt2>
      <a:accent1>
        <a:srgbClr val="ED7004"/>
      </a:accent1>
      <a:accent2>
        <a:srgbClr val="05466B"/>
      </a:accent2>
      <a:accent3>
        <a:srgbClr val="9D9D9C"/>
      </a:accent3>
      <a:accent4>
        <a:srgbClr val="575756"/>
      </a:accent4>
      <a:accent5>
        <a:srgbClr val="F9C58B"/>
      </a:accent5>
      <a:accent6>
        <a:srgbClr val="7A9CD1"/>
      </a:accent6>
      <a:hlink>
        <a:srgbClr val="ED8B00"/>
      </a:hlink>
      <a:folHlink>
        <a:srgbClr val="ED8B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Title, Table of Contents, Green content">
  <a:themeElements>
    <a:clrScheme name="Custom Design 3">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64554C"/>
        </a:dk1>
        <a:lt1>
          <a:srgbClr val="FFFFFF"/>
        </a:lt1>
        <a:dk2>
          <a:srgbClr val="77932C"/>
        </a:dk2>
        <a:lt2>
          <a:srgbClr val="808080"/>
        </a:lt2>
        <a:accent1>
          <a:srgbClr val="BBE0E3"/>
        </a:accent1>
        <a:accent2>
          <a:srgbClr val="333399"/>
        </a:accent2>
        <a:accent3>
          <a:srgbClr val="FFFFFF"/>
        </a:accent3>
        <a:accent4>
          <a:srgbClr val="544740"/>
        </a:accent4>
        <a:accent5>
          <a:srgbClr val="DAEDEF"/>
        </a:accent5>
        <a:accent6>
          <a:srgbClr val="2D2D8A"/>
        </a:accent6>
        <a:hlink>
          <a:srgbClr val="0076BF"/>
        </a:hlink>
        <a:folHlink>
          <a:srgbClr val="00A3E3"/>
        </a:folHlink>
      </a:clrScheme>
      <a:clrMap bg1="lt1" tx1="dk1" bg2="lt2" tx2="dk2" accent1="accent1" accent2="accent2" accent3="accent3" accent4="accent4" accent5="accent5" accent6="accent6" hlink="hlink" folHlink="folHlink"/>
    </a:extraClrScheme>
    <a:extraClrScheme>
      <a:clrScheme name="Custom Design 2">
        <a:dk1>
          <a:srgbClr val="64554C"/>
        </a:dk1>
        <a:lt1>
          <a:srgbClr val="FFFFFF"/>
        </a:lt1>
        <a:dk2>
          <a:srgbClr val="77932C"/>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
      <a:clrScheme name="Custom Design 3">
        <a:dk1>
          <a:srgbClr val="64554C"/>
        </a:dk1>
        <a:lt1>
          <a:srgbClr val="FFFFFF"/>
        </a:lt1>
        <a:dk2>
          <a:srgbClr val="B8DFF6"/>
        </a:dk2>
        <a:lt2>
          <a:srgbClr val="0064B0"/>
        </a:lt2>
        <a:accent1>
          <a:srgbClr val="57C4F1"/>
        </a:accent1>
        <a:accent2>
          <a:srgbClr val="333399"/>
        </a:accent2>
        <a:accent3>
          <a:srgbClr val="FFFFFF"/>
        </a:accent3>
        <a:accent4>
          <a:srgbClr val="544740"/>
        </a:accent4>
        <a:accent5>
          <a:srgbClr val="B4DEF7"/>
        </a:accent5>
        <a:accent6>
          <a:srgbClr val="2D2D8A"/>
        </a:accent6>
        <a:hlink>
          <a:srgbClr val="0076BF"/>
        </a:hlink>
        <a:folHlink>
          <a:srgbClr val="003E7E"/>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12754</TotalTime>
  <Words>449</Words>
  <Application>Microsoft Macintosh PowerPoint</Application>
  <PresentationFormat>Экран (4:3)</PresentationFormat>
  <Paragraphs>109</Paragraphs>
  <Slides>9</Slides>
  <Notes>1</Notes>
  <HiddenSlides>0</HiddenSlides>
  <MMClips>0</MMClips>
  <ScaleCrop>false</ScaleCrop>
  <HeadingPairs>
    <vt:vector size="6" baseType="variant">
      <vt:variant>
        <vt:lpstr>Использованные шрифты</vt:lpstr>
      </vt:variant>
      <vt:variant>
        <vt:i4>5</vt:i4>
      </vt:variant>
      <vt:variant>
        <vt:lpstr>Шаблон оформления</vt:lpstr>
      </vt:variant>
      <vt:variant>
        <vt:i4>37</vt:i4>
      </vt:variant>
      <vt:variant>
        <vt:lpstr>Заголовки слайдов</vt:lpstr>
      </vt:variant>
      <vt:variant>
        <vt:i4>9</vt:i4>
      </vt:variant>
    </vt:vector>
  </HeadingPairs>
  <TitlesOfParts>
    <vt:vector size="51" baseType="lpstr">
      <vt:lpstr>Arial</vt:lpstr>
      <vt:lpstr>Courier New</vt:lpstr>
      <vt:lpstr>Wingdings</vt:lpstr>
      <vt:lpstr>Calibri</vt:lpstr>
      <vt:lpstr>Wingdings 3</vt:lpstr>
      <vt:lpstr>WEC Office theme</vt:lpstr>
      <vt:lpstr>Title, Table of Contents, Green content</vt:lpstr>
      <vt:lpstr>1_Title, Table of Contents, Green content</vt:lpstr>
      <vt:lpstr>2_Title, Table of Contents, Green content</vt:lpstr>
      <vt:lpstr>3_Title, Table of Contents, Green content</vt:lpstr>
      <vt:lpstr>WEC Office theme</vt:lpstr>
      <vt:lpstr>WEC Office theme</vt:lpstr>
      <vt:lpstr>WEC Office theme</vt:lpstr>
      <vt:lpstr>WEC Office theme</vt:lpstr>
      <vt:lpstr>WEC Office theme</vt:lpstr>
      <vt:lpstr>WEC Office theme</vt:lpstr>
      <vt:lpstr>WEC Office theme</vt:lpstr>
      <vt:lpstr>WEC Office theme</vt:lpstr>
      <vt:lpstr>Title, Table of Contents, Green content</vt:lpstr>
      <vt:lpstr>Title, Table of Contents, Green content</vt:lpstr>
      <vt:lpstr>Title, Table of Contents, Green content</vt:lpstr>
      <vt:lpstr>Title, Table of Contents, Green content</vt:lpstr>
      <vt:lpstr>Title, Table of Contents, Green content</vt:lpstr>
      <vt:lpstr>Title, Table of Contents, Green content</vt:lpstr>
      <vt:lpstr>1_Title, Table of Contents, Green content</vt:lpstr>
      <vt:lpstr>1_Title, Table of Contents, Green content</vt:lpstr>
      <vt:lpstr>1_Title, Table of Contents, Green content</vt:lpstr>
      <vt:lpstr>1_Title, Table of Contents, Green content</vt:lpstr>
      <vt:lpstr>1_Title, Table of Contents, Green content</vt:lpstr>
      <vt:lpstr>1_Title, Table of Contents, Green content</vt:lpstr>
      <vt:lpstr>2_Title, Table of Contents, Green content</vt:lpstr>
      <vt:lpstr>2_Title, Table of Contents, Green content</vt:lpstr>
      <vt:lpstr>2_Title, Table of Contents, Green content</vt:lpstr>
      <vt:lpstr>2_Title, Table of Contents, Green content</vt:lpstr>
      <vt:lpstr>2_Title, Table of Contents, Green content</vt:lpstr>
      <vt:lpstr>2_Title, Table of Contents, Green content</vt:lpstr>
      <vt:lpstr>3_Title, Table of Contents, Green content</vt:lpstr>
      <vt:lpstr>3_Title, Table of Contents, Green content</vt:lpstr>
      <vt:lpstr>3_Title, Table of Contents, Green content</vt:lpstr>
      <vt:lpstr>3_Title, Table of Contents, Green content</vt:lpstr>
      <vt:lpstr>3_Title, Table of Contents, Green content</vt:lpstr>
      <vt:lpstr>3_Title, Table of Contents, Green content</vt:lpstr>
      <vt:lpstr>Энергетический курс Литвы - зеленая трансформация</vt:lpstr>
      <vt:lpstr>Развитие сектора биотоплива и когенерации в Литве</vt:lpstr>
      <vt:lpstr>История успеха использования биотоплива в Литве</vt:lpstr>
      <vt:lpstr>В Литве развита сеть трубопроводов теплоснабжения. Каунас</vt:lpstr>
      <vt:lpstr>ТЭЦ, принадлежащие поставщикам тепла</vt:lpstr>
      <vt:lpstr>Вклад когенерационных электростанций в баланс электроэнергии Литвы, GWh</vt:lpstr>
      <vt:lpstr>Поколения централизованного теплоснабжения</vt:lpstr>
      <vt:lpstr>Мощность возобновляемых источников энергии и производство электроэнергии в Литве в 2021 году</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Francesca</dc:creator>
  <cp:lastModifiedBy>kutseva</cp:lastModifiedBy>
  <cp:revision>393</cp:revision>
  <cp:lastPrinted>2016-01-06T10:45:20Z</cp:lastPrinted>
  <dcterms:created xsi:type="dcterms:W3CDTF">2016-01-06T08:16:38Z</dcterms:created>
  <dcterms:modified xsi:type="dcterms:W3CDTF">2023-01-27T08:53:21Z</dcterms:modified>
</cp:coreProperties>
</file>