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</p:sldIdLst>
  <p:sldSz cx="7708900" cy="5473700"/>
  <p:notesSz cx="7708900" cy="5473700"/>
  <p:defaultTextStyle>
    <a:defPPr>
      <a:defRPr lang="uk-U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-282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78167" y="1696847"/>
            <a:ext cx="6552565" cy="114947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56335" y="3065272"/>
            <a:ext cx="5396230" cy="13684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A99EEF-BC68-4602-BC85-2E37433EE5AA}" type="datetimeFigureOut">
              <a:rPr lang="en-US"/>
              <a:pPr>
                <a:defRPr/>
              </a:pPr>
              <a:t>3/20/2023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723C7-C672-4938-A28A-C1605614E63F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F13E10-9DC5-470A-A479-8BF37DAE4672}" type="datetimeFigureOut">
              <a:rPr lang="en-US"/>
              <a:pPr>
                <a:defRPr/>
              </a:pPr>
              <a:t>3/20/2023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4F9F34-340E-413E-BF69-C397698E480D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5445" y="1258951"/>
            <a:ext cx="3353371" cy="361264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970083" y="1258951"/>
            <a:ext cx="3353371" cy="361264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10EC1A-E31F-4ABA-9F7A-250A095D1CA8}" type="datetimeFigureOut">
              <a:rPr lang="en-US"/>
              <a:pPr>
                <a:defRPr/>
              </a:pPr>
              <a:t>3/20/2023</a:t>
            </a:fld>
            <a:endParaRPr lang="en-US"/>
          </a:p>
        </p:txBody>
      </p:sp>
      <p:sp>
        <p:nvSpPr>
          <p:cNvPr id="7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D4C5CE-9520-46CF-9A6F-80C68A307005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FCEC4-0018-4108-8D0D-A39371FC74F9}" type="datetimeFigureOut">
              <a:rPr lang="en-US"/>
              <a:pPr>
                <a:defRPr/>
              </a:pPr>
              <a:t>3/20/2023</a:t>
            </a:fld>
            <a:endParaRPr lang="en-US"/>
          </a:p>
        </p:txBody>
      </p:sp>
      <p:sp>
        <p:nvSpPr>
          <p:cNvPr id="5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D962DA-5CF3-485D-B7B0-F476E80D5A46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23136-6392-4C7D-9908-175B12B0EE7A}" type="datetimeFigureOut">
              <a:rPr lang="en-US"/>
              <a:pPr>
                <a:defRPr/>
              </a:pPr>
              <a:t>3/20/2023</a:t>
            </a:fld>
            <a:endParaRPr lang="en-US"/>
          </a:p>
        </p:txBody>
      </p:sp>
      <p:sp>
        <p:nvSpPr>
          <p:cNvPr id="4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7DD53-1237-43A6-B970-EAD7655B81E6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Holder 2"/>
          <p:cNvSpPr>
            <a:spLocks noGrp="1"/>
          </p:cNvSpPr>
          <p:nvPr>
            <p:ph type="title"/>
          </p:nvPr>
        </p:nvSpPr>
        <p:spPr bwMode="auto">
          <a:xfrm>
            <a:off x="385763" y="219075"/>
            <a:ext cx="6937375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uk-UA" smtClean="0"/>
          </a:p>
        </p:txBody>
      </p:sp>
      <p:sp>
        <p:nvSpPr>
          <p:cNvPr id="1027" name="Holder 3"/>
          <p:cNvSpPr>
            <a:spLocks noGrp="1"/>
          </p:cNvSpPr>
          <p:nvPr>
            <p:ph type="body" idx="1"/>
          </p:nvPr>
        </p:nvSpPr>
        <p:spPr bwMode="auto">
          <a:xfrm>
            <a:off x="385763" y="1258888"/>
            <a:ext cx="6937375" cy="361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uk-UA" smtClean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20963" y="5091113"/>
            <a:ext cx="2466975" cy="273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5763" y="5091113"/>
            <a:ext cx="1773237" cy="273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A228A6F-6669-4A91-95AA-748DB90874C0}" type="datetimeFigureOut">
              <a:rPr lang="en-US"/>
              <a:pPr>
                <a:defRPr/>
              </a:pPr>
              <a:t>3/20/2023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49900" y="5091113"/>
            <a:ext cx="1773238" cy="273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A4CF3CB-D5AD-4B6C-848D-75DF90024A3A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2" r:id="rId2"/>
    <p:sldLayoutId id="2147483651" r:id="rId3"/>
    <p:sldLayoutId id="2147483650" r:id="rId4"/>
    <p:sldLayoutId id="2147483649" r:id="rId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2" descr="Смотреть исходно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7950" y="-844550"/>
            <a:ext cx="8610600" cy="777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0" name="TextBox 4"/>
          <p:cNvSpPr txBox="1">
            <a:spLocks noChangeArrowheads="1"/>
          </p:cNvSpPr>
          <p:nvPr/>
        </p:nvSpPr>
        <p:spPr bwMode="auto">
          <a:xfrm>
            <a:off x="30163" y="146050"/>
            <a:ext cx="51196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3600">
                <a:solidFill>
                  <a:schemeClr val="bg1"/>
                </a:solidFill>
                <a:latin typeface="Calibri" pitchFamily="34" charset="0"/>
              </a:rPr>
              <a:t>НИИ «Укргипроцемент»</a:t>
            </a:r>
          </a:p>
        </p:txBody>
      </p:sp>
      <p:sp>
        <p:nvSpPr>
          <p:cNvPr id="7171" name="TextBox 6"/>
          <p:cNvSpPr txBox="1">
            <a:spLocks noChangeArrowheads="1"/>
          </p:cNvSpPr>
          <p:nvPr/>
        </p:nvSpPr>
        <p:spPr bwMode="auto">
          <a:xfrm>
            <a:off x="4083050" y="4184650"/>
            <a:ext cx="34575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>
                <a:solidFill>
                  <a:schemeClr val="bg1"/>
                </a:solidFill>
                <a:latin typeface="Calibri" pitchFamily="34" charset="0"/>
              </a:rPr>
              <a:t>Обогащение шлама из аварийной емкости №2 Северного ГОКа г. Кривой Рог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object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7663" y="354013"/>
            <a:ext cx="6996112" cy="511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object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0838"/>
            <a:ext cx="7361238" cy="512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object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0363" y="354013"/>
            <a:ext cx="6986587" cy="477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object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4013"/>
            <a:ext cx="7419975" cy="511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object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1313" y="0"/>
            <a:ext cx="7362825" cy="5145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object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0838"/>
            <a:ext cx="7342188" cy="512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object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4013"/>
            <a:ext cx="7329488" cy="511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object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7500" y="0"/>
            <a:ext cx="7386638" cy="5145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object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8138" y="354013"/>
            <a:ext cx="6997700" cy="477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object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675" y="350838"/>
            <a:ext cx="7023100" cy="477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object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1313" y="341313"/>
            <a:ext cx="7021512" cy="477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object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0838"/>
            <a:ext cx="7366000" cy="512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Смотреть исходно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844550"/>
            <a:ext cx="7708900" cy="746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TextBox 3"/>
          <p:cNvSpPr txBox="1">
            <a:spLocks noChangeArrowheads="1"/>
          </p:cNvSpPr>
          <p:nvPr/>
        </p:nvSpPr>
        <p:spPr bwMode="auto">
          <a:xfrm>
            <a:off x="3881438" y="3956050"/>
            <a:ext cx="39465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>
                <a:solidFill>
                  <a:schemeClr val="bg1"/>
                </a:solidFill>
                <a:latin typeface="Calibri" pitchFamily="34" charset="0"/>
              </a:rPr>
              <a:t> г. Харьков ул .Плиточная 1а            НИИ «Укргипроцемент»</a:t>
            </a:r>
          </a:p>
          <a:p>
            <a:r>
              <a:rPr lang="uk-UA">
                <a:solidFill>
                  <a:schemeClr val="bg1"/>
                </a:solidFill>
                <a:latin typeface="Calibri" pitchFamily="34" charset="0"/>
              </a:rPr>
              <a:t> тел.+38 06757728-77</a:t>
            </a:r>
          </a:p>
          <a:p>
            <a:r>
              <a:rPr lang="uk-UA">
                <a:solidFill>
                  <a:schemeClr val="bg1"/>
                </a:solidFill>
                <a:latin typeface="Calibri" pitchFamily="34" charset="0"/>
              </a:rPr>
              <a:t>эл.Почта ukrgiprocement@gmail.Com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</TotalTime>
  <Words>25</Words>
  <Application>Microsoft Office PowerPoint</Application>
  <PresentationFormat>Произвольный</PresentationFormat>
  <Paragraphs>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Calibri</vt:lpstr>
      <vt:lpstr>Arial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Olga_</dc:creator>
  <cp:lastModifiedBy>kutseva</cp:lastModifiedBy>
  <cp:revision>6</cp:revision>
  <dcterms:created xsi:type="dcterms:W3CDTF">2022-06-01T20:35:25Z</dcterms:created>
  <dcterms:modified xsi:type="dcterms:W3CDTF">2023-03-20T11:05:09Z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2020-07-02T00:00:00Z</vt:filetime>
  </property>
  <property fmtid="{D5CDD505-2E9C-101B-9397-08002B2CF9AE}" pid="3" name="Creator">
    <vt:lpwstr>Adobe InDesign 15.0 (Windows)</vt:lpwstr>
  </property>
  <property fmtid="{D5CDD505-2E9C-101B-9397-08002B2CF9AE}" pid="4" name="LastSaved">
    <vt:filetime>2022-06-01T00:00:00Z</vt:filetime>
  </property>
</Properties>
</file>